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FEB7F6-A169-4F27-A585-B8785830D81D}">
          <p14:sldIdLst>
            <p14:sldId id="261"/>
            <p14:sldId id="257"/>
            <p14:sldId id="262"/>
            <p14:sldId id="263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3300"/>
    <a:srgbClr val="FF0000"/>
    <a:srgbClr val="F88F66"/>
    <a:srgbClr val="1FBCF1"/>
    <a:srgbClr val="E3AF34"/>
    <a:srgbClr val="C56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46D7F-41DA-68F7-7E8A-F80B40135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503B7-E717-7ED6-8837-F3E3BF091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35E3B-F8E0-C3BF-8288-1F2EB2FD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07D03-BC10-4510-8913-1903E3B8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06275-09B2-1396-6C94-968DB3A1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2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AD673-88D7-DF00-6A58-88CEBEE7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2112A-1BE2-904D-097B-9C6685352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7FFC-5990-455D-3F98-D2917635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2891E-625A-0C71-DA92-78CB8530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76E65-7050-D982-88BE-226414BD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D20F90-1312-39E1-7969-618619A3E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C2EB5-F21D-90A9-2BB2-00B1991A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A4920-CB4C-75E5-85B7-AD7214EF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A5845-84D6-66B6-3DE3-D78FBA22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5744C-6401-882E-0268-4022A5E9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2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A0D96-0ABE-4B0C-3399-540F4D99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280A4-AC4D-1FAD-2B5B-DE567817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E0F8B-557A-D392-D92E-4F0B12F8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4071A-F81A-02DB-87DE-63B3BB5C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18456-3F5C-721A-AE59-D0E9AA9C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7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9557E-45D7-6D65-7135-5A429266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93818-910A-51EA-2953-24EDB887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2E7FE-D7D6-D8DB-364E-06C4B245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5D8DD-E988-D5FB-4096-541CA290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2F60F-5DDA-2C42-008B-6F8FAC38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0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29F4B-EEBB-60AC-A4A2-5CFD4276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2A101-8996-45AF-1101-B6C09A857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1559BE-592D-E8AD-6149-3037FE2D7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5F74E-3A65-781D-76C2-D1AFD700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2A979-2E8E-B511-8B87-5206A7AF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ABB1E-2488-9658-269E-3EDBB0D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DE065-9C6E-B967-6FC8-ADC70E15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67CDE-9934-8674-BA6A-CF53DEE3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37EF6-12F9-F0CB-8E19-1CFAA7AE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903988-AAFA-01F6-7513-7C50DAF66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17BE5C-0BE3-3BA2-1702-2160C695C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4A592-998A-501E-C028-C043545A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2E87AD-5677-1366-1915-0B30CEB3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3FFB01-775C-C4E7-F7B4-91A1A65C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8AB02-7AF6-FCEC-C9B9-EBC3A7C4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8F4268-8B1C-508A-0BD8-C677B9F6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EC2F63-4056-2549-A3D7-F1BD1B99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41D08C-7BE8-1892-4F26-E56C0C40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7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B2965A-4F92-C674-DE5D-711B2220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2DBD4E-082D-6981-CB49-A6AE4F93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0E6A4-00D6-236C-32DA-7C91A84C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99CA-11B6-60C8-F9DB-2CA531F1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53E34-5519-7954-4B44-0E61301D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40200-4357-0B57-47FC-4B64DAB43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F3AAC-0B2F-5EE9-6A6F-536B2CAD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C1716-B075-2AB0-F052-3F76786C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31754-B3CD-816D-2DA8-1B26DF80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4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C2239-1061-DEE8-98B5-2BC6003F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EDD08F-6EE4-EE05-93DA-E0F73DE2F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F90A23-6B25-35BA-D2E5-D2FF188A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35A57-F8A9-5ECE-D602-39D15487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06B4D-3AD2-7BD8-C083-C18BBA18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AAEA6-F404-D3EB-A1E8-D51DE62B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0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010B32-011C-568D-15CD-A1DEF3F3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232D7-7342-DC6E-BC6D-BDE8EDDE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665A8-1AF2-97BC-2BC8-1D2EB8328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93F7-B4E7-4ECE-B27F-63519AA94609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15A75-A1DD-397E-F4A9-F25F4039D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B3B92-A0C9-7A72-17E6-B17C55DDB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867CF-C9FD-48A8-A2D3-755A3E1EE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6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BD9424-2DF5-858D-0DA8-DEACDDB3D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46638"/>
              </p:ext>
            </p:extLst>
          </p:nvPr>
        </p:nvGraphicFramePr>
        <p:xfrm>
          <a:off x="906236" y="1163096"/>
          <a:ext cx="3133201" cy="4674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338">
                  <a:extLst>
                    <a:ext uri="{9D8B030D-6E8A-4147-A177-3AD203B41FA5}">
                      <a16:colId xmlns:a16="http://schemas.microsoft.com/office/drawing/2014/main" val="1647139902"/>
                    </a:ext>
                  </a:extLst>
                </a:gridCol>
                <a:gridCol w="2049863">
                  <a:extLst>
                    <a:ext uri="{9D8B030D-6E8A-4147-A177-3AD203B41FA5}">
                      <a16:colId xmlns:a16="http://schemas.microsoft.com/office/drawing/2014/main" val="1646957062"/>
                    </a:ext>
                  </a:extLst>
                </a:gridCol>
              </a:tblGrid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655343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67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难度：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8085678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驱动方式：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498479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推荐调教：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121452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79B489C-892F-850B-FB5B-FC4E245554A7}"/>
              </a:ext>
            </a:extLst>
          </p:cNvPr>
          <p:cNvSpPr/>
          <p:nvPr/>
        </p:nvSpPr>
        <p:spPr>
          <a:xfrm>
            <a:off x="4039437" y="1167953"/>
            <a:ext cx="7968343" cy="4685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D31299-9F6F-871B-0647-FC129D962BFD}"/>
              </a:ext>
            </a:extLst>
          </p:cNvPr>
          <p:cNvSpPr/>
          <p:nvPr/>
        </p:nvSpPr>
        <p:spPr>
          <a:xfrm>
            <a:off x="4160018" y="1326382"/>
            <a:ext cx="7737230" cy="436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2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5D411A1-3B6D-0BE4-DD5D-50A3D163D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54856"/>
              </p:ext>
            </p:extLst>
          </p:nvPr>
        </p:nvGraphicFramePr>
        <p:xfrm>
          <a:off x="906236" y="1163096"/>
          <a:ext cx="3133201" cy="4674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338">
                  <a:extLst>
                    <a:ext uri="{9D8B030D-6E8A-4147-A177-3AD203B41FA5}">
                      <a16:colId xmlns:a16="http://schemas.microsoft.com/office/drawing/2014/main" val="1647139902"/>
                    </a:ext>
                  </a:extLst>
                </a:gridCol>
                <a:gridCol w="2049863">
                  <a:extLst>
                    <a:ext uri="{9D8B030D-6E8A-4147-A177-3AD203B41FA5}">
                      <a16:colId xmlns:a16="http://schemas.microsoft.com/office/drawing/2014/main" val="1646957062"/>
                    </a:ext>
                  </a:extLst>
                </a:gridCol>
              </a:tblGrid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noProof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法拉利</a:t>
                      </a:r>
                      <a:r>
                        <a:rPr lang="en-US" altLang="zh-CN" sz="1600" b="0" i="0" u="none" strike="noStrike" noProof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F50GT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655343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C564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C56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67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难度：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8085678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驱动方式：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498479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推荐调教：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994 800 077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1214527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EB5556FA-D8AF-AA53-1842-61A2CAEC50A4}"/>
              </a:ext>
            </a:extLst>
          </p:cNvPr>
          <p:cNvSpPr/>
          <p:nvPr/>
        </p:nvSpPr>
        <p:spPr>
          <a:xfrm>
            <a:off x="4039437" y="1167953"/>
            <a:ext cx="7968343" cy="4685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ED3BDE-D19B-5475-3FBF-E449E7D1290B}"/>
              </a:ext>
            </a:extLst>
          </p:cNvPr>
          <p:cNvSpPr/>
          <p:nvPr/>
        </p:nvSpPr>
        <p:spPr>
          <a:xfrm>
            <a:off x="4160018" y="1326382"/>
            <a:ext cx="7737230" cy="436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7013A70-3DB6-0761-F52A-1562EDB6A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19" y="1326382"/>
            <a:ext cx="7737230" cy="43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0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5D411A1-3B6D-0BE4-DD5D-50A3D163D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90192"/>
              </p:ext>
            </p:extLst>
          </p:nvPr>
        </p:nvGraphicFramePr>
        <p:xfrm>
          <a:off x="906236" y="1163096"/>
          <a:ext cx="3133201" cy="4674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338">
                  <a:extLst>
                    <a:ext uri="{9D8B030D-6E8A-4147-A177-3AD203B41FA5}">
                      <a16:colId xmlns:a16="http://schemas.microsoft.com/office/drawing/2014/main" val="1647139902"/>
                    </a:ext>
                  </a:extLst>
                </a:gridCol>
                <a:gridCol w="2049863">
                  <a:extLst>
                    <a:ext uri="{9D8B030D-6E8A-4147-A177-3AD203B41FA5}">
                      <a16:colId xmlns:a16="http://schemas.microsoft.com/office/drawing/2014/main" val="1646957062"/>
                    </a:ext>
                  </a:extLst>
                </a:gridCol>
              </a:tblGrid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noProof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TVR speed12 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655343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C564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C56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67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难度：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简易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8085678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驱动方式：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498479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推荐调教：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678 751 202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1214527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D98AC22-305A-4192-7A12-4BECCDBBF829}"/>
              </a:ext>
            </a:extLst>
          </p:cNvPr>
          <p:cNvSpPr/>
          <p:nvPr/>
        </p:nvSpPr>
        <p:spPr>
          <a:xfrm>
            <a:off x="4039436" y="1163096"/>
            <a:ext cx="7968343" cy="46749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B41B63-267F-66F1-4AD3-705856AFB11D}"/>
              </a:ext>
            </a:extLst>
          </p:cNvPr>
          <p:cNvSpPr/>
          <p:nvPr/>
        </p:nvSpPr>
        <p:spPr>
          <a:xfrm>
            <a:off x="4160018" y="1326382"/>
            <a:ext cx="7737230" cy="436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15F4C9C-4B52-F0E5-25C7-8C6A2F590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19" y="1326382"/>
            <a:ext cx="7766262" cy="43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7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16D6EC-900C-52A9-190A-7CE6EEDB3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21239"/>
              </p:ext>
            </p:extLst>
          </p:nvPr>
        </p:nvGraphicFramePr>
        <p:xfrm>
          <a:off x="906236" y="1163096"/>
          <a:ext cx="3133201" cy="4674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338">
                  <a:extLst>
                    <a:ext uri="{9D8B030D-6E8A-4147-A177-3AD203B41FA5}">
                      <a16:colId xmlns:a16="http://schemas.microsoft.com/office/drawing/2014/main" val="1647139902"/>
                    </a:ext>
                  </a:extLst>
                </a:gridCol>
                <a:gridCol w="2049863">
                  <a:extLst>
                    <a:ext uri="{9D8B030D-6E8A-4147-A177-3AD203B41FA5}">
                      <a16:colId xmlns:a16="http://schemas.microsoft.com/office/drawing/2014/main" val="1646957062"/>
                    </a:ext>
                  </a:extLst>
                </a:gridCol>
              </a:tblGrid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GMC jimmy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655343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67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难度：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较大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8085678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驱动方式：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四驱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498479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推荐调教：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218 447 484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121452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F4BEA8C-33FD-B0F1-A091-C7A7492B1849}"/>
              </a:ext>
            </a:extLst>
          </p:cNvPr>
          <p:cNvSpPr/>
          <p:nvPr/>
        </p:nvSpPr>
        <p:spPr>
          <a:xfrm>
            <a:off x="4039437" y="1163096"/>
            <a:ext cx="7968343" cy="46853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32A41D-B932-099E-F809-FBCD7C6A0EDA}"/>
              </a:ext>
            </a:extLst>
          </p:cNvPr>
          <p:cNvSpPr/>
          <p:nvPr/>
        </p:nvSpPr>
        <p:spPr>
          <a:xfrm>
            <a:off x="4160018" y="1326382"/>
            <a:ext cx="7737230" cy="436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FC9EF2-4554-E61D-0390-B2BCD4BE1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19" y="1326382"/>
            <a:ext cx="7766262" cy="43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7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833701-2A9E-9355-9899-F7B096824DC7}"/>
              </a:ext>
            </a:extLst>
          </p:cNvPr>
          <p:cNvSpPr/>
          <p:nvPr/>
        </p:nvSpPr>
        <p:spPr>
          <a:xfrm>
            <a:off x="3667647" y="1091504"/>
            <a:ext cx="8058779" cy="46749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4B5C91-1107-D56B-1646-AD6F0CBE4EFB}"/>
              </a:ext>
            </a:extLst>
          </p:cNvPr>
          <p:cNvSpPr/>
          <p:nvPr/>
        </p:nvSpPr>
        <p:spPr>
          <a:xfrm>
            <a:off x="3851871" y="1244739"/>
            <a:ext cx="7737230" cy="436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0568FE-9E4B-0D17-3041-C25F566A0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1999"/>
              </p:ext>
            </p:extLst>
          </p:nvPr>
        </p:nvGraphicFramePr>
        <p:xfrm>
          <a:off x="594737" y="1091503"/>
          <a:ext cx="3133201" cy="4674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338">
                  <a:extLst>
                    <a:ext uri="{9D8B030D-6E8A-4147-A177-3AD203B41FA5}">
                      <a16:colId xmlns:a16="http://schemas.microsoft.com/office/drawing/2014/main" val="4186030228"/>
                    </a:ext>
                  </a:extLst>
                </a:gridCol>
                <a:gridCol w="2049863">
                  <a:extLst>
                    <a:ext uri="{9D8B030D-6E8A-4147-A177-3AD203B41FA5}">
                      <a16:colId xmlns:a16="http://schemas.microsoft.com/office/drawing/2014/main" val="3165185710"/>
                    </a:ext>
                  </a:extLst>
                </a:gridCol>
              </a:tblGrid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日产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Pulsar GTI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004927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88F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F88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288240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难度：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216755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驱动方式：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四驱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920709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推荐调教：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143 274 220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83039"/>
                  </a:ext>
                </a:extLst>
              </a:tr>
            </a:tbl>
          </a:graphicData>
        </a:graphic>
      </p:graphicFrame>
      <p:pic>
        <p:nvPicPr>
          <p:cNvPr id="25" name="图片 24">
            <a:extLst>
              <a:ext uri="{FF2B5EF4-FFF2-40B4-BE49-F238E27FC236}">
                <a16:creationId xmlns:a16="http://schemas.microsoft.com/office/drawing/2014/main" id="{C2092D70-8739-F4C6-DAA1-A487BC549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72" y="1244739"/>
            <a:ext cx="7737230" cy="43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4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714CD2-C9B2-D66C-E57D-2B13DCFD9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85529"/>
              </p:ext>
            </p:extLst>
          </p:nvPr>
        </p:nvGraphicFramePr>
        <p:xfrm>
          <a:off x="906236" y="1163096"/>
          <a:ext cx="3133201" cy="4674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338">
                  <a:extLst>
                    <a:ext uri="{9D8B030D-6E8A-4147-A177-3AD203B41FA5}">
                      <a16:colId xmlns:a16="http://schemas.microsoft.com/office/drawing/2014/main" val="1647139902"/>
                    </a:ext>
                  </a:extLst>
                </a:gridCol>
                <a:gridCol w="2049863">
                  <a:extLst>
                    <a:ext uri="{9D8B030D-6E8A-4147-A177-3AD203B41FA5}">
                      <a16:colId xmlns:a16="http://schemas.microsoft.com/office/drawing/2014/main" val="1646957062"/>
                    </a:ext>
                  </a:extLst>
                </a:gridCol>
              </a:tblGrid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655343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E3AF3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E3AF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67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难度：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8085678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驱动方式：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498479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推荐调教：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121452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DDDF28F-5F75-FC6F-2EAB-12E3304BB6F3}"/>
              </a:ext>
            </a:extLst>
          </p:cNvPr>
          <p:cNvSpPr/>
          <p:nvPr/>
        </p:nvSpPr>
        <p:spPr>
          <a:xfrm>
            <a:off x="4039436" y="1163096"/>
            <a:ext cx="7968343" cy="46749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1B1147-16F8-EF18-6691-E98173AC3B6D}"/>
              </a:ext>
            </a:extLst>
          </p:cNvPr>
          <p:cNvSpPr/>
          <p:nvPr/>
        </p:nvSpPr>
        <p:spPr>
          <a:xfrm>
            <a:off x="4160018" y="1326382"/>
            <a:ext cx="7737230" cy="436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32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D59D01C-880B-7038-B19C-074CA06DE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61177"/>
              </p:ext>
            </p:extLst>
          </p:nvPr>
        </p:nvGraphicFramePr>
        <p:xfrm>
          <a:off x="906236" y="1163096"/>
          <a:ext cx="3133201" cy="4674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3338">
                  <a:extLst>
                    <a:ext uri="{9D8B030D-6E8A-4147-A177-3AD203B41FA5}">
                      <a16:colId xmlns:a16="http://schemas.microsoft.com/office/drawing/2014/main" val="1647139902"/>
                    </a:ext>
                  </a:extLst>
                </a:gridCol>
                <a:gridCol w="2049863">
                  <a:extLst>
                    <a:ext uri="{9D8B030D-6E8A-4147-A177-3AD203B41FA5}">
                      <a16:colId xmlns:a16="http://schemas.microsoft.com/office/drawing/2014/main" val="1646957062"/>
                    </a:ext>
                  </a:extLst>
                </a:gridCol>
              </a:tblGrid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655343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1FBC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solidFill>
                      <a:srgbClr val="1FB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673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难度：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8085678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驱动方式：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498479"/>
                  </a:ext>
                </a:extLst>
              </a:tr>
              <a:tr h="934999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推荐调教：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121452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E505AC2-13E2-0D02-5806-1DB1AD911E51}"/>
              </a:ext>
            </a:extLst>
          </p:cNvPr>
          <p:cNvSpPr/>
          <p:nvPr/>
        </p:nvSpPr>
        <p:spPr>
          <a:xfrm>
            <a:off x="4039437" y="1163096"/>
            <a:ext cx="7968343" cy="4674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2E04F3-36D7-9BFE-BDBB-DC37C7DCD4C2}"/>
              </a:ext>
            </a:extLst>
          </p:cNvPr>
          <p:cNvSpPr/>
          <p:nvPr/>
        </p:nvSpPr>
        <p:spPr>
          <a:xfrm>
            <a:off x="4039436" y="1163096"/>
            <a:ext cx="7968343" cy="46749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62DC11-13C2-BA6B-BB4E-034ACD70DEB6}"/>
              </a:ext>
            </a:extLst>
          </p:cNvPr>
          <p:cNvSpPr/>
          <p:nvPr/>
        </p:nvSpPr>
        <p:spPr>
          <a:xfrm>
            <a:off x="4160018" y="1326382"/>
            <a:ext cx="7737230" cy="436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73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125</Words>
  <Application>Microsoft Office PowerPoint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Big</dc:creator>
  <cp:lastModifiedBy>A Big</cp:lastModifiedBy>
  <cp:revision>5</cp:revision>
  <dcterms:created xsi:type="dcterms:W3CDTF">2022-06-13T00:23:56Z</dcterms:created>
  <dcterms:modified xsi:type="dcterms:W3CDTF">2022-06-13T01:57:35Z</dcterms:modified>
</cp:coreProperties>
</file>