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6" r:id="rId1"/>
  </p:sldMasterIdLst>
  <p:notesMasterIdLst>
    <p:notesMasterId r:id="rId29"/>
  </p:notesMasterIdLst>
  <p:sldIdLst>
    <p:sldId id="256" r:id="rId2"/>
    <p:sldId id="354" r:id="rId3"/>
    <p:sldId id="287" r:id="rId4"/>
    <p:sldId id="289" r:id="rId5"/>
    <p:sldId id="286" r:id="rId6"/>
    <p:sldId id="326" r:id="rId7"/>
    <p:sldId id="328" r:id="rId8"/>
    <p:sldId id="290" r:id="rId9"/>
    <p:sldId id="261" r:id="rId10"/>
    <p:sldId id="293" r:id="rId11"/>
    <p:sldId id="294" r:id="rId12"/>
    <p:sldId id="330" r:id="rId13"/>
    <p:sldId id="329" r:id="rId14"/>
    <p:sldId id="331" r:id="rId15"/>
    <p:sldId id="332" r:id="rId16"/>
    <p:sldId id="333" r:id="rId17"/>
    <p:sldId id="343" r:id="rId18"/>
    <p:sldId id="344" r:id="rId19"/>
    <p:sldId id="347" r:id="rId20"/>
    <p:sldId id="348" r:id="rId21"/>
    <p:sldId id="334" r:id="rId22"/>
    <p:sldId id="346" r:id="rId23"/>
    <p:sldId id="335" r:id="rId24"/>
    <p:sldId id="336" r:id="rId25"/>
    <p:sldId id="338" r:id="rId26"/>
    <p:sldId id="353" r:id="rId27"/>
    <p:sldId id="280" r:id="rId28"/>
  </p:sldIdLst>
  <p:sldSz cx="9144000" cy="5143500" type="screen16x9"/>
  <p:notesSz cx="6858000" cy="9144000"/>
  <p:embeddedFontLst>
    <p:embeddedFont>
      <p:font typeface="Oswald" panose="020B060402020202020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aramond" panose="02020404030301010803" pitchFamily="18" charset="0"/>
      <p:regular r:id="rId36"/>
      <p:bold r:id="rId37"/>
      <p: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A0FEFB-E589-48AD-B540-EDA33F7935BF}">
          <p14:sldIdLst>
            <p14:sldId id="256"/>
            <p14:sldId id="354"/>
            <p14:sldId id="287"/>
            <p14:sldId id="289"/>
            <p14:sldId id="286"/>
            <p14:sldId id="326"/>
            <p14:sldId id="328"/>
            <p14:sldId id="290"/>
            <p14:sldId id="261"/>
            <p14:sldId id="293"/>
            <p14:sldId id="294"/>
            <p14:sldId id="330"/>
            <p14:sldId id="329"/>
            <p14:sldId id="331"/>
            <p14:sldId id="332"/>
            <p14:sldId id="333"/>
            <p14:sldId id="343"/>
            <p14:sldId id="344"/>
            <p14:sldId id="347"/>
            <p14:sldId id="348"/>
            <p14:sldId id="334"/>
            <p14:sldId id="346"/>
            <p14:sldId id="335"/>
            <p14:sldId id="336"/>
            <p14:sldId id="338"/>
            <p14:sldId id="353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AECDE6"/>
    <a:srgbClr val="BDF32E"/>
    <a:srgbClr val="44DBF8"/>
    <a:srgbClr val="32D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55" d="100"/>
          <a:sy n="55" d="100"/>
        </p:scale>
        <p:origin x="96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34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6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7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62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43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8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5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7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36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695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42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65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69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84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1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75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38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3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190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259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20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4770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058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91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1760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220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5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2279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3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987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000" i="1"/>
            </a:lvl1pPr>
            <a:lvl2pPr lvl="1" algn="ctr" rtl="0">
              <a:spcBef>
                <a:spcPts val="0"/>
              </a:spcBef>
              <a:buSzPct val="100000"/>
              <a:defRPr sz="3000" i="1"/>
            </a:lvl2pPr>
            <a:lvl3pPr lvl="2" algn="ctr" rtl="0">
              <a:spcBef>
                <a:spcPts val="0"/>
              </a:spcBef>
              <a:buSzPct val="100000"/>
              <a:defRPr sz="3000" i="1"/>
            </a:lvl3pPr>
            <a:lvl4pPr lvl="3" algn="ctr" rtl="0">
              <a:spcBef>
                <a:spcPts val="0"/>
              </a:spcBef>
              <a:buSzPct val="100000"/>
              <a:defRPr sz="3000" i="1"/>
            </a:lvl4pPr>
            <a:lvl5pPr lvl="4" algn="ctr" rtl="0">
              <a:spcBef>
                <a:spcPts val="0"/>
              </a:spcBef>
              <a:buSzPct val="100000"/>
              <a:defRPr sz="3000" i="1"/>
            </a:lvl5pPr>
            <a:lvl6pPr lvl="5" algn="ctr" rtl="0">
              <a:spcBef>
                <a:spcPts val="0"/>
              </a:spcBef>
              <a:buSzPct val="100000"/>
              <a:defRPr sz="3000" i="1"/>
            </a:lvl6pPr>
            <a:lvl7pPr lvl="6" algn="ctr" rtl="0">
              <a:spcBef>
                <a:spcPts val="0"/>
              </a:spcBef>
              <a:buSzPct val="100000"/>
              <a:defRPr sz="3000" i="1"/>
            </a:lvl7pPr>
            <a:lvl8pPr lvl="7" algn="ctr" rtl="0">
              <a:spcBef>
                <a:spcPts val="0"/>
              </a:spcBef>
              <a:buSzPct val="100000"/>
              <a:defRPr sz="3000" i="1"/>
            </a:lvl8pPr>
            <a:lvl9pPr lvl="8"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383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902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79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851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49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23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177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27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  <p:sldLayoutId id="2147483984" r:id="rId18"/>
    <p:sldLayoutId id="2147483986" r:id="rId19"/>
    <p:sldLayoutId id="2147483987" r:id="rId20"/>
    <p:sldLayoutId id="2147483988" r:id="rId21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83E5D5-F19C-412E-AA76-B031DCBBC20B}"/>
              </a:ext>
            </a:extLst>
          </p:cNvPr>
          <p:cNvSpPr/>
          <p:nvPr/>
        </p:nvSpPr>
        <p:spPr>
          <a:xfrm>
            <a:off x="-1" y="2428363"/>
            <a:ext cx="9144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CỤ VÀ MÔI TRƯỜNG </a:t>
            </a:r>
          </a:p>
          <a:p>
            <a:pPr algn="ctr"/>
            <a:r>
              <a:rPr lang="vi-VN" sz="40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 TRIỀN PHẦN MỀM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2E6EA5-4199-4F10-8569-F2759AC5F813}"/>
              </a:ext>
            </a:extLst>
          </p:cNvPr>
          <p:cNvCxnSpPr>
            <a:cxnSpLocks/>
          </p:cNvCxnSpPr>
          <p:nvPr/>
        </p:nvCxnSpPr>
        <p:spPr>
          <a:xfrm>
            <a:off x="579995" y="3090083"/>
            <a:ext cx="901244" cy="3997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C4AA81-8878-4356-BB8A-F1A9643A77B7}"/>
              </a:ext>
            </a:extLst>
          </p:cNvPr>
          <p:cNvCxnSpPr>
            <a:cxnSpLocks/>
          </p:cNvCxnSpPr>
          <p:nvPr/>
        </p:nvCxnSpPr>
        <p:spPr>
          <a:xfrm>
            <a:off x="7665673" y="3090281"/>
            <a:ext cx="86478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669977" y="2196967"/>
            <a:ext cx="6517117" cy="74956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THIẾT KẾ HỆ THỐNG</a:t>
            </a:r>
            <a:endParaRPr lang="en" sz="40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524794" y="2571750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216771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10987" y="445876"/>
            <a:ext cx="255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3.1.1 :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chính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7027525-EBB4-41B9-AD56-5740359489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9738" y="845913"/>
            <a:ext cx="5264524" cy="3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498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-1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484094" y="419100"/>
            <a:ext cx="329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3.1.2 :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C049B6-B753-4F64-B9D5-4B9691872A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199" y="819210"/>
            <a:ext cx="5943600" cy="34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637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17711" y="445877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3.1.3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D2668D1-3AFD-4A47-A32C-C5633AB40E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792797"/>
            <a:ext cx="5943600" cy="35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6386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98393" y="505010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3.1.4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Giỏ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E7153B7-5E0D-4526-BE1F-97027925AD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862965"/>
            <a:ext cx="594360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9103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632012" y="445877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3.1.5 Thanh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91CACC5-A8C5-46F7-8F20-CE84CA1252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845987"/>
            <a:ext cx="5943600" cy="35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20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0227" y="454725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70B60ACC-1DFF-4199-A425-FC3C7FE627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25488" y="872764"/>
            <a:ext cx="4693024" cy="36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6921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19101"/>
            <a:ext cx="4710223" cy="51396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3.1.6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danh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6DB3E11-B275-4A9A-9F09-AAA8E616F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43355"/>
            <a:ext cx="5943600" cy="22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927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9102"/>
            <a:ext cx="3657600" cy="50463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3.1.7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56314EA-895E-435D-A53A-A82E24ED07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176337"/>
            <a:ext cx="59436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8700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88F7-9197-4383-8B8F-B1772F9D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7" y="504108"/>
            <a:ext cx="3460454" cy="46783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3.1.8:Quản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ng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ời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1CF4E98-6DEA-42BB-92B4-43B1689955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88097"/>
            <a:ext cx="594360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11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42FF6-318A-4840-A3B3-6E6CA089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DANH SÁCH NHÓM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C5857C3-8A64-4F23-A22C-D645B6FD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/>
              <a:t>. </a:t>
            </a:r>
            <a:r>
              <a:rPr lang="vi-VN" smtClean="0"/>
              <a:t>Lê Văn Trung Kiên</a:t>
            </a:r>
            <a:r>
              <a:rPr lang="en-US" smtClean="0"/>
              <a:t>                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vi-VN"/>
              <a:t>18CNTT1</a:t>
            </a:r>
            <a:endParaRPr lang="en-US" dirty="0"/>
          </a:p>
          <a:p>
            <a:pPr marL="0" indent="0">
              <a:buNone/>
            </a:pPr>
            <a:r>
              <a:rPr lang="vi-VN" smtClean="0"/>
              <a:t>2. Nguyễn Duy Linh</a:t>
            </a:r>
            <a:r>
              <a:rPr lang="en-US" smtClean="0"/>
              <a:t>   </a:t>
            </a:r>
            <a:r>
              <a:rPr lang="vi-VN" smtClean="0"/>
              <a:t>		    </a:t>
            </a:r>
            <a:r>
              <a:rPr lang="en-US" smtClean="0"/>
              <a:t>Lớp </a:t>
            </a:r>
            <a:r>
              <a:rPr lang="vi-VN"/>
              <a:t>18CNTT1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/>
              <a:t>. </a:t>
            </a:r>
            <a:r>
              <a:rPr lang="vi-VN" smtClean="0"/>
              <a:t>Cao Khả hiếu				   </a:t>
            </a:r>
            <a:r>
              <a:rPr lang="en-US" smtClean="0"/>
              <a:t> </a:t>
            </a:r>
            <a:r>
              <a:rPr lang="en-US"/>
              <a:t>Lớp </a:t>
            </a:r>
            <a:r>
              <a:rPr lang="vi-VN"/>
              <a:t>18CNTT1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/>
              <a:t>. </a:t>
            </a:r>
            <a:r>
              <a:rPr lang="vi-VN" smtClean="0"/>
              <a:t>Trịnh Trần Quang Kiên</a:t>
            </a:r>
            <a:r>
              <a:rPr lang="en-US"/>
              <a:t> </a:t>
            </a:r>
            <a:r>
              <a:rPr lang="vi-VN" smtClean="0"/>
              <a:t>  	    </a:t>
            </a:r>
            <a:r>
              <a:rPr lang="en-US" smtClean="0"/>
              <a:t>Lớp </a:t>
            </a:r>
            <a:r>
              <a:rPr lang="vi-VN"/>
              <a:t>18CNTT1</a:t>
            </a:r>
            <a:endParaRPr lang="en-US" dirty="0"/>
          </a:p>
          <a:p>
            <a:pPr marL="0" indent="0">
              <a:buNone/>
            </a:pPr>
            <a:r>
              <a:rPr lang="en-US"/>
              <a:t>5. </a:t>
            </a:r>
            <a:r>
              <a:rPr lang="vi-VN" smtClean="0"/>
              <a:t>Phan Văn Dương</a:t>
            </a:r>
            <a:r>
              <a:rPr lang="en-US" smtClean="0"/>
              <a:t>          </a:t>
            </a:r>
            <a:r>
              <a:rPr lang="vi-VN" smtClean="0"/>
              <a:t>    </a:t>
            </a:r>
            <a:r>
              <a:rPr lang="vi-VN"/>
              <a:t> </a:t>
            </a:r>
            <a:r>
              <a:rPr lang="vi-VN" smtClean="0"/>
              <a:t>    </a:t>
            </a:r>
            <a:r>
              <a:rPr lang="en-US" smtClean="0"/>
              <a:t> </a:t>
            </a:r>
            <a:r>
              <a:rPr lang="en-US"/>
              <a:t>Lớp </a:t>
            </a:r>
            <a:r>
              <a:rPr lang="vi-VN" smtClean="0"/>
              <a:t>18CNTT3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7169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CE65-31E1-42C6-A685-C82019E3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5" y="571893"/>
            <a:ext cx="3255557" cy="38660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3.1.9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4A2DF65-063B-48EC-8B0B-56537E50F5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288097"/>
            <a:ext cx="5943600" cy="25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903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51328" y="513113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admin: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B1E62FE-2CAD-4D73-AEFD-6EAB8A9E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609725"/>
            <a:ext cx="7610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4508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4605" y="498339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3.2.1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category: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BA1196B-5F56-4E8C-AFD7-38F0E093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91" y="1377799"/>
            <a:ext cx="7196418" cy="23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966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58052" y="432926"/>
            <a:ext cx="337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product: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8FCA141-561B-48EE-B591-AC5279D7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2" y="872764"/>
            <a:ext cx="7231996" cy="3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5974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44605" y="419100"/>
            <a:ext cx="425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3.2.3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Users 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E4F504B-36A3-48F4-B719-6A0AF84A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209675"/>
            <a:ext cx="7648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774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26681" y="421341"/>
            <a:ext cx="309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3.2.4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Orders: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4AAF6C-9025-4C91-91CF-435B1DAA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" y="1585912"/>
            <a:ext cx="7610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18213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C470D5-6F3C-4C02-AB4B-C6D85CD66DC7}"/>
              </a:ext>
            </a:extLst>
          </p:cNvPr>
          <p:cNvSpPr/>
          <p:nvPr/>
        </p:nvSpPr>
        <p:spPr>
          <a:xfrm>
            <a:off x="0" y="0"/>
            <a:ext cx="9144000" cy="419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sz="2000" b="1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sở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F608-5E39-4A05-8E48-0DB2D9D0345F}"/>
              </a:ext>
            </a:extLst>
          </p:cNvPr>
          <p:cNvSpPr txBox="1"/>
          <p:nvPr/>
        </p:nvSpPr>
        <p:spPr>
          <a:xfrm>
            <a:off x="593916" y="419100"/>
            <a:ext cx="309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3.2.5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Transaction: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3BCC0CE1-D819-49F7-93F2-ECCF2549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6" y="1737057"/>
            <a:ext cx="7174287" cy="16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198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0" y="1123297"/>
            <a:ext cx="9144000" cy="2398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>
                <a:latin typeface="Calibri" panose="020F0502020204030204" pitchFamily="34" charset="0"/>
                <a:cs typeface="Calibri" panose="020F0502020204030204" pitchFamily="34" charset="0"/>
              </a:rPr>
              <a:t>THANKS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0" y="805837"/>
            <a:ext cx="9144000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 DUNG TRÌNH BÀY</a:t>
            </a:r>
            <a:endParaRPr lang="en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E807AA-F45A-45DD-9E79-8978FE245CE1}"/>
              </a:ext>
            </a:extLst>
          </p:cNvPr>
          <p:cNvSpPr/>
          <p:nvPr/>
        </p:nvSpPr>
        <p:spPr>
          <a:xfrm>
            <a:off x="942292" y="1525694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LÍ THUYẾT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627E4-88EB-4FB7-9208-6AE9B289BD16}"/>
              </a:ext>
            </a:extLst>
          </p:cNvPr>
          <p:cNvSpPr/>
          <p:nvPr/>
        </p:nvSpPr>
        <p:spPr>
          <a:xfrm>
            <a:off x="911900" y="2184530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989D57-1478-4766-94B1-C9184DD934DF}"/>
              </a:ext>
            </a:extLst>
          </p:cNvPr>
          <p:cNvSpPr/>
          <p:nvPr/>
        </p:nvSpPr>
        <p:spPr>
          <a:xfrm>
            <a:off x="942292" y="2839541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B1C81E-92FC-480D-9D53-7730356D5CC0}"/>
              </a:ext>
            </a:extLst>
          </p:cNvPr>
          <p:cNvSpPr/>
          <p:nvPr/>
        </p:nvSpPr>
        <p:spPr>
          <a:xfrm>
            <a:off x="583637" y="2601799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6671E-2615-4371-9AD1-4A966AB2BEDA}"/>
              </a:ext>
            </a:extLst>
          </p:cNvPr>
          <p:cNvSpPr/>
          <p:nvPr/>
        </p:nvSpPr>
        <p:spPr>
          <a:xfrm>
            <a:off x="942292" y="3473221"/>
            <a:ext cx="7320200" cy="3529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AEC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6F61E-9DF0-4F21-B1FE-6F0BE12F1797}"/>
              </a:ext>
            </a:extLst>
          </p:cNvPr>
          <p:cNvSpPr/>
          <p:nvPr/>
        </p:nvSpPr>
        <p:spPr>
          <a:xfrm>
            <a:off x="583637" y="3235479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E0B272-DCF8-45D4-8CA4-B3BE23E0F2EF}"/>
              </a:ext>
            </a:extLst>
          </p:cNvPr>
          <p:cNvSpPr/>
          <p:nvPr/>
        </p:nvSpPr>
        <p:spPr>
          <a:xfrm>
            <a:off x="583637" y="1325733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C62181-398E-471C-8728-E32D6813EC22}"/>
              </a:ext>
            </a:extLst>
          </p:cNvPr>
          <p:cNvSpPr/>
          <p:nvPr/>
        </p:nvSpPr>
        <p:spPr>
          <a:xfrm>
            <a:off x="583637" y="1995814"/>
            <a:ext cx="621792" cy="399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962865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273267" y="2242832"/>
            <a:ext cx="3898217" cy="6578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highlight>
                  <a:srgbClr val="800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MỤC TIÊU CỦA ĐỀ TÀI</a:t>
            </a:r>
            <a:endParaRPr lang="en" sz="3200" dirty="0">
              <a:highlight>
                <a:srgbClr val="800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29143" y="2298268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483244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8974B23A-3950-4853-ACFF-1F4C09D00CBA}"/>
              </a:ext>
            </a:extLst>
          </p:cNvPr>
          <p:cNvSpPr/>
          <p:nvPr/>
        </p:nvSpPr>
        <p:spPr>
          <a:xfrm>
            <a:off x="1041991" y="1225227"/>
            <a:ext cx="7060018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 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ợng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4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website.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vi-VN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được xây dựng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phục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dành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đăng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xoá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8437412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1519950" y="620675"/>
            <a:ext cx="6104099" cy="390214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Đặc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Xây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đơn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thân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cho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xem thông tin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thông tin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39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D1B2AB-9E0D-43AB-9639-BF468501E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842" y="370810"/>
            <a:ext cx="8006316" cy="440187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Các module: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vi-V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sản phẩm:  Hiển thị thông tin và phân loại sản phẩm trong gian hàng. Sản phẩm sẽ được hiển thị đầy đủ thông tin như: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</a:p>
          <a:p>
            <a:pPr marL="342900" indent="-342900" algn="l">
              <a:buFontTx/>
              <a:buChar char="-"/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Module quản lý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đơn hàng:  Người quản trị có thể cập nhật thông tin 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quản lý thông tin đơn hàng. </a:t>
            </a:r>
          </a:p>
        </p:txBody>
      </p:sp>
    </p:spTree>
    <p:extLst>
      <p:ext uri="{BB962C8B-B14F-4D97-AF65-F5344CB8AC3E}">
        <p14:creationId xmlns:p14="http://schemas.microsoft.com/office/powerpoint/2010/main" val="20128462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185146" y="2186882"/>
            <a:ext cx="4773707" cy="76973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highlight>
                  <a:srgbClr val="8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PHÂN TÍCH HỆ THỐNG</a:t>
            </a:r>
            <a:endParaRPr lang="en" sz="32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914401" y="2354218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44065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303BB34-11B9-49D8-A7B5-F0FD0D123600}"/>
              </a:ext>
            </a:extLst>
          </p:cNvPr>
          <p:cNvSpPr/>
          <p:nvPr/>
        </p:nvSpPr>
        <p:spPr>
          <a:xfrm>
            <a:off x="1010093" y="1232922"/>
            <a:ext cx="7123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1.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Thông tin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Thông tin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2. Thông tin </a:t>
            </a:r>
            <a:r>
              <a:rPr lang="vi-V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ra: </a:t>
            </a:r>
          </a:p>
          <a:p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485</Words>
  <Application>Microsoft Office PowerPoint</Application>
  <PresentationFormat>On-screen Show (16:9)</PresentationFormat>
  <Paragraphs>70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Times New Roman</vt:lpstr>
      <vt:lpstr>Oswald</vt:lpstr>
      <vt:lpstr>Arial</vt:lpstr>
      <vt:lpstr>Calibri</vt:lpstr>
      <vt:lpstr>Garamond</vt:lpstr>
      <vt:lpstr>Organic</vt:lpstr>
      <vt:lpstr>PowerPoint Presentation</vt:lpstr>
      <vt:lpstr>DANH SÁCH NHÓM</vt:lpstr>
      <vt:lpstr>NỘI DUNG TRÌNH BÀY</vt:lpstr>
      <vt:lpstr>MỤC TIÊU CỦA ĐỀ TÀI</vt:lpstr>
      <vt:lpstr>PowerPoint Presentation</vt:lpstr>
      <vt:lpstr>PowerPoint Presentation</vt:lpstr>
      <vt:lpstr>PowerPoint Presentation</vt:lpstr>
      <vt:lpstr>PHÂN TÍCH HỆ THỐNG</vt:lpstr>
      <vt:lpstr>PowerPoint Presentation</vt:lpstr>
      <vt:lpstr>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3.1.6 Quản lí danh mục sản phẩm:</vt:lpstr>
      <vt:lpstr>3.1.7 Quản lí sản phẩm :</vt:lpstr>
      <vt:lpstr>3.1.8:Quản lí người dùng </vt:lpstr>
      <vt:lpstr>3.1.9 Quản lí đơn hàng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Kien</dc:creator>
  <cp:lastModifiedBy>Nguyen Duy Linh</cp:lastModifiedBy>
  <cp:revision>14</cp:revision>
  <dcterms:created xsi:type="dcterms:W3CDTF">2019-12-03T15:07:53Z</dcterms:created>
  <dcterms:modified xsi:type="dcterms:W3CDTF">2021-05-22T05:17:49Z</dcterms:modified>
</cp:coreProperties>
</file>