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15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6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6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7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0085-6DD9-4689-AC36-AFCE3E8C188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C18208-D9AC-40CE-8860-481DB836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21" y="123666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AKIRACHIX MORE OF NEW CHICKS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Ready minds to learn</a:t>
            </a:r>
          </a:p>
          <a:p>
            <a:pPr marL="0" indent="0">
              <a:buNone/>
            </a:pPr>
            <a:r>
              <a:rPr lang="en-US" dirty="0"/>
              <a:t>Well trained students</a:t>
            </a:r>
          </a:p>
          <a:p>
            <a:pPr marL="0" indent="0">
              <a:buNone/>
            </a:pPr>
            <a:r>
              <a:rPr lang="en-US" dirty="0"/>
              <a:t>Positive learning attitude</a:t>
            </a:r>
          </a:p>
        </p:txBody>
      </p:sp>
      <p:pic>
        <p:nvPicPr>
          <p:cNvPr id="2050" name="Picture 2" descr="Image result for akirachix.com pics">
            <a:extLst>
              <a:ext uri="{FF2B5EF4-FFF2-40B4-BE49-F238E27FC236}">
                <a16:creationId xmlns:a16="http://schemas.microsoft.com/office/drawing/2014/main" id="{0B442EEC-0727-4605-97EC-2318A3C9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5746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8" y="1366838"/>
            <a:ext cx="8596668" cy="1320800"/>
          </a:xfrm>
        </p:spPr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JOINING THE 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Was  welcomed by happy students. Well served breakfast.</a:t>
            </a:r>
          </a:p>
          <a:p>
            <a:pPr marL="0" indent="0">
              <a:buNone/>
            </a:pPr>
            <a:r>
              <a:rPr lang="en-US" dirty="0"/>
              <a:t>Was angry on my arrival but I was sorted out in by welcoming food</a:t>
            </a:r>
          </a:p>
        </p:txBody>
      </p:sp>
    </p:spTree>
    <p:extLst>
      <p:ext uri="{BB962C8B-B14F-4D97-AF65-F5344CB8AC3E}">
        <p14:creationId xmlns:p14="http://schemas.microsoft.com/office/powerpoint/2010/main" val="392731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2" y="1368094"/>
            <a:ext cx="8596668" cy="1320800"/>
          </a:xfrm>
        </p:spPr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LEARNING MORE ABOUT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Each moment of learning in class</a:t>
            </a:r>
          </a:p>
          <a:p>
            <a:pPr marL="0" indent="0">
              <a:buNone/>
            </a:pPr>
            <a:r>
              <a:rPr lang="en-US" dirty="0"/>
              <a:t>Game and sports</a:t>
            </a:r>
          </a:p>
          <a:p>
            <a:pPr marL="0" indent="0">
              <a:buNone/>
            </a:pPr>
            <a:r>
              <a:rPr lang="en-US" dirty="0"/>
              <a:t>The way food is organized to all students</a:t>
            </a:r>
          </a:p>
          <a:p>
            <a:pPr marL="0" indent="0">
              <a:buNone/>
            </a:pPr>
            <a:r>
              <a:rPr lang="en-US" dirty="0"/>
              <a:t>Accepting others and their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EE627-6C55-4A0A-8418-5319CD5B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12" y="2505075"/>
            <a:ext cx="2466975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9FB63-0C95-4FAA-A2EB-CE583170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441" y="419351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1381125"/>
            <a:ext cx="8596668" cy="1320800"/>
          </a:xfrm>
        </p:spPr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FIRST DAY IN THE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computer to was challenging but I appreciate  Rachael she was the fist student and other friends .But am catching up with my fellow students</a:t>
            </a:r>
          </a:p>
        </p:txBody>
      </p:sp>
    </p:spTree>
    <p:extLst>
      <p:ext uri="{BB962C8B-B14F-4D97-AF65-F5344CB8AC3E}">
        <p14:creationId xmlns:p14="http://schemas.microsoft.com/office/powerpoint/2010/main" val="212125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155" y="1445289"/>
            <a:ext cx="8596668" cy="1320800"/>
          </a:xfrm>
        </p:spPr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EXCITING MOMENTS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Up coming  bright engineers </a:t>
            </a:r>
          </a:p>
          <a:p>
            <a:pPr marL="0" indent="0">
              <a:buNone/>
            </a:pPr>
            <a:r>
              <a:rPr lang="en-US" dirty="0"/>
              <a:t>Community changer zone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akirachix.com pics">
            <a:extLst>
              <a:ext uri="{FF2B5EF4-FFF2-40B4-BE49-F238E27FC236}">
                <a16:creationId xmlns:a16="http://schemas.microsoft.com/office/drawing/2014/main" id="{AADF4D95-B437-458A-8D24-76912DE0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2" y="2909888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7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4E57-C126-4A90-B424-CED59B33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INSPIRATION FROM THE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b="1" i="1" u="sng" dirty="0">
                <a:solidFill>
                  <a:srgbClr val="00B0F0"/>
                </a:solidFill>
              </a:rPr>
              <a:t>FIRST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u="sng" dirty="0">
                <a:solidFill>
                  <a:srgbClr val="00B0F0"/>
                </a:solidFill>
              </a:rPr>
              <a:t>GRADUANTS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4A8852-2EB0-46C6-972D-CEF0CA6763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32" y="2750523"/>
            <a:ext cx="638919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61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117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AKIRACHIX MORE OF NEW CHICKS</vt:lpstr>
      <vt:lpstr>JOINING THE BREAKFAST</vt:lpstr>
      <vt:lpstr>LEARNING MORE ABOUT OTHERS</vt:lpstr>
      <vt:lpstr>FIRST DAY IN THE CLASSROOM</vt:lpstr>
      <vt:lpstr>EXCITING MOMENTS </vt:lpstr>
      <vt:lpstr>INSPIRATION FROM THE FIRST GRADUANTS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AKIRACHIX MORE OF NEW CHICKS</dc:title>
  <dc:creator>userr</dc:creator>
  <cp:lastModifiedBy>userr</cp:lastModifiedBy>
  <cp:revision>24</cp:revision>
  <dcterms:created xsi:type="dcterms:W3CDTF">2020-02-17T15:14:05Z</dcterms:created>
  <dcterms:modified xsi:type="dcterms:W3CDTF">2020-02-25T11:59:06Z</dcterms:modified>
</cp:coreProperties>
</file>