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66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67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46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50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8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00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95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4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4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07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1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E3124-779D-4B50-9AB1-0CA3FF672E87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17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7400" y="1219200"/>
            <a:ext cx="688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j-lt"/>
              </a:rPr>
              <a:t>PyChess – Chess using PyGame</a:t>
            </a:r>
            <a:endParaRPr lang="en-IN" sz="4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2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User-Defined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3400"/>
            <a:ext cx="10515600" cy="4622800"/>
          </a:xfrm>
        </p:spPr>
        <p:txBody>
          <a:bodyPr/>
          <a:lstStyle/>
          <a:p>
            <a:r>
              <a:rPr lang="en-IN" dirty="0"/>
              <a:t>distance_formula(pos1, pos2</a:t>
            </a:r>
            <a:r>
              <a:rPr lang="en-IN" dirty="0" smtClean="0"/>
              <a:t>) – calculate distance between two 						    points on the board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isfarther(start</a:t>
            </a:r>
            <a:r>
              <a:rPr lang="en-IN" dirty="0"/>
              <a:t>, pos1, pos2</a:t>
            </a:r>
            <a:r>
              <a:rPr lang="en-IN" dirty="0" smtClean="0"/>
              <a:t>) – get the point farthest from start</a:t>
            </a:r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nearest_piece(position</a:t>
            </a:r>
            <a:r>
              <a:rPr lang="en-IN" dirty="0"/>
              <a:t>, </a:t>
            </a:r>
            <a:r>
              <a:rPr lang="en-IN" dirty="0" smtClean="0"/>
              <a:t>listofPieces) – calculate nearest piece from a 						   given 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3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" y="0"/>
            <a:ext cx="12192013" cy="688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6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9900" y="2400300"/>
            <a:ext cx="3644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/>
              <a:t>	  </a:t>
            </a:r>
            <a:r>
              <a:rPr lang="en-IN" sz="6600" dirty="0" smtClean="0">
                <a:sym typeface="Wingdings" panose="05000000000000000000" pitchFamily="2" charset="2"/>
              </a:rPr>
              <a:t>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87562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27025"/>
            <a:ext cx="10515600" cy="1325563"/>
          </a:xfrm>
        </p:spPr>
        <p:txBody>
          <a:bodyPr/>
          <a:lstStyle/>
          <a:p>
            <a:r>
              <a:rPr lang="en-IN" dirty="0" smtClean="0"/>
              <a:t>Chess – About the Game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419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>
                <a:cs typeface="Times New Roman" panose="02020603050405020304" pitchFamily="18" charset="0"/>
              </a:rPr>
              <a:t>Chess is a two-player strategy board game played on a chessboard, a checkered </a:t>
            </a:r>
            <a:r>
              <a:rPr lang="en-IN" sz="2000" dirty="0" smtClean="0">
                <a:cs typeface="Times New Roman" panose="02020603050405020304" pitchFamily="18" charset="0"/>
              </a:rPr>
              <a:t>game board </a:t>
            </a:r>
            <a:r>
              <a:rPr lang="en-IN" sz="2000" dirty="0">
                <a:cs typeface="Times New Roman" panose="02020603050405020304" pitchFamily="18" charset="0"/>
              </a:rPr>
              <a:t>with 64 squares arranged in an 8×8 grid</a:t>
            </a:r>
            <a:r>
              <a:rPr lang="en-IN" sz="2000" dirty="0" smtClean="0">
                <a:cs typeface="Times New Roman" panose="02020603050405020304" pitchFamily="18" charset="0"/>
              </a:rPr>
              <a:t>.</a:t>
            </a:r>
            <a:r>
              <a:rPr lang="en-IN" sz="2000" dirty="0">
                <a:cs typeface="Times New Roman" panose="02020603050405020304" pitchFamily="18" charset="0"/>
              </a:rPr>
              <a:t> The game is played by millions of people worldwide</a:t>
            </a:r>
            <a:r>
              <a:rPr lang="en-IN" sz="2000" dirty="0" smtClean="0"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IN" sz="2000" dirty="0">
                <a:cs typeface="Times New Roman" panose="02020603050405020304" pitchFamily="18" charset="0"/>
              </a:rPr>
              <a:t>Each player begins with 16 pieces: one king, one queen, two rooks, two knights, two bishops, and eight pawns. </a:t>
            </a:r>
            <a:endParaRPr lang="en-IN" sz="2000" dirty="0" smtClean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cs typeface="Times New Roman" panose="02020603050405020304" pitchFamily="18" charset="0"/>
              </a:rPr>
              <a:t>Each </a:t>
            </a:r>
            <a:r>
              <a:rPr lang="en-IN" sz="2000" dirty="0">
                <a:cs typeface="Times New Roman" panose="02020603050405020304" pitchFamily="18" charset="0"/>
              </a:rPr>
              <a:t>of the six piece types moves differently, with the most powerful being the queen and the least powerful the pawn. </a:t>
            </a:r>
            <a:endParaRPr lang="en-IN" sz="2000" dirty="0" smtClean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cs typeface="Times New Roman" panose="02020603050405020304" pitchFamily="18" charset="0"/>
              </a:rPr>
              <a:t>The </a:t>
            </a:r>
            <a:r>
              <a:rPr lang="en-IN" sz="2000" dirty="0">
                <a:cs typeface="Times New Roman" panose="02020603050405020304" pitchFamily="18" charset="0"/>
              </a:rPr>
              <a:t>objective is to </a:t>
            </a:r>
            <a:r>
              <a:rPr lang="en-IN" sz="2000" dirty="0" smtClean="0">
                <a:cs typeface="Times New Roman" panose="02020603050405020304" pitchFamily="18" charset="0"/>
              </a:rPr>
              <a:t>checkmate the </a:t>
            </a:r>
            <a:r>
              <a:rPr lang="en-IN" sz="2000" dirty="0">
                <a:cs typeface="Times New Roman" panose="02020603050405020304" pitchFamily="18" charset="0"/>
              </a:rPr>
              <a:t>opponent's king by placing it under an inescapable threat of capture.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244" y="683769"/>
            <a:ext cx="5213339" cy="53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 smtClean="0"/>
              <a:t>System </a:t>
            </a:r>
            <a:r>
              <a:rPr lang="en-IN" sz="5400" dirty="0" smtClean="0"/>
              <a:t>Requirements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1690688"/>
            <a:ext cx="10375900" cy="4486275"/>
          </a:xfrm>
        </p:spPr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Python3 with module - PyGame</a:t>
            </a:r>
          </a:p>
        </p:txBody>
      </p:sp>
    </p:spTree>
    <p:extLst>
      <p:ext uri="{BB962C8B-B14F-4D97-AF65-F5344CB8AC3E}">
        <p14:creationId xmlns:p14="http://schemas.microsoft.com/office/powerpoint/2010/main" val="178856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 Movement </a:t>
            </a:r>
            <a:r>
              <a:rPr lang="en-IN" dirty="0" smtClean="0"/>
              <a:t>of pieces	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22" y="1690686"/>
            <a:ext cx="3283528" cy="31357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825" y="1690686"/>
            <a:ext cx="3232150" cy="3135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6072" y="5381030"/>
            <a:ext cx="4134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King</a:t>
            </a:r>
            <a:endParaRPr lang="en-IN" sz="2400" b="1" dirty="0" smtClean="0"/>
          </a:p>
          <a:p>
            <a:pPr algn="ctr"/>
            <a:r>
              <a:rPr lang="en-IN" dirty="0" smtClean="0"/>
              <a:t>Angles of Movements: 0, 45, 90, … , 315</a:t>
            </a:r>
          </a:p>
          <a:p>
            <a:pPr algn="ctr"/>
            <a:r>
              <a:rPr lang="en-IN" dirty="0" smtClean="0"/>
              <a:t>Distance: 1 block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908800" y="5381030"/>
            <a:ext cx="414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Queen</a:t>
            </a:r>
          </a:p>
          <a:p>
            <a:pPr algn="ctr"/>
            <a:r>
              <a:rPr lang="en-IN" dirty="0" smtClean="0"/>
              <a:t>Angles of Movements: 0, 45, 90, … , 315</a:t>
            </a:r>
          </a:p>
          <a:p>
            <a:pPr algn="ctr"/>
            <a:r>
              <a:rPr lang="en-IN" dirty="0" smtClean="0"/>
              <a:t>Distance: No Limit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92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 Movement </a:t>
            </a:r>
            <a:r>
              <a:rPr lang="en-IN" dirty="0" smtClean="0"/>
              <a:t>of pieces	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51" y="1690687"/>
            <a:ext cx="3280569" cy="3135745"/>
          </a:xfrm>
        </p:spPr>
      </p:pic>
      <p:sp>
        <p:nvSpPr>
          <p:cNvPr id="6" name="TextBox 5"/>
          <p:cNvSpPr txBox="1"/>
          <p:nvPr/>
        </p:nvSpPr>
        <p:spPr>
          <a:xfrm>
            <a:off x="1136071" y="5381030"/>
            <a:ext cx="44519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Knight</a:t>
            </a:r>
          </a:p>
          <a:p>
            <a:pPr algn="ctr"/>
            <a:r>
              <a:rPr lang="en-IN" dirty="0" smtClean="0"/>
              <a:t>Angles of Movements: </a:t>
            </a:r>
            <a:endParaRPr lang="en-IN" dirty="0" smtClean="0"/>
          </a:p>
          <a:p>
            <a:pPr algn="ctr"/>
            <a:r>
              <a:rPr lang="en-IN" dirty="0" smtClean="0"/>
              <a:t>tan</a:t>
            </a:r>
            <a:r>
              <a:rPr lang="en-IN" sz="2000" baseline="30000" dirty="0" smtClean="0"/>
              <a:t>-1</a:t>
            </a:r>
            <a:r>
              <a:rPr lang="en-IN" dirty="0" smtClean="0"/>
              <a:t>(1/2</a:t>
            </a:r>
            <a:r>
              <a:rPr lang="en-IN" dirty="0" smtClean="0"/>
              <a:t>), </a:t>
            </a:r>
            <a:r>
              <a:rPr lang="en-IN" dirty="0" smtClean="0"/>
              <a:t>tan</a:t>
            </a:r>
            <a:r>
              <a:rPr lang="en-IN" sz="2000" baseline="30000" dirty="0" smtClean="0"/>
              <a:t>-1</a:t>
            </a:r>
            <a:r>
              <a:rPr lang="en-IN" dirty="0" smtClean="0"/>
              <a:t>(2), .., tan</a:t>
            </a:r>
            <a:r>
              <a:rPr lang="en-IN" sz="2000" baseline="30000" dirty="0" smtClean="0"/>
              <a:t>-1</a:t>
            </a:r>
            <a:r>
              <a:rPr lang="en-IN" dirty="0" smtClean="0"/>
              <a:t>(-1/2), tan</a:t>
            </a:r>
            <a:r>
              <a:rPr lang="en-IN" sz="2000" baseline="30000" dirty="0" smtClean="0"/>
              <a:t>-1</a:t>
            </a:r>
            <a:r>
              <a:rPr lang="en-IN" dirty="0" smtClean="0"/>
              <a:t>(-2)</a:t>
            </a:r>
          </a:p>
          <a:p>
            <a:pPr algn="ctr"/>
            <a:r>
              <a:rPr lang="en-IN" dirty="0" smtClean="0"/>
              <a:t>Distance: 2 blocks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908800" y="5381030"/>
            <a:ext cx="414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Bishop</a:t>
            </a:r>
          </a:p>
          <a:p>
            <a:pPr algn="ctr"/>
            <a:r>
              <a:rPr lang="en-IN" dirty="0" smtClean="0"/>
              <a:t>Angles of Movements: 45, 135, 225, 315</a:t>
            </a:r>
          </a:p>
          <a:p>
            <a:pPr algn="ctr"/>
            <a:r>
              <a:rPr lang="en-IN" dirty="0" smtClean="0"/>
              <a:t>Distance: No Limit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1690688"/>
            <a:ext cx="3276599" cy="313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Movement </a:t>
            </a:r>
            <a:r>
              <a:rPr lang="en-IN" dirty="0" smtClean="0"/>
              <a:t>of pieces	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94" y="1690689"/>
            <a:ext cx="3264983" cy="3135745"/>
          </a:xfrm>
        </p:spPr>
      </p:pic>
      <p:sp>
        <p:nvSpPr>
          <p:cNvPr id="6" name="TextBox 5"/>
          <p:cNvSpPr txBox="1"/>
          <p:nvPr/>
        </p:nvSpPr>
        <p:spPr>
          <a:xfrm>
            <a:off x="1136072" y="5351165"/>
            <a:ext cx="4134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Pawn</a:t>
            </a:r>
          </a:p>
          <a:p>
            <a:pPr algn="ctr"/>
            <a:r>
              <a:rPr lang="en-IN" dirty="0" smtClean="0"/>
              <a:t>Angles of Movements: 0, 45</a:t>
            </a:r>
          </a:p>
          <a:p>
            <a:pPr algn="ctr"/>
            <a:r>
              <a:rPr lang="en-IN" dirty="0" smtClean="0"/>
              <a:t>Distance: 1 block / 2 blocks on first move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908800" y="5381030"/>
            <a:ext cx="414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Queen</a:t>
            </a:r>
          </a:p>
          <a:p>
            <a:pPr algn="ctr"/>
            <a:r>
              <a:rPr lang="en-IN" dirty="0" smtClean="0"/>
              <a:t>Angles of Movements: 0, 90, 180, 270</a:t>
            </a:r>
          </a:p>
          <a:p>
            <a:pPr algn="ctr"/>
            <a:r>
              <a:rPr lang="en-IN" dirty="0" smtClean="0"/>
              <a:t>Distance: No Limit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50" y="1690688"/>
            <a:ext cx="3238500" cy="313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8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Class </a:t>
            </a:r>
            <a:r>
              <a:rPr lang="en-IN" dirty="0" smtClean="0"/>
              <a:t>Diagram – Chess Pieces 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89" y="2210344"/>
            <a:ext cx="7678222" cy="3581900"/>
          </a:xfrm>
        </p:spPr>
      </p:pic>
    </p:spTree>
    <p:extLst>
      <p:ext uri="{BB962C8B-B14F-4D97-AF65-F5344CB8AC3E}">
        <p14:creationId xmlns:p14="http://schemas.microsoft.com/office/powerpoint/2010/main" val="412831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Library Functions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3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User-Defined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3400"/>
            <a:ext cx="10515600" cy="4622800"/>
          </a:xfrm>
        </p:spPr>
        <p:txBody>
          <a:bodyPr/>
          <a:lstStyle/>
          <a:p>
            <a:r>
              <a:rPr lang="en-IN" dirty="0" smtClean="0"/>
              <a:t>game() – the actual game loop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checkquitgame() – listen for quit game triggers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drawboard(colors) – draws the chess board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make_lines(position, </a:t>
            </a:r>
            <a:r>
              <a:rPr lang="en-IN" dirty="0" smtClean="0"/>
              <a:t>position list, angle list) – find squares at a particular angle from given position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29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199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Chess – About the Game</vt:lpstr>
      <vt:lpstr>System Requirements</vt:lpstr>
      <vt:lpstr>  Movement of pieces </vt:lpstr>
      <vt:lpstr>  Movement of pieces </vt:lpstr>
      <vt:lpstr> Movement of pieces </vt:lpstr>
      <vt:lpstr>Class Diagram – Chess Pieces </vt:lpstr>
      <vt:lpstr>Library Functions Used</vt:lpstr>
      <vt:lpstr>User-Defined Functions</vt:lpstr>
      <vt:lpstr>User-Defined Functions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Joy Lal Chattaraj</dc:creator>
  <cp:lastModifiedBy>Joy Lal Chattaraj</cp:lastModifiedBy>
  <cp:revision>14</cp:revision>
  <dcterms:created xsi:type="dcterms:W3CDTF">2017-10-31T07:01:04Z</dcterms:created>
  <dcterms:modified xsi:type="dcterms:W3CDTF">2017-10-31T20:06:12Z</dcterms:modified>
</cp:coreProperties>
</file>