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31-10-2017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46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31-10-2017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50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31-10-2017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58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31-10-2017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00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31-10-2017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95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31-10-2017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31-10-2017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4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31-10-2017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4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31-10-2017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07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31-10-2017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1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24-779D-4B50-9AB1-0CA3FF672E87}" type="datetimeFigureOut">
              <a:rPr lang="en-IN" smtClean="0"/>
              <a:t>31-10-2017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E3124-779D-4B50-9AB1-0CA3FF672E87}" type="datetimeFigureOut">
              <a:rPr lang="en-IN" smtClean="0"/>
              <a:t>31-10-2017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1F4BA-6A13-47B5-9857-80D0524F2E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17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System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Python 3</a:t>
            </a:r>
          </a:p>
          <a:p>
            <a:pPr lvl="1"/>
            <a:r>
              <a:rPr lang="en-IN" dirty="0" err="1"/>
              <a:t>p</a:t>
            </a:r>
            <a:r>
              <a:rPr lang="en-IN" dirty="0" err="1" smtClean="0"/>
              <a:t>ygame</a:t>
            </a:r>
            <a:endParaRPr lang="en-IN" dirty="0" smtClean="0"/>
          </a:p>
          <a:p>
            <a:pPr lvl="1"/>
            <a:r>
              <a:rPr lang="en-IN" dirty="0"/>
              <a:t>m</a:t>
            </a:r>
            <a:r>
              <a:rPr lang="en-IN" dirty="0" smtClean="0"/>
              <a:t>ath</a:t>
            </a:r>
          </a:p>
          <a:p>
            <a:pPr lvl="1"/>
            <a:r>
              <a:rPr lang="en-IN" dirty="0" smtClean="0"/>
              <a:t>sys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56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Movement of pieces	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72" y="1690687"/>
            <a:ext cx="3283528" cy="31357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0" y="1690686"/>
            <a:ext cx="3232150" cy="31357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6072" y="5351165"/>
            <a:ext cx="4134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King</a:t>
            </a:r>
          </a:p>
          <a:p>
            <a:r>
              <a:rPr lang="en-IN" dirty="0" smtClean="0"/>
              <a:t>Angles of Movements: 0, 45, 90, … , 315</a:t>
            </a:r>
          </a:p>
          <a:p>
            <a:r>
              <a:rPr lang="en-IN" dirty="0" smtClean="0"/>
              <a:t>Distance: 1 block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908800" y="5381030"/>
            <a:ext cx="414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Queen</a:t>
            </a:r>
          </a:p>
          <a:p>
            <a:r>
              <a:rPr lang="en-IN" dirty="0" smtClean="0"/>
              <a:t>Angles of Movements: 0, 45, 90, … , 315</a:t>
            </a:r>
          </a:p>
          <a:p>
            <a:r>
              <a:rPr lang="en-IN" dirty="0" smtClean="0"/>
              <a:t>Distance: No Limit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92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Movement of pieces	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72" y="1690687"/>
            <a:ext cx="3280569" cy="3135745"/>
          </a:xfrm>
        </p:spPr>
      </p:pic>
      <p:sp>
        <p:nvSpPr>
          <p:cNvPr id="6" name="TextBox 5"/>
          <p:cNvSpPr txBox="1"/>
          <p:nvPr/>
        </p:nvSpPr>
        <p:spPr>
          <a:xfrm>
            <a:off x="1136072" y="5351165"/>
            <a:ext cx="445192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Knight</a:t>
            </a:r>
          </a:p>
          <a:p>
            <a:r>
              <a:rPr lang="en-IN" dirty="0" smtClean="0"/>
              <a:t>Angles of Movements: tan</a:t>
            </a:r>
            <a:r>
              <a:rPr lang="en-IN" sz="2000" baseline="30000" dirty="0" smtClean="0"/>
              <a:t>-1</a:t>
            </a:r>
            <a:r>
              <a:rPr lang="en-IN" dirty="0" smtClean="0"/>
              <a:t>(1/2), tan</a:t>
            </a:r>
            <a:r>
              <a:rPr lang="en-IN" sz="2000" baseline="30000" dirty="0" smtClean="0"/>
              <a:t>-1</a:t>
            </a:r>
            <a:r>
              <a:rPr lang="en-IN" dirty="0" smtClean="0"/>
              <a:t>(2), … , </a:t>
            </a:r>
            <a:r>
              <a:rPr lang="en-IN" dirty="0" smtClean="0"/>
              <a:t>		      tan</a:t>
            </a:r>
            <a:r>
              <a:rPr lang="en-IN" sz="2000" baseline="30000" dirty="0" smtClean="0"/>
              <a:t>-1</a:t>
            </a:r>
            <a:r>
              <a:rPr lang="en-IN" dirty="0" smtClean="0"/>
              <a:t>(-1/2), tan</a:t>
            </a:r>
            <a:r>
              <a:rPr lang="en-IN" sz="2000" baseline="30000" dirty="0" smtClean="0"/>
              <a:t>-1</a:t>
            </a:r>
            <a:r>
              <a:rPr lang="en-IN" dirty="0" smtClean="0"/>
              <a:t>(-2)</a:t>
            </a:r>
          </a:p>
          <a:p>
            <a:r>
              <a:rPr lang="en-IN" dirty="0" smtClean="0"/>
              <a:t>Distance: </a:t>
            </a:r>
            <a:r>
              <a:rPr lang="en-IN" dirty="0" smtClean="0"/>
              <a:t>2 blocks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908800" y="5381030"/>
            <a:ext cx="414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Bishop</a:t>
            </a:r>
          </a:p>
          <a:p>
            <a:r>
              <a:rPr lang="en-IN" dirty="0" smtClean="0"/>
              <a:t>Angles of Movements: 45, 135, 225, 315</a:t>
            </a:r>
          </a:p>
          <a:p>
            <a:r>
              <a:rPr lang="en-IN" dirty="0" smtClean="0"/>
              <a:t>Distance: No Limit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0" y="1690688"/>
            <a:ext cx="3276599" cy="313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7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Movement of pieces	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72" y="1690688"/>
            <a:ext cx="3264983" cy="3135745"/>
          </a:xfrm>
        </p:spPr>
      </p:pic>
      <p:sp>
        <p:nvSpPr>
          <p:cNvPr id="6" name="TextBox 5"/>
          <p:cNvSpPr txBox="1"/>
          <p:nvPr/>
        </p:nvSpPr>
        <p:spPr>
          <a:xfrm>
            <a:off x="1136072" y="5351165"/>
            <a:ext cx="4134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Pawn</a:t>
            </a:r>
          </a:p>
          <a:p>
            <a:r>
              <a:rPr lang="en-IN" dirty="0" smtClean="0"/>
              <a:t>Angles of Movements: </a:t>
            </a:r>
            <a:r>
              <a:rPr lang="en-IN" dirty="0" smtClean="0"/>
              <a:t>0, 45</a:t>
            </a:r>
            <a:endParaRPr lang="en-IN" dirty="0" smtClean="0"/>
          </a:p>
          <a:p>
            <a:r>
              <a:rPr lang="en-IN" dirty="0" smtClean="0"/>
              <a:t>Distance: 1 </a:t>
            </a:r>
            <a:r>
              <a:rPr lang="en-IN" dirty="0" smtClean="0"/>
              <a:t>block / 2 blocks on first move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908800" y="5381030"/>
            <a:ext cx="414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Queen</a:t>
            </a:r>
          </a:p>
          <a:p>
            <a:r>
              <a:rPr lang="en-IN" dirty="0" smtClean="0"/>
              <a:t>Angles of Movements: 0, </a:t>
            </a:r>
            <a:r>
              <a:rPr lang="en-IN" dirty="0" smtClean="0"/>
              <a:t>90, 180, 270</a:t>
            </a:r>
            <a:endParaRPr lang="en-IN" dirty="0" smtClean="0"/>
          </a:p>
          <a:p>
            <a:r>
              <a:rPr lang="en-IN" dirty="0" smtClean="0"/>
              <a:t>Distance: No Limit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0" y="1690688"/>
            <a:ext cx="3238500" cy="313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8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Diagram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89" y="2210344"/>
            <a:ext cx="7678222" cy="3581900"/>
          </a:xfrm>
        </p:spPr>
      </p:pic>
    </p:spTree>
    <p:extLst>
      <p:ext uri="{BB962C8B-B14F-4D97-AF65-F5344CB8AC3E}">
        <p14:creationId xmlns:p14="http://schemas.microsoft.com/office/powerpoint/2010/main" val="412831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Library Functions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30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User-Defined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3400"/>
            <a:ext cx="10515600" cy="4622800"/>
          </a:xfrm>
        </p:spPr>
        <p:txBody>
          <a:bodyPr/>
          <a:lstStyle/>
          <a:p>
            <a:r>
              <a:rPr lang="en-IN" dirty="0" smtClean="0"/>
              <a:t>game()</a:t>
            </a:r>
          </a:p>
          <a:p>
            <a:r>
              <a:rPr lang="en-IN" dirty="0" err="1" smtClean="0"/>
              <a:t>checkquitgame</a:t>
            </a:r>
            <a:r>
              <a:rPr lang="en-IN" dirty="0" smtClean="0"/>
              <a:t>()</a:t>
            </a:r>
          </a:p>
          <a:p>
            <a:r>
              <a:rPr lang="en-IN" dirty="0" err="1" smtClean="0"/>
              <a:t>drawboard</a:t>
            </a:r>
            <a:r>
              <a:rPr lang="en-IN" dirty="0" smtClean="0"/>
              <a:t>(_</a:t>
            </a:r>
            <a:r>
              <a:rPr lang="en-IN" dirty="0" err="1" smtClean="0"/>
              <a:t>colors</a:t>
            </a:r>
            <a:r>
              <a:rPr lang="en-IN" dirty="0" smtClean="0"/>
              <a:t>)</a:t>
            </a:r>
          </a:p>
          <a:p>
            <a:r>
              <a:rPr lang="en-IN" dirty="0" err="1" smtClean="0"/>
              <a:t>make_lines</a:t>
            </a:r>
            <a:r>
              <a:rPr lang="en-IN" dirty="0" smtClean="0"/>
              <a:t>(position, </a:t>
            </a:r>
            <a:r>
              <a:rPr lang="en-IN" dirty="0" err="1" smtClean="0"/>
              <a:t>positionlist</a:t>
            </a:r>
            <a:r>
              <a:rPr lang="en-IN" dirty="0" smtClean="0"/>
              <a:t>, </a:t>
            </a:r>
            <a:r>
              <a:rPr lang="en-IN" dirty="0" err="1" smtClean="0"/>
              <a:t>anglelist</a:t>
            </a:r>
            <a:r>
              <a:rPr lang="en-IN" dirty="0" smtClean="0"/>
              <a:t>)</a:t>
            </a:r>
          </a:p>
          <a:p>
            <a:r>
              <a:rPr lang="en-IN" dirty="0" smtClean="0"/>
              <a:t>square(x)</a:t>
            </a:r>
          </a:p>
          <a:p>
            <a:r>
              <a:rPr lang="en-IN" dirty="0" err="1" smtClean="0"/>
              <a:t>distance_formula</a:t>
            </a:r>
            <a:r>
              <a:rPr lang="en-IN" dirty="0" smtClean="0"/>
              <a:t>(pos1, pos2)</a:t>
            </a:r>
          </a:p>
          <a:p>
            <a:r>
              <a:rPr lang="en-IN" dirty="0" err="1" smtClean="0"/>
              <a:t>isfarther</a:t>
            </a:r>
            <a:r>
              <a:rPr lang="en-IN" dirty="0" smtClean="0"/>
              <a:t>(start, pos1, pos2)</a:t>
            </a:r>
          </a:p>
          <a:p>
            <a:r>
              <a:rPr lang="en-IN" dirty="0" err="1" smtClean="0"/>
              <a:t>nearest_piece</a:t>
            </a:r>
            <a:r>
              <a:rPr lang="en-IN" dirty="0" smtClean="0"/>
              <a:t>(position, </a:t>
            </a:r>
            <a:r>
              <a:rPr lang="en-IN" dirty="0" err="1" smtClean="0"/>
              <a:t>listof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129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6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150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System Requirements</vt:lpstr>
      <vt:lpstr>Movement of pieces </vt:lpstr>
      <vt:lpstr>Movement of pieces </vt:lpstr>
      <vt:lpstr>Movement of pieces </vt:lpstr>
      <vt:lpstr>Class Diagram</vt:lpstr>
      <vt:lpstr>Library Functions Used</vt:lpstr>
      <vt:lpstr>User-Defined Functions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Joy Lal Chattaraj</dc:creator>
  <cp:lastModifiedBy>Joy Lal Chattaraj</cp:lastModifiedBy>
  <cp:revision>9</cp:revision>
  <dcterms:created xsi:type="dcterms:W3CDTF">2017-10-31T07:01:04Z</dcterms:created>
  <dcterms:modified xsi:type="dcterms:W3CDTF">2017-10-31T13:15:04Z</dcterms:modified>
</cp:coreProperties>
</file>