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__53_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080" y="70485"/>
            <a:ext cx="2486025" cy="2677795"/>
          </a:xfrm>
          <a:prstGeom prst="rect">
            <a:avLst/>
          </a:prstGeom>
        </p:spPr>
      </p:pic>
      <p:pic>
        <p:nvPicPr>
          <p:cNvPr id="10" name="Picture 9" descr="Screenshot__55_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5" y="0"/>
            <a:ext cx="4666615" cy="2620010"/>
          </a:xfrm>
          <a:prstGeom prst="rect">
            <a:avLst/>
          </a:prstGeom>
        </p:spPr>
      </p:pic>
      <p:pic>
        <p:nvPicPr>
          <p:cNvPr id="11" name="Picture 10" descr="Screenshot__56_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665" y="70485"/>
            <a:ext cx="3473450" cy="3014345"/>
          </a:xfrm>
          <a:prstGeom prst="rect">
            <a:avLst/>
          </a:prstGeom>
        </p:spPr>
      </p:pic>
      <p:pic>
        <p:nvPicPr>
          <p:cNvPr id="12" name="Picture 11" descr="Screenshot__57_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590" y="3038475"/>
            <a:ext cx="3419475" cy="3477260"/>
          </a:xfrm>
          <a:prstGeom prst="rect">
            <a:avLst/>
          </a:prstGeom>
        </p:spPr>
      </p:pic>
      <p:pic>
        <p:nvPicPr>
          <p:cNvPr id="13" name="Picture 12" descr="Screenshot__58_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65" y="2748280"/>
            <a:ext cx="4848225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joyol</dc:creator>
  <cp:lastModifiedBy>Joy Oluwapelumi</cp:lastModifiedBy>
  <cp:revision>1</cp:revision>
  <dcterms:created xsi:type="dcterms:W3CDTF">2024-12-10T09:54:44Z</dcterms:created>
  <dcterms:modified xsi:type="dcterms:W3CDTF">2024-12-10T09:54:44Z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A292525EC56C4DCF86A4F0DDD6266856_11</vt:lpwstr>
  </property>
  <property fmtid="{D5CDD505-2E9C-101B-9397-08002B2CF9AE}" pid="3" name="KSOProductBuildVer">
    <vt:lpwstr>1033-12.2.0.18911</vt:lpwstr>
  </property>
</Properties>
</file>