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59" r:id="rId9"/>
    <p:sldId id="271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9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4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1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4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01293" y="2041717"/>
            <a:ext cx="698941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ML Basis</a:t>
            </a:r>
            <a:endParaRPr lang="ko-KR" altLang="en-US" sz="160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6495" y="1829517"/>
            <a:ext cx="3499010" cy="42439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72000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Made by  </a:t>
            </a:r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Lee Yeon Ju</a:t>
            </a:r>
          </a:p>
        </p:txBody>
      </p:sp>
    </p:spTree>
    <p:extLst>
      <p:ext uri="{BB962C8B-B14F-4D97-AF65-F5344CB8AC3E}">
        <p14:creationId xmlns:p14="http://schemas.microsoft.com/office/powerpoint/2010/main" val="164478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62640" y="323163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kern="0" dirty="0" err="1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Colab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사용법</a:t>
            </a:r>
            <a:endParaRPr lang="en-US" altLang="ko-KR" sz="4000" b="1" kern="0" dirty="0">
              <a:solidFill>
                <a:prstClr val="white"/>
              </a:solidFill>
              <a:effectLst>
                <a:outerShdw dist="38100" dir="2700000" algn="tl">
                  <a:srgbClr val="0A345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5E503-4164-4381-99AB-1DAD72BE1C62}"/>
              </a:ext>
            </a:extLst>
          </p:cNvPr>
          <p:cNvSpPr txBox="1"/>
          <p:nvPr/>
        </p:nvSpPr>
        <p:spPr>
          <a:xfrm>
            <a:off x="1534530" y="2108164"/>
            <a:ext cx="9819836" cy="296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로그인 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(Google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계정 없을 경우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회원가입하기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https://colab.research.google.com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접속</a:t>
            </a:r>
            <a:endParaRPr lang="en-US" altLang="ko-KR" sz="32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상단 탭 중 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‘GOOGLE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드라이브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선택</a:t>
            </a:r>
            <a:endParaRPr lang="en-US" altLang="ko-KR" sz="32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생략</a:t>
            </a:r>
            <a:r>
              <a:rPr lang="en-US" altLang="ko-KR" sz="3200" b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</a:t>
            </a:r>
            <a:r>
              <a:rPr lang="ko-KR" altLang="en-US" sz="3200" b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파이썬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‘python3’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5132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70620B-953E-40E7-A881-5907C624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00" y="2000918"/>
            <a:ext cx="2924175" cy="36957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19E66E-11C8-4AAA-92CF-6BAE909FEA7A}"/>
              </a:ext>
            </a:extLst>
          </p:cNvPr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4">
              <a:extLst>
                <a:ext uri="{FF2B5EF4-FFF2-40B4-BE49-F238E27FC236}">
                  <a16:creationId xmlns:a16="http://schemas.microsoft.com/office/drawing/2014/main" id="{04EA8DD5-881F-4D2A-8C17-19535488D458}"/>
                </a:ext>
              </a:extLst>
            </p:cNvPr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5">
              <a:extLst>
                <a:ext uri="{FF2B5EF4-FFF2-40B4-BE49-F238E27FC236}">
                  <a16:creationId xmlns:a16="http://schemas.microsoft.com/office/drawing/2014/main" id="{0FC59325-D758-4946-9731-F671E5583F6D}"/>
                </a:ext>
              </a:extLst>
            </p:cNvPr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D9F451-FFDF-41B4-ADFE-D9D7CAA9578F}"/>
              </a:ext>
            </a:extLst>
          </p:cNvPr>
          <p:cNvSpPr/>
          <p:nvPr/>
        </p:nvSpPr>
        <p:spPr>
          <a:xfrm>
            <a:off x="1062640" y="323163"/>
            <a:ext cx="1577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교재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선정</a:t>
            </a:r>
            <a:endParaRPr lang="en-US" altLang="ko-KR" sz="4000" b="1" kern="0" dirty="0">
              <a:solidFill>
                <a:prstClr val="white"/>
              </a:solidFill>
              <a:effectLst>
                <a:outerShdw dist="38100" dir="2700000" algn="tl">
                  <a:srgbClr val="0A345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A85737-44B4-4CFD-A746-87F9117EDD50}"/>
              </a:ext>
            </a:extLst>
          </p:cNvPr>
          <p:cNvSpPr/>
          <p:nvPr/>
        </p:nvSpPr>
        <p:spPr>
          <a:xfrm>
            <a:off x="5625910" y="2241313"/>
            <a:ext cx="566087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파이썬 </a:t>
            </a:r>
            <a:r>
              <a:rPr lang="ko-KR" altLang="en-US" sz="40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머신러닝</a:t>
            </a: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판다스</a:t>
            </a: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분석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368EB0-4356-4457-8A81-AF97A245B2BF}"/>
              </a:ext>
            </a:extLst>
          </p:cNvPr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23" name="모서리가 둥근 직사각형 17">
              <a:extLst>
                <a:ext uri="{FF2B5EF4-FFF2-40B4-BE49-F238E27FC236}">
                  <a16:creationId xmlns:a16="http://schemas.microsoft.com/office/drawing/2014/main" id="{8B3FBFCB-D055-4DA6-AF66-50FD51C3AADF}"/>
                </a:ext>
              </a:extLst>
            </p:cNvPr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18">
              <a:extLst>
                <a:ext uri="{FF2B5EF4-FFF2-40B4-BE49-F238E27FC236}">
                  <a16:creationId xmlns:a16="http://schemas.microsoft.com/office/drawing/2014/main" id="{CEA7DD55-8328-4E34-B29F-B1D131AE9FF2}"/>
                </a:ext>
              </a:extLst>
            </p:cNvPr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BDD9C-2B9E-4B72-9B51-BA62546C9889}"/>
              </a:ext>
            </a:extLst>
          </p:cNvPr>
          <p:cNvSpPr/>
          <p:nvPr/>
        </p:nvSpPr>
        <p:spPr>
          <a:xfrm>
            <a:off x="6035875" y="3512072"/>
            <a:ext cx="566087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오승환 저자 정보문화사</a:t>
            </a:r>
          </a:p>
        </p:txBody>
      </p:sp>
    </p:spTree>
    <p:extLst>
      <p:ext uri="{BB962C8B-B14F-4D97-AF65-F5344CB8AC3E}">
        <p14:creationId xmlns:p14="http://schemas.microsoft.com/office/powerpoint/2010/main" val="28560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19E66E-11C8-4AAA-92CF-6BAE909FEA7A}"/>
              </a:ext>
            </a:extLst>
          </p:cNvPr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4">
              <a:extLst>
                <a:ext uri="{FF2B5EF4-FFF2-40B4-BE49-F238E27FC236}">
                  <a16:creationId xmlns:a16="http://schemas.microsoft.com/office/drawing/2014/main" id="{04EA8DD5-881F-4D2A-8C17-19535488D458}"/>
                </a:ext>
              </a:extLst>
            </p:cNvPr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5">
              <a:extLst>
                <a:ext uri="{FF2B5EF4-FFF2-40B4-BE49-F238E27FC236}">
                  <a16:creationId xmlns:a16="http://schemas.microsoft.com/office/drawing/2014/main" id="{0FC59325-D758-4946-9731-F671E5583F6D}"/>
                </a:ext>
              </a:extLst>
            </p:cNvPr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D9F451-FFDF-41B4-ADFE-D9D7CAA9578F}"/>
              </a:ext>
            </a:extLst>
          </p:cNvPr>
          <p:cNvSpPr/>
          <p:nvPr/>
        </p:nvSpPr>
        <p:spPr>
          <a:xfrm>
            <a:off x="1062640" y="323163"/>
            <a:ext cx="2244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개발환경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준비</a:t>
            </a:r>
            <a:endParaRPr lang="en-US" altLang="ko-KR" sz="4000" b="1" kern="0" dirty="0">
              <a:solidFill>
                <a:prstClr val="white"/>
              </a:solidFill>
              <a:effectLst>
                <a:outerShdw dist="38100" dir="2700000" algn="tl">
                  <a:srgbClr val="0A345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368EB0-4356-4457-8A81-AF97A245B2BF}"/>
              </a:ext>
            </a:extLst>
          </p:cNvPr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23" name="모서리가 둥근 직사각형 17">
              <a:extLst>
                <a:ext uri="{FF2B5EF4-FFF2-40B4-BE49-F238E27FC236}">
                  <a16:creationId xmlns:a16="http://schemas.microsoft.com/office/drawing/2014/main" id="{8B3FBFCB-D055-4DA6-AF66-50FD51C3AADF}"/>
                </a:ext>
              </a:extLst>
            </p:cNvPr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18">
              <a:extLst>
                <a:ext uri="{FF2B5EF4-FFF2-40B4-BE49-F238E27FC236}">
                  <a16:creationId xmlns:a16="http://schemas.microsoft.com/office/drawing/2014/main" id="{CEA7DD55-8328-4E34-B29F-B1D131AE9FF2}"/>
                </a:ext>
              </a:extLst>
            </p:cNvPr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6CC08A-F2CD-4555-AE0C-296420ECC68B}"/>
              </a:ext>
            </a:extLst>
          </p:cNvPr>
          <p:cNvSpPr/>
          <p:nvPr/>
        </p:nvSpPr>
        <p:spPr>
          <a:xfrm>
            <a:off x="4492584" y="2211587"/>
            <a:ext cx="566087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구글 </a:t>
            </a:r>
            <a:r>
              <a:rPr lang="en-US" altLang="ko-KR" sz="40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CoLab</a:t>
            </a:r>
            <a:r>
              <a:rPr lang="en-US" altLang="ko-KR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준비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4A704C-EC33-42E5-AFDF-A94E7FC2D7B5}"/>
              </a:ext>
            </a:extLst>
          </p:cNvPr>
          <p:cNvSpPr/>
          <p:nvPr/>
        </p:nvSpPr>
        <p:spPr>
          <a:xfrm>
            <a:off x="3712654" y="3605463"/>
            <a:ext cx="566087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Python </a:t>
            </a: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및 </a:t>
            </a:r>
            <a:r>
              <a:rPr lang="en-US" altLang="ko-KR" sz="40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Pycharm</a:t>
            </a:r>
            <a:r>
              <a:rPr lang="en-US" altLang="ko-KR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4945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62640" y="323163"/>
            <a:ext cx="2433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kern="0" dirty="0">
                <a:solidFill>
                  <a:schemeClr val="bg1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들어가기 앞서</a:t>
            </a:r>
            <a:r>
              <a:rPr lang="en-US" altLang="ko-KR" sz="4000" b="1" kern="0" dirty="0">
                <a:solidFill>
                  <a:schemeClr val="bg1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..</a:t>
            </a:r>
            <a:endParaRPr lang="en-US" altLang="ko-KR" sz="4000" b="1" kern="0" dirty="0">
              <a:solidFill>
                <a:prstClr val="white"/>
              </a:solidFill>
              <a:effectLst>
                <a:outerShdw dist="38100" dir="2700000" algn="tl">
                  <a:srgbClr val="0A345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77A7-EE07-459F-B739-4A7AA4BE5BE0}"/>
              </a:ext>
            </a:extLst>
          </p:cNvPr>
          <p:cNvSpPr/>
          <p:nvPr/>
        </p:nvSpPr>
        <p:spPr>
          <a:xfrm>
            <a:off x="1857441" y="2739930"/>
            <a:ext cx="9352546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 브라우저에서 파이썬 코드를 작성하고 실행할</a:t>
            </a:r>
            <a:r>
              <a:rPr lang="en-US" altLang="ko-KR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 있는 개발도구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0374-7069-4204-8803-92E4A5337FA7}"/>
              </a:ext>
            </a:extLst>
          </p:cNvPr>
          <p:cNvSpPr txBox="1"/>
          <p:nvPr/>
        </p:nvSpPr>
        <p:spPr>
          <a:xfrm>
            <a:off x="3926355" y="3881779"/>
            <a:ext cx="5214718" cy="148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파이썬 설치 필요</a:t>
            </a:r>
            <a:endParaRPr lang="en-US" altLang="ko-KR" sz="32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아나콘다</a:t>
            </a:r>
            <a:r>
              <a:rPr lang="en-US" altLang="ko-K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(Anaconda)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권장</a:t>
            </a:r>
            <a:endParaRPr lang="en-US" altLang="ko-KR" sz="32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1645F-56DD-40CA-998C-4D6FB267A92F}"/>
              </a:ext>
            </a:extLst>
          </p:cNvPr>
          <p:cNvSpPr txBox="1"/>
          <p:nvPr/>
        </p:nvSpPr>
        <p:spPr>
          <a:xfrm>
            <a:off x="3625517" y="165502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kern="0" dirty="0" err="1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Jupyter</a:t>
            </a:r>
            <a:r>
              <a:rPr lang="ko-KR" altLang="en-US" sz="44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b="1" kern="0" dirty="0" err="1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NoteBook</a:t>
            </a:r>
            <a:r>
              <a:rPr lang="en-US" altLang="ko-KR" sz="44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4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이란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36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62640" y="323163"/>
            <a:ext cx="5296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참고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r>
              <a:rPr lang="ko-KR" altLang="en-US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왜 </a:t>
            </a:r>
            <a:r>
              <a:rPr lang="en-US" altLang="ko-KR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설치하지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77A7-EE07-459F-B739-4A7AA4BE5BE0}"/>
              </a:ext>
            </a:extLst>
          </p:cNvPr>
          <p:cNvSpPr/>
          <p:nvPr/>
        </p:nvSpPr>
        <p:spPr>
          <a:xfrm>
            <a:off x="1419727" y="2951881"/>
            <a:ext cx="9352546" cy="296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파이썬을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설치하면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라는 패키지 관리자가 있음</a:t>
            </a:r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설치하면 </a:t>
            </a:r>
            <a:r>
              <a:rPr lang="en-US" altLang="ko-K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conda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라는</a:t>
            </a:r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관리자가 있음</a:t>
            </a:r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</a:t>
            </a:r>
            <a:r>
              <a:rPr lang="ko-KR" altLang="en-US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는 패키지 설치 시 충돌에 대한 사항을 무시하지만</a:t>
            </a:r>
            <a:r>
              <a:rPr lang="en-US" altLang="ko-KR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err="1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conda</a:t>
            </a:r>
            <a:r>
              <a:rPr lang="ko-KR" altLang="en-US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는 패키지 설치 시 현재 환경과 충돌 여부를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24236E-5530-4732-831F-F9D6FCF926D9}"/>
              </a:ext>
            </a:extLst>
          </p:cNvPr>
          <p:cNvSpPr/>
          <p:nvPr/>
        </p:nvSpPr>
        <p:spPr>
          <a:xfrm>
            <a:off x="613611" y="1649068"/>
            <a:ext cx="10964778" cy="165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종속성 관리 </a:t>
            </a:r>
            <a:r>
              <a:rPr lang="en-US" altLang="ko-KR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Navigator + Data Science 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라이브러리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모서리가 둥근 직사각형 25">
            <a:extLst>
              <a:ext uri="{FF2B5EF4-FFF2-40B4-BE49-F238E27FC236}">
                <a16:creationId xmlns:a16="http://schemas.microsoft.com/office/drawing/2014/main" id="{AF6CB6AE-0A77-4061-B634-3FEFB9290CF0}"/>
              </a:ext>
            </a:extLst>
          </p:cNvPr>
          <p:cNvSpPr/>
          <p:nvPr/>
        </p:nvSpPr>
        <p:spPr>
          <a:xfrm>
            <a:off x="528584" y="1734575"/>
            <a:ext cx="11105255" cy="830772"/>
          </a:xfrm>
          <a:prstGeom prst="roundRect">
            <a:avLst/>
          </a:prstGeom>
          <a:noFill/>
          <a:ln w="825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62640" y="323163"/>
            <a:ext cx="5296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참고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r>
              <a:rPr lang="ko-KR" altLang="en-US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왜 </a:t>
            </a:r>
            <a:r>
              <a:rPr lang="en-US" altLang="ko-KR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설치하지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77A7-EE07-459F-B739-4A7AA4BE5BE0}"/>
              </a:ext>
            </a:extLst>
          </p:cNvPr>
          <p:cNvSpPr/>
          <p:nvPr/>
        </p:nvSpPr>
        <p:spPr>
          <a:xfrm>
            <a:off x="613611" y="1649068"/>
            <a:ext cx="10964778" cy="165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종속성 관리 </a:t>
            </a:r>
            <a:r>
              <a:rPr lang="en-US" altLang="ko-KR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 </a:t>
            </a:r>
            <a:r>
              <a:rPr lang="en-US" altLang="ko-K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Navigator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 Data Science 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라이브러리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모서리가 둥근 직사각형 25">
            <a:extLst>
              <a:ext uri="{FF2B5EF4-FFF2-40B4-BE49-F238E27FC236}">
                <a16:creationId xmlns:a16="http://schemas.microsoft.com/office/drawing/2014/main" id="{F289AE6D-BDAB-45A1-B823-BA1673F2AC1D}"/>
              </a:ext>
            </a:extLst>
          </p:cNvPr>
          <p:cNvSpPr/>
          <p:nvPr/>
        </p:nvSpPr>
        <p:spPr>
          <a:xfrm>
            <a:off x="528584" y="1734575"/>
            <a:ext cx="11105255" cy="830772"/>
          </a:xfrm>
          <a:prstGeom prst="roundRect">
            <a:avLst/>
          </a:prstGeom>
          <a:noFill/>
          <a:ln w="825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01604-AC50-4F23-9FE5-4DB0F1EE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83" y="3043961"/>
            <a:ext cx="4662236" cy="32307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91827C-C6F4-4D42-8E38-39CB6F357A25}"/>
              </a:ext>
            </a:extLst>
          </p:cNvPr>
          <p:cNvSpPr/>
          <p:nvPr/>
        </p:nvSpPr>
        <p:spPr>
          <a:xfrm>
            <a:off x="1023688" y="3131161"/>
            <a:ext cx="4925519" cy="2602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GUI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대안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으로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하부 컴포넌트를 쉽게 사용하도록 한 데스크탑 포털 기능</a:t>
            </a:r>
            <a:r>
              <a: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담당한다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en-US" altLang="ko-KR" sz="28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Jupyter</a:t>
            </a:r>
            <a:r>
              <a: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Spyder </a:t>
            </a:r>
            <a:r>
              <a: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같은 개발도구를 이곳에서 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Launch</a:t>
            </a:r>
            <a:r>
              <a: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할 수 있다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4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5">
            <a:extLst>
              <a:ext uri="{FF2B5EF4-FFF2-40B4-BE49-F238E27FC236}">
                <a16:creationId xmlns:a16="http://schemas.microsoft.com/office/drawing/2014/main" id="{F289AE6D-BDAB-45A1-B823-BA1673F2AC1D}"/>
              </a:ext>
            </a:extLst>
          </p:cNvPr>
          <p:cNvSpPr/>
          <p:nvPr/>
        </p:nvSpPr>
        <p:spPr>
          <a:xfrm>
            <a:off x="528584" y="1734575"/>
            <a:ext cx="11105255" cy="830772"/>
          </a:xfrm>
          <a:prstGeom prst="roundRect">
            <a:avLst/>
          </a:prstGeom>
          <a:noFill/>
          <a:ln w="825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9B85E602-E244-4E7D-9515-80D381552460}"/>
              </a:ext>
            </a:extLst>
          </p:cNvPr>
          <p:cNvSpPr/>
          <p:nvPr/>
        </p:nvSpPr>
        <p:spPr>
          <a:xfrm>
            <a:off x="993893" y="2928165"/>
            <a:ext cx="10314380" cy="2500797"/>
          </a:xfrm>
          <a:prstGeom prst="wedgeRoundRectCallout">
            <a:avLst>
              <a:gd name="adj1" fmla="val 35584"/>
              <a:gd name="adj2" fmla="val -70288"/>
              <a:gd name="adj3" fmla="val 1666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62640" y="323163"/>
            <a:ext cx="5296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참고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r>
              <a:rPr lang="ko-KR" altLang="en-US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왜 </a:t>
            </a:r>
            <a:r>
              <a:rPr lang="en-US" altLang="ko-KR" sz="4000" b="1" kern="0" dirty="0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설치하지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77A7-EE07-459F-B739-4A7AA4BE5BE0}"/>
              </a:ext>
            </a:extLst>
          </p:cNvPr>
          <p:cNvSpPr/>
          <p:nvPr/>
        </p:nvSpPr>
        <p:spPr>
          <a:xfrm>
            <a:off x="613611" y="1649068"/>
            <a:ext cx="10964778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종속성 관리 </a:t>
            </a:r>
            <a:r>
              <a:rPr lang="en-US" altLang="ko-KR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Anaconda Navigator + </a:t>
            </a:r>
            <a:r>
              <a:rPr lang="en-US" altLang="ko-K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Data Science </a:t>
            </a:r>
            <a:r>
              <a:rPr lang="ko-KR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라이브러리</a:t>
            </a:r>
            <a:endParaRPr lang="en-US" altLang="ko-K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대각선 방향의 모서리가 둥근 사각형 26">
            <a:extLst>
              <a:ext uri="{FF2B5EF4-FFF2-40B4-BE49-F238E27FC236}">
                <a16:creationId xmlns:a16="http://schemas.microsoft.com/office/drawing/2014/main" id="{BBF7ED17-E368-4147-9000-CC0569AB511B}"/>
              </a:ext>
            </a:extLst>
          </p:cNvPr>
          <p:cNvSpPr/>
          <p:nvPr/>
        </p:nvSpPr>
        <p:spPr>
          <a:xfrm flipH="1">
            <a:off x="1597733" y="3255380"/>
            <a:ext cx="1951396" cy="141269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2ECBD-478D-422E-9A9D-D8A3CC1BBC01}"/>
              </a:ext>
            </a:extLst>
          </p:cNvPr>
          <p:cNvSpPr/>
          <p:nvPr/>
        </p:nvSpPr>
        <p:spPr>
          <a:xfrm>
            <a:off x="1597733" y="4589802"/>
            <a:ext cx="2426544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IDE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개발도구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대각선 방향의 모서리가 둥근 사각형 26">
            <a:extLst>
              <a:ext uri="{FF2B5EF4-FFF2-40B4-BE49-F238E27FC236}">
                <a16:creationId xmlns:a16="http://schemas.microsoft.com/office/drawing/2014/main" id="{617D1FF0-6735-4EDF-8C95-90D630B935DC}"/>
              </a:ext>
            </a:extLst>
          </p:cNvPr>
          <p:cNvSpPr/>
          <p:nvPr/>
        </p:nvSpPr>
        <p:spPr>
          <a:xfrm flipH="1">
            <a:off x="3931265" y="3255380"/>
            <a:ext cx="1951396" cy="141269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C478E8-0126-4592-BAD9-67674CEFE776}"/>
              </a:ext>
            </a:extLst>
          </p:cNvPr>
          <p:cNvSpPr/>
          <p:nvPr/>
        </p:nvSpPr>
        <p:spPr>
          <a:xfrm>
            <a:off x="3931265" y="4589802"/>
            <a:ext cx="2426544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과학분석용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대각선 방향의 모서리가 둥근 사각형 26">
            <a:extLst>
              <a:ext uri="{FF2B5EF4-FFF2-40B4-BE49-F238E27FC236}">
                <a16:creationId xmlns:a16="http://schemas.microsoft.com/office/drawing/2014/main" id="{29517BFD-B705-4A44-8CF6-47E66B63989F}"/>
              </a:ext>
            </a:extLst>
          </p:cNvPr>
          <p:cNvSpPr/>
          <p:nvPr/>
        </p:nvSpPr>
        <p:spPr>
          <a:xfrm flipH="1">
            <a:off x="6400932" y="3260312"/>
            <a:ext cx="1951396" cy="141269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F136F-3053-4859-AA13-3F462658E584}"/>
              </a:ext>
            </a:extLst>
          </p:cNvPr>
          <p:cNvSpPr/>
          <p:nvPr/>
        </p:nvSpPr>
        <p:spPr>
          <a:xfrm>
            <a:off x="6400932" y="4594734"/>
            <a:ext cx="2426544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데이터시각화용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3" name="대각선 방향의 모서리가 둥근 사각형 26">
            <a:extLst>
              <a:ext uri="{FF2B5EF4-FFF2-40B4-BE49-F238E27FC236}">
                <a16:creationId xmlns:a16="http://schemas.microsoft.com/office/drawing/2014/main" id="{8A6940D3-D4DD-4DA2-BA05-C0F20B7C3A75}"/>
              </a:ext>
            </a:extLst>
          </p:cNvPr>
          <p:cNvSpPr/>
          <p:nvPr/>
        </p:nvSpPr>
        <p:spPr>
          <a:xfrm flipH="1">
            <a:off x="8771564" y="3265570"/>
            <a:ext cx="1951396" cy="141269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1D4DE2-8441-4935-90A3-B6E0028AF648}"/>
              </a:ext>
            </a:extLst>
          </p:cNvPr>
          <p:cNvSpPr/>
          <p:nvPr/>
        </p:nvSpPr>
        <p:spPr>
          <a:xfrm>
            <a:off x="8771564" y="4599992"/>
            <a:ext cx="2426544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머신러닝용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A56697-9330-4C02-BE89-86A0E150697F}"/>
              </a:ext>
            </a:extLst>
          </p:cNvPr>
          <p:cNvSpPr txBox="1"/>
          <p:nvPr/>
        </p:nvSpPr>
        <p:spPr>
          <a:xfrm>
            <a:off x="1802197" y="3413196"/>
            <a:ext cx="1745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Jupyter</a:t>
            </a:r>
            <a:endParaRPr lang="ko-KR" alt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FCC1A-BEFE-4BD0-B423-5D210C1E799E}"/>
              </a:ext>
            </a:extLst>
          </p:cNvPr>
          <p:cNvSpPr txBox="1"/>
          <p:nvPr/>
        </p:nvSpPr>
        <p:spPr>
          <a:xfrm>
            <a:off x="1841352" y="4166409"/>
            <a:ext cx="1745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 Studio</a:t>
            </a:r>
            <a:endParaRPr lang="ko-KR" alt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C12A35-D939-414E-8BCD-E078EE689956}"/>
              </a:ext>
            </a:extLst>
          </p:cNvPr>
          <p:cNvSpPr txBox="1"/>
          <p:nvPr/>
        </p:nvSpPr>
        <p:spPr>
          <a:xfrm>
            <a:off x="4250285" y="3469952"/>
            <a:ext cx="1745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NumPy</a:t>
            </a:r>
            <a:endParaRPr lang="ko-KR" alt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32EE63-71E1-48BD-BDCE-1B428FF5526A}"/>
              </a:ext>
            </a:extLst>
          </p:cNvPr>
          <p:cNvSpPr txBox="1"/>
          <p:nvPr/>
        </p:nvSpPr>
        <p:spPr>
          <a:xfrm>
            <a:off x="4273254" y="4150302"/>
            <a:ext cx="1745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Pandas</a:t>
            </a:r>
            <a:endParaRPr lang="ko-KR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53190-4B1A-4AD4-9A30-B77A1E944B87}"/>
              </a:ext>
            </a:extLst>
          </p:cNvPr>
          <p:cNvSpPr txBox="1"/>
          <p:nvPr/>
        </p:nvSpPr>
        <p:spPr>
          <a:xfrm>
            <a:off x="6529139" y="3506533"/>
            <a:ext cx="1860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matplotlib</a:t>
            </a:r>
            <a:endParaRPr lang="ko-KR" alt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DF8708-208E-4FDC-A024-41E1678CDDDE}"/>
              </a:ext>
            </a:extLst>
          </p:cNvPr>
          <p:cNvSpPr txBox="1"/>
          <p:nvPr/>
        </p:nvSpPr>
        <p:spPr>
          <a:xfrm>
            <a:off x="6550875" y="4120938"/>
            <a:ext cx="1745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kern="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Bokeh</a:t>
            </a:r>
            <a:endParaRPr lang="ko-KR" altLang="en-US" sz="3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37F42C-5989-4C8A-B4E8-72710DEDDF20}"/>
              </a:ext>
            </a:extLst>
          </p:cNvPr>
          <p:cNvSpPr txBox="1"/>
          <p:nvPr/>
        </p:nvSpPr>
        <p:spPr>
          <a:xfrm>
            <a:off x="8734465" y="3469951"/>
            <a:ext cx="2088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Tensorflow</a:t>
            </a:r>
            <a:endParaRPr lang="ko-KR" altLang="en-US" sz="3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686E61-EE54-439F-9C43-38B8492442C1}"/>
              </a:ext>
            </a:extLst>
          </p:cNvPr>
          <p:cNvSpPr txBox="1"/>
          <p:nvPr/>
        </p:nvSpPr>
        <p:spPr>
          <a:xfrm>
            <a:off x="9027354" y="4078765"/>
            <a:ext cx="1745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sklearn</a:t>
            </a:r>
            <a:endParaRPr lang="ko-KR" altLang="en-US" sz="3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36BD5D-5BA4-42A4-AA36-FCE54490C8B5}"/>
              </a:ext>
            </a:extLst>
          </p:cNvPr>
          <p:cNvSpPr/>
          <p:nvPr/>
        </p:nvSpPr>
        <p:spPr>
          <a:xfrm>
            <a:off x="615326" y="5614158"/>
            <a:ext cx="10964778" cy="8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머신 러닝</a:t>
            </a:r>
            <a:r>
              <a:rPr lang="en-US" altLang="ko-KR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R </a:t>
            </a:r>
            <a:r>
              <a: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등 매번 </a:t>
            </a:r>
            <a:r>
              <a:rPr lang="ko-KR" altLang="en-US" sz="36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개별 패키지를 설치하는 귀찮음 해소</a:t>
            </a:r>
            <a:r>
              <a:rPr lang="en-US" altLang="ko-KR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  <a:endParaRPr lang="en-US" altLang="ko-K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62640" y="32316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kern="0" dirty="0" err="1">
                <a:solidFill>
                  <a:srgbClr val="FFC000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Colab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dist="38100" dir="2700000" algn="tl">
                    <a:srgbClr val="0A345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이란</a:t>
            </a:r>
            <a:endParaRPr lang="en-US" altLang="ko-KR" sz="4000" b="1" kern="0" dirty="0">
              <a:solidFill>
                <a:prstClr val="white"/>
              </a:solidFill>
              <a:effectLst>
                <a:outerShdw dist="38100" dir="2700000" algn="tl">
                  <a:srgbClr val="0A345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77A7-EE07-459F-B739-4A7AA4BE5BE0}"/>
              </a:ext>
            </a:extLst>
          </p:cNvPr>
          <p:cNvSpPr/>
          <p:nvPr/>
        </p:nvSpPr>
        <p:spPr>
          <a:xfrm>
            <a:off x="1419727" y="1769816"/>
            <a:ext cx="935254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 Drive + </a:t>
            </a:r>
            <a:r>
              <a:rPr lang="en-US" altLang="ko-KR" sz="4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Jupyter</a:t>
            </a:r>
            <a:r>
              <a:rPr lang="en-US" altLang="ko-K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Notebook</a:t>
            </a:r>
            <a:r>
              <a:rPr lang="ko-KR" altLang="en-US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F4BBC-F0E7-45B9-BDCD-D353D7C76B0B}"/>
              </a:ext>
            </a:extLst>
          </p:cNvPr>
          <p:cNvSpPr txBox="1"/>
          <p:nvPr/>
        </p:nvSpPr>
        <p:spPr>
          <a:xfrm>
            <a:off x="1186082" y="3120723"/>
            <a:ext cx="9819836" cy="212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계정 전용 </a:t>
            </a: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GPU, TPU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등 컴퓨팅 자원 지원</a:t>
            </a:r>
            <a:endParaRPr lang="en-US" altLang="ko-KR" sz="32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특별한 설치 없이 </a:t>
            </a:r>
            <a:r>
              <a:rPr lang="en-US" altLang="ko-KR" sz="28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Keras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Tansorflow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PyTorch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OPenCV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라이브러리 사용가능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</a:t>
            </a:r>
          </a:p>
          <a:p>
            <a:pPr marL="514350" indent="-5143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 Drive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통해 협업 가능</a:t>
            </a:r>
            <a:endParaRPr lang="en-US" altLang="ko-KR" sz="32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5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642" y="382661"/>
            <a:ext cx="599795" cy="588890"/>
            <a:chOff x="352642" y="382660"/>
            <a:chExt cx="1619249" cy="158980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11209987" y="6012224"/>
            <a:ext cx="599795" cy="588890"/>
            <a:chOff x="352642" y="382660"/>
            <a:chExt cx="1619249" cy="158980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155" y="382660"/>
              <a:ext cx="354950" cy="15898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254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642" y="661987"/>
              <a:ext cx="1619249" cy="330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63500" dir="3600000" sx="78000" sy="78000" algn="l" rotWithShape="0">
                <a:srgbClr val="0F4C8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77A7-EE07-459F-B739-4A7AA4BE5BE0}"/>
              </a:ext>
            </a:extLst>
          </p:cNvPr>
          <p:cNvSpPr/>
          <p:nvPr/>
        </p:nvSpPr>
        <p:spPr>
          <a:xfrm>
            <a:off x="1532022" y="2668174"/>
            <a:ext cx="935254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이번 교육기간에는 </a:t>
            </a:r>
            <a:r>
              <a:rPr lang="en-US" altLang="ko-KR" sz="4400" b="1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Colab</a:t>
            </a:r>
            <a:r>
              <a:rPr lang="en-US" altLang="ko-KR" sz="44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으로 진행될 예정</a:t>
            </a:r>
            <a:endParaRPr lang="en-US" altLang="ko-KR" sz="44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3425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275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야놀자 야체 B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lovegirl369@naver.com</cp:lastModifiedBy>
  <cp:revision>17</cp:revision>
  <dcterms:created xsi:type="dcterms:W3CDTF">2020-06-02T02:31:31Z</dcterms:created>
  <dcterms:modified xsi:type="dcterms:W3CDTF">2020-06-17T11:41:39Z</dcterms:modified>
</cp:coreProperties>
</file>