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3F058-3400-42E7-B64A-40E38AED3C07}" type="datetimeFigureOut">
              <a:rPr lang="en-IE" smtClean="0"/>
              <a:t>20/01/2016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64F8-7779-4388-A290-621031B3EF83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933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64F8-7779-4388-A290-621031B3EF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64F8-7779-4388-A290-621031B3EF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66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64F8-7779-4388-A290-621031B3EF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322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264F8-7779-4388-A290-621031B3EF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85C9C3-8C59-48B5-AB7F-1EFE5751263C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2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9E6-8B22-4A58-BBFC-708E4C6E9D28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36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F7B8D5-C49C-4177-BA44-E117D8326AE8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86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CF9D86-01A5-423E-B734-CCAD33C3E138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22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DB6CDE-63C7-410B-BA3C-42393B51FE86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36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025F-F68E-4563-B177-FD867582ACBA}" type="datetime1">
              <a:rPr lang="en-IE" smtClean="0"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6074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01F-235A-42D9-8D39-E2E7E8A19D62}" type="datetime1">
              <a:rPr lang="en-IE" smtClean="0"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62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039-44AC-4036-BFAF-4852D64C79B7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933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E5152C-D17E-4244-A51D-6DE23A3824F8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12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EDD2-FF3B-4284-A284-B972E1ECEAD4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94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23F645-A5F2-4162-B5EF-06EB93FF8BAA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23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8FAC-D420-4CCE-9C06-3E8CA082F9D1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9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7EE2-DC6A-4304-93E1-4770F06F1881}" type="datetime1">
              <a:rPr lang="en-IE" smtClean="0"/>
              <a:t>20/01/2016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51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D52F-8777-40E3-B350-1DB437929DF9}" type="datetime1">
              <a:rPr lang="en-IE" smtClean="0"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000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94E9-CCE1-4BF1-ABF1-EF31761D6F0A}" type="datetime1">
              <a:rPr lang="en-IE" smtClean="0"/>
              <a:t>20/01/2016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98D8-E468-4A4F-ACD0-4D5874CD188D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299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2589-CF95-423D-81C7-31AFC5C998D2}" type="datetime1">
              <a:rPr lang="en-IE" smtClean="0"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52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7924-4EE0-41CC-900F-8B3CBEB2678D}" type="datetime1">
              <a:rPr lang="en-IE" smtClean="0"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6A24-946E-4302-8FAB-7131CB727C5B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310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APO - Projet RPG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389458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r>
              <a:rPr lang="fr-FR" dirty="0" smtClean="0"/>
              <a:t>Gaëtan MARTIN &amp; Jensen JOYMANGUL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https://github.com/GaetanMartin/APO_RPG.git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872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Partage des 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Jensen : Back-end</a:t>
            </a:r>
          </a:p>
          <a:p>
            <a:pPr lvl="1"/>
            <a:r>
              <a:rPr lang="fr-FR" dirty="0" smtClean="0"/>
              <a:t>Gestion des combats</a:t>
            </a:r>
          </a:p>
          <a:p>
            <a:pPr lvl="2"/>
            <a:r>
              <a:rPr lang="fr-FR" dirty="0" smtClean="0"/>
              <a:t>Gestion des personnages</a:t>
            </a:r>
          </a:p>
          <a:p>
            <a:pPr lvl="2"/>
            <a:r>
              <a:rPr lang="fr-FR" dirty="0" smtClean="0"/>
              <a:t>Gestion des tours</a:t>
            </a:r>
          </a:p>
          <a:p>
            <a:pPr lvl="2"/>
            <a:r>
              <a:rPr lang="fr-FR" dirty="0" smtClean="0"/>
              <a:t>Gestion des attaques</a:t>
            </a:r>
          </a:p>
          <a:p>
            <a:endParaRPr lang="fr-FR" dirty="0" smtClean="0"/>
          </a:p>
          <a:p>
            <a:r>
              <a:rPr lang="fr-FR" dirty="0" smtClean="0"/>
              <a:t>Gaëtan : Front-end</a:t>
            </a:r>
          </a:p>
          <a:p>
            <a:pPr lvl="1"/>
            <a:r>
              <a:rPr lang="fr-FR" dirty="0" smtClean="0"/>
              <a:t>Gestion des contrôles avec l’utilisateur</a:t>
            </a:r>
          </a:p>
          <a:p>
            <a:pPr lvl="1"/>
            <a:r>
              <a:rPr lang="fr-FR" dirty="0" smtClean="0"/>
              <a:t>Gestion de l’intelligence artificielle </a:t>
            </a:r>
          </a:p>
          <a:p>
            <a:pPr lvl="1"/>
            <a:r>
              <a:rPr lang="fr-FR" dirty="0" smtClean="0"/>
              <a:t>Scénario et contenu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7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6869" y="732971"/>
            <a:ext cx="8610600" cy="1293028"/>
          </a:xfrm>
        </p:spPr>
        <p:txBody>
          <a:bodyPr/>
          <a:lstStyle/>
          <a:p>
            <a:pPr algn="l"/>
            <a:r>
              <a:rPr lang="fr-FR" dirty="0"/>
              <a:t>Organisation du code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3</a:t>
            </a:fld>
            <a:endParaRPr lang="en-IE"/>
          </a:p>
        </p:txBody>
      </p:sp>
      <p:grpSp>
        <p:nvGrpSpPr>
          <p:cNvPr id="9" name="Groupe 8"/>
          <p:cNvGrpSpPr/>
          <p:nvPr/>
        </p:nvGrpSpPr>
        <p:grpSpPr>
          <a:xfrm>
            <a:off x="1537649" y="2255271"/>
            <a:ext cx="5042847" cy="3219970"/>
            <a:chOff x="4956960" y="2142898"/>
            <a:chExt cx="5042847" cy="321997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4956960" y="4254644"/>
              <a:ext cx="1654498" cy="1108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56960" y="2172103"/>
              <a:ext cx="1654498" cy="1108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Controller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8290985" y="3407914"/>
              <a:ext cx="1654498" cy="1108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RPG</a:t>
              </a:r>
              <a:r>
                <a:rPr lang="fr-FR" dirty="0">
                  <a:latin typeface="Century Gothic" charset="0"/>
                </a:rPr>
                <a:t> </a:t>
              </a:r>
            </a:p>
          </p:txBody>
        </p:sp>
        <p:cxnSp>
          <p:nvCxnSpPr>
            <p:cNvPr id="10" name="Connecteur droit avec flèche 9"/>
            <p:cNvCxnSpPr>
              <a:stCxn id="6" idx="3"/>
              <a:endCxn id="7" idx="1"/>
            </p:cNvCxnSpPr>
            <p:nvPr/>
          </p:nvCxnSpPr>
          <p:spPr>
            <a:xfrm>
              <a:off x="6611458" y="2726215"/>
              <a:ext cx="1679527" cy="123581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avec flèche 10"/>
            <p:cNvCxnSpPr>
              <a:stCxn id="3" idx="3"/>
            </p:cNvCxnSpPr>
            <p:nvPr/>
          </p:nvCxnSpPr>
          <p:spPr>
            <a:xfrm flipV="1">
              <a:off x="6611458" y="3876186"/>
              <a:ext cx="1817651" cy="93257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avec flèche 11"/>
            <p:cNvCxnSpPr>
              <a:stCxn id="13" idx="2"/>
              <a:endCxn id="7" idx="0"/>
            </p:cNvCxnSpPr>
            <p:nvPr/>
          </p:nvCxnSpPr>
          <p:spPr>
            <a:xfrm flipH="1">
              <a:off x="9118234" y="2825523"/>
              <a:ext cx="95821" cy="58239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8428303" y="2142898"/>
              <a:ext cx="1571504" cy="68262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Exception</a:t>
              </a:r>
              <a:endParaRPr lang="fr-FR" dirty="0">
                <a:latin typeface="Century Gothic" charset="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98" y="503699"/>
            <a:ext cx="2484434" cy="5987665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6" idx="3"/>
            <a:endCxn id="13" idx="1"/>
          </p:cNvCxnSpPr>
          <p:nvPr/>
        </p:nvCxnSpPr>
        <p:spPr>
          <a:xfrm flipV="1">
            <a:off x="3192147" y="2596584"/>
            <a:ext cx="1816845" cy="2420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28534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489201" y="4011613"/>
            <a:ext cx="5174162" cy="3021012"/>
          </a:xfrm>
        </p:spPr>
        <p:txBody>
          <a:bodyPr>
            <a:normAutofit/>
          </a:bodyPr>
          <a:lstStyle/>
          <a:p>
            <a:r>
              <a:rPr lang="fr-FR" sz="6000" b="1" u="sng" dirty="0"/>
              <a:t>Probabilité de réussite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RPG - Gaëtan MARTIN &amp; Jensen JOYMANGUL</a:t>
            </a:r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4</a:t>
            </a:fld>
            <a:endParaRPr lang="en-IE"/>
          </a:p>
        </p:txBody>
      </p:sp>
      <p:pic>
        <p:nvPicPr>
          <p:cNvPr id="2" name="Image 1" descr="220px-Dic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87" y="3318479"/>
            <a:ext cx="1731198" cy="15912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41169" y="2316524"/>
            <a:ext cx="5985836" cy="3477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4400" b="1" dirty="0" err="1"/>
              <a:t>Let's</a:t>
            </a:r>
            <a:r>
              <a:rPr lang="fr-FR" sz="4400" b="1" dirty="0"/>
              <a:t> roll </a:t>
            </a:r>
          </a:p>
          <a:p>
            <a:pPr algn="ctr"/>
            <a:endParaRPr lang="fr-FR" sz="4400" b="1" dirty="0"/>
          </a:p>
          <a:p>
            <a:pPr algn="ctr"/>
            <a:endParaRPr lang="fr-FR" sz="4400" b="1" dirty="0"/>
          </a:p>
          <a:p>
            <a:pPr algn="ctr"/>
            <a:endParaRPr lang="fr-FR" sz="4400" b="1" dirty="0"/>
          </a:p>
          <a:p>
            <a:pPr algn="ctr"/>
            <a:r>
              <a:rPr lang="fr-FR" sz="4400" b="1" dirty="0"/>
              <a:t>to 10!!!</a:t>
            </a:r>
          </a:p>
        </p:txBody>
      </p:sp>
      <p:pic>
        <p:nvPicPr>
          <p:cNvPr id="8" name="Image 7" descr="zebra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60" y="1156241"/>
            <a:ext cx="2047949" cy="2050795"/>
          </a:xfrm>
          <a:prstGeom prst="rect">
            <a:avLst/>
          </a:prstGeom>
        </p:spPr>
      </p:pic>
      <p:pic>
        <p:nvPicPr>
          <p:cNvPr id="15" name="Image 14" descr="case_the_att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726" y="1311544"/>
            <a:ext cx="2743200" cy="2103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 15" descr="Area attack Vector icon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591" y="1406258"/>
            <a:ext cx="1358850" cy="1364517"/>
          </a:xfrm>
          <a:prstGeom prst="rect">
            <a:avLst/>
          </a:prstGeom>
        </p:spPr>
      </p:pic>
      <p:pic>
        <p:nvPicPr>
          <p:cNvPr id="17" name="Image 16" descr="Counter+attack_8a87fd_443610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50" y="3968750"/>
            <a:ext cx="2999350" cy="1704694"/>
          </a:xfrm>
          <a:prstGeom prst="rect">
            <a:avLst/>
          </a:prstGeom>
        </p:spPr>
      </p:pic>
      <p:pic>
        <p:nvPicPr>
          <p:cNvPr id="7" name="Image 1" descr="220px-Dic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87" y="3318479"/>
            <a:ext cx="1731198" cy="1591224"/>
          </a:xfrm>
          <a:prstGeom prst="rect">
            <a:avLst/>
          </a:prstGeom>
        </p:spPr>
      </p:pic>
      <p:sp>
        <p:nvSpPr>
          <p:cNvPr id="9" name="ZoneTexte 2"/>
          <p:cNvSpPr txBox="1"/>
          <p:nvPr/>
        </p:nvSpPr>
        <p:spPr>
          <a:xfrm>
            <a:off x="2741169" y="2316524"/>
            <a:ext cx="5985836" cy="3477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4400" b="1" dirty="0" err="1"/>
              <a:t>Let's</a:t>
            </a:r>
            <a:r>
              <a:rPr lang="fr-FR" sz="4400" b="1" dirty="0"/>
              <a:t> roll </a:t>
            </a:r>
          </a:p>
          <a:p>
            <a:pPr algn="ctr"/>
            <a:endParaRPr lang="fr-FR" sz="4400" b="1" dirty="0"/>
          </a:p>
          <a:p>
            <a:pPr algn="ctr"/>
            <a:endParaRPr lang="fr-FR" sz="4400" b="1" dirty="0"/>
          </a:p>
          <a:p>
            <a:pPr algn="ctr"/>
            <a:endParaRPr lang="fr-FR" sz="4400" b="1" dirty="0"/>
          </a:p>
          <a:p>
            <a:pPr algn="ctr"/>
            <a:r>
              <a:rPr lang="fr-FR" sz="4400" b="1" dirty="0"/>
              <a:t>to 10!!!</a:t>
            </a:r>
          </a:p>
        </p:txBody>
      </p:sp>
      <p:pic>
        <p:nvPicPr>
          <p:cNvPr id="10" name="Image 7" descr="zebra-shiel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60" y="1156241"/>
            <a:ext cx="2047949" cy="2050795"/>
          </a:xfrm>
          <a:prstGeom prst="rect">
            <a:avLst/>
          </a:prstGeom>
        </p:spPr>
      </p:pic>
      <p:pic>
        <p:nvPicPr>
          <p:cNvPr id="11" name="Image 14" descr="case_the_attac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726" y="1311544"/>
            <a:ext cx="2743200" cy="2103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 15" descr="Area attack Vector icon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591" y="1406258"/>
            <a:ext cx="1358850" cy="1364517"/>
          </a:xfrm>
          <a:prstGeom prst="rect">
            <a:avLst/>
          </a:prstGeom>
        </p:spPr>
      </p:pic>
      <p:pic>
        <p:nvPicPr>
          <p:cNvPr id="13" name="Image 16" descr="Counter+attack_8a87fd_4436109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50" y="3968750"/>
            <a:ext cx="2999350" cy="17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82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RPG - Gaëtan MARTIN &amp; Jensen JOYMANGUL</a:t>
            </a:r>
            <a:endParaRPr lang="en-I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5</a:t>
            </a:fld>
            <a:endParaRPr lang="en-IE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Attaque sur les cibles faibles</a:t>
            </a:r>
          </a:p>
          <a:p>
            <a:r>
              <a:rPr lang="fr-FR" dirty="0" smtClean="0"/>
              <a:t>Soin quand nécessaire</a:t>
            </a:r>
          </a:p>
          <a:p>
            <a:r>
              <a:rPr lang="fr-FR" dirty="0" smtClean="0"/>
              <a:t>Partage aléatoire des objets</a:t>
            </a:r>
            <a:endParaRPr lang="fr-FR" dirty="0"/>
          </a:p>
        </p:txBody>
      </p: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69291">
            <a:off x="6673322" y="2416837"/>
            <a:ext cx="4152084" cy="23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2169">
            <a:off x="1765910" y="3704619"/>
            <a:ext cx="3207450" cy="2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80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d’un projet conséquent</a:t>
            </a:r>
          </a:p>
          <a:p>
            <a:endParaRPr lang="fr-FR" dirty="0"/>
          </a:p>
          <a:p>
            <a:r>
              <a:rPr lang="fr-FR" dirty="0" smtClean="0"/>
              <a:t>Gestion des tours et évènements</a:t>
            </a:r>
          </a:p>
          <a:p>
            <a:endParaRPr lang="fr-FR" dirty="0"/>
          </a:p>
          <a:p>
            <a:r>
              <a:rPr lang="fr-FR" dirty="0" smtClean="0"/>
              <a:t>Généricité des actions (utilisation d’un objet ou d’une capacité)</a:t>
            </a:r>
          </a:p>
          <a:p>
            <a:endParaRPr lang="fr-FR" dirty="0" smtClean="0"/>
          </a:p>
          <a:p>
            <a:r>
              <a:rPr lang="fr-FR" dirty="0" smtClean="0"/>
              <a:t>Gestion du temps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RPG - Gaëtan MARTIN &amp; Jensen JOYMANGUL</a:t>
            </a:r>
            <a:endParaRPr lang="en-I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274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Travail d’équipe</a:t>
            </a:r>
          </a:p>
          <a:p>
            <a:endParaRPr lang="fr-FR" dirty="0" smtClean="0"/>
          </a:p>
          <a:p>
            <a:r>
              <a:rPr lang="fr-FR" dirty="0" smtClean="0"/>
              <a:t>Utilisation d’outils de gestion de projet (Git)</a:t>
            </a:r>
          </a:p>
          <a:p>
            <a:endParaRPr lang="fr-FR" dirty="0" smtClean="0"/>
          </a:p>
          <a:p>
            <a:r>
              <a:rPr lang="fr-FR" dirty="0" smtClean="0"/>
              <a:t>Mise en œuvre de la théorie acquise en APO (CM + TP / TD)</a:t>
            </a:r>
          </a:p>
          <a:p>
            <a:pPr lvl="1"/>
            <a:r>
              <a:rPr lang="fr-FR" dirty="0" smtClean="0"/>
              <a:t>Héritage / Interfaces / Classes abstraites</a:t>
            </a:r>
          </a:p>
          <a:p>
            <a:pPr lvl="1"/>
            <a:r>
              <a:rPr lang="fr-FR" dirty="0" smtClean="0"/>
              <a:t>Gestion des erreurs : Exception</a:t>
            </a:r>
          </a:p>
          <a:p>
            <a:pPr lvl="1"/>
            <a:r>
              <a:rPr lang="fr-FR" dirty="0" smtClean="0"/>
              <a:t>Utilisation de types génériques</a:t>
            </a:r>
          </a:p>
          <a:p>
            <a:pPr lvl="1"/>
            <a:r>
              <a:rPr lang="fr-FR" dirty="0" smtClean="0"/>
              <a:t>I/O avec l’utilisateur</a:t>
            </a:r>
          </a:p>
          <a:p>
            <a:endParaRPr lang="fr-FR" dirty="0" smtClean="0"/>
          </a:p>
          <a:p>
            <a:r>
              <a:rPr lang="fr-FR" dirty="0" smtClean="0"/>
              <a:t>Implémentation d’un projet conséquent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RPG - Gaëtan MARTIN &amp; Jensen JOYMANGUL</a:t>
            </a:r>
            <a:endParaRPr lang="en-I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6A24-946E-4302-8FAB-7131CB727C5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6420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845</TotalTime>
  <Words>206</Words>
  <Application>Microsoft Office PowerPoint</Application>
  <PresentationFormat>Grand écran</PresentationFormat>
  <Paragraphs>73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APO - Projet RPG</vt:lpstr>
      <vt:lpstr>Partage des taches</vt:lpstr>
      <vt:lpstr>Organisation du code</vt:lpstr>
      <vt:lpstr>Probabilité de réussite</vt:lpstr>
      <vt:lpstr>Intelligence Artificielle</vt:lpstr>
      <vt:lpstr>Difficultés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 - RPG</dc:title>
  <dc:creator>Gaetan Martin</dc:creator>
  <cp:lastModifiedBy>Gaetan Martin</cp:lastModifiedBy>
  <cp:revision>18</cp:revision>
  <dcterms:created xsi:type="dcterms:W3CDTF">2014-11-26T15:10:35Z</dcterms:created>
  <dcterms:modified xsi:type="dcterms:W3CDTF">2016-01-20T15:40:51Z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