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55FB6C-0E82-4F82-8223-F3E3C3C0F6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Global Sales of Video Games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8ADC7D-997E-4A37-AEE4-0C67FCE807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07-01-2025 21:10:01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ales by Platform" id="2" name="slide2">
            <a:extLst>
              <a:ext uri="{FF2B5EF4-FFF2-40B4-BE49-F238E27FC236}">
                <a16:creationId xmlns:a16="http://schemas.microsoft.com/office/drawing/2014/main" id="{FE11B9CE-A5AC-4113-9301-1C229C48D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828675"/>
            <a:ext cx="7962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Video games " id="3" name="slide3">
            <a:extLst>
              <a:ext uri="{FF2B5EF4-FFF2-40B4-BE49-F238E27FC236}">
                <a16:creationId xmlns:a16="http://schemas.microsoft.com/office/drawing/2014/main" id="{4C236FCA-FAEA-464E-BA73-5B39C9F3F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828675"/>
            <a:ext cx="81819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Sales Revenue by Country" id="4" name="slide4">
            <a:extLst>
              <a:ext uri="{FF2B5EF4-FFF2-40B4-BE49-F238E27FC236}">
                <a16:creationId xmlns:a16="http://schemas.microsoft.com/office/drawing/2014/main" id="{2F0511C4-5FA6-4955-98B2-704169CD6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33437"/>
            <a:ext cx="91725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 by Genre" id="5" name="slide5">
            <a:extLst>
              <a:ext uri="{FF2B5EF4-FFF2-40B4-BE49-F238E27FC236}">
                <a16:creationId xmlns:a16="http://schemas.microsoft.com/office/drawing/2014/main" id="{8D1DD0A2-50EE-4084-A1C6-A73E3332A9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828675"/>
            <a:ext cx="8915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ublishers" id="6" name="slide6">
            <a:extLst>
              <a:ext uri="{FF2B5EF4-FFF2-40B4-BE49-F238E27FC236}">
                <a16:creationId xmlns:a16="http://schemas.microsoft.com/office/drawing/2014/main" id="{34F45A42-669D-4E81-97D2-AFD17D4FA5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828675"/>
            <a:ext cx="6343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6E337C83-9CED-42EC-B755-AFE74A2A39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2025-01-07T15:40:02Z</dcterms:created>
  <dcterms:modified xsi:type="dcterms:W3CDTF">2025-01-07T15:40:02Z</dcterms:modified>
</cp:coreProperties>
</file>