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81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7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5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82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6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45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61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ED1C14C-A143-42F5-B247-D0E80013100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71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9F5E99E-800B-4D44-93DA-2FCB49DD1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Sales_Insights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D7C9C0C-DC03-462A-A4E6-8EF1520AB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05-10-2023 23:17:43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52B1D-3DC7-AEDD-E93F-7288043D672B}"/>
              </a:ext>
            </a:extLst>
          </p:cNvPr>
          <p:cNvSpPr txBox="1"/>
          <p:nvPr/>
        </p:nvSpPr>
        <p:spPr>
          <a:xfrm>
            <a:off x="7920752" y="4205248"/>
            <a:ext cx="25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Joyneel Bose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Insights">
            <a:extLst>
              <a:ext uri="{FF2B5EF4-FFF2-40B4-BE49-F238E27FC236}">
                <a16:creationId xmlns:a16="http://schemas.microsoft.com/office/drawing/2014/main" id="{53F9C657-C93F-418F-8A34-E305671DD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3" y="116989"/>
            <a:ext cx="11040034" cy="6624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Schoolbook</vt:lpstr>
      <vt:lpstr>Corbel</vt:lpstr>
      <vt:lpstr>Feathered</vt:lpstr>
      <vt:lpstr>Sales_Insights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Sales_Insights</dc:title>
  <dc:creator/>
  <cp:lastModifiedBy>Joyneel Bose</cp:lastModifiedBy>
  <cp:revision>1</cp:revision>
  <dcterms:created xsi:type="dcterms:W3CDTF">2023-10-05T17:47:43Z</dcterms:created>
  <dcterms:modified xsi:type="dcterms:W3CDTF">2023-10-05T17:49:10Z</dcterms:modified>
</cp:coreProperties>
</file>