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6"/>
  </p:notesMasterIdLst>
  <p:handoutMasterIdLst>
    <p:handoutMasterId r:id="rId23"/>
  </p:handoutMasterIdLst>
  <p:sldIdLst>
    <p:sldId id="257" r:id="rId3"/>
    <p:sldId id="258" r:id="rId4"/>
    <p:sldId id="259" r:id="rId5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797675" cy="992632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3CCFF"/>
    <a:srgbClr val="A9ACEF"/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 showGuides="1">
      <p:cViewPr varScale="1">
        <p:scale>
          <a:sx n="95" d="100"/>
          <a:sy n="95" d="100"/>
        </p:scale>
        <p:origin x="97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74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fld id="{14FDCBBC-8C6D-4B91-8E0F-7F7539A60517}" type="datetimeFigureOut">
              <a:rPr lang="en-US"/>
            </a:fld>
            <a:endParaRPr lang="en-US" dirty="0"/>
          </a:p>
        </p:txBody>
      </p:sp>
      <p:sp>
        <p:nvSpPr>
          <p:cNvPr id="104874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74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/>
          <a:lstStyle>
            <a:lvl1pPr algn="r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fld id="{2952E2ED-3A02-491C-A9B8-DFEE216EB3A7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737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fld id="{061F6FC2-9645-479A-A309-27B8F5654211}" type="datetimeFigureOut">
              <a:rPr lang="en-US"/>
            </a:fld>
            <a:endParaRPr lang="en-US" dirty="0"/>
          </a:p>
        </p:txBody>
      </p:sp>
      <p:sp>
        <p:nvSpPr>
          <p:cNvPr id="1048738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p>
            <a:pPr lvl="0"/>
            <a:endParaRPr lang="en-US" noProof="0" dirty="0"/>
          </a:p>
        </p:txBody>
      </p:sp>
      <p:sp>
        <p:nvSpPr>
          <p:cNvPr id="104873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04874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74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/>
          <a:lstStyle>
            <a:lvl1pPr algn="r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fld id="{F2D8CC3F-ADB2-4AF7-880C-111F7E6C7FE6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0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2D8CC3F-ADB2-4AF7-880C-111F7E6C7FE6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048677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104867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EDD62464-91D3-48B5-AF18-AC74D9BF9633}" type="datetime3">
              <a:rPr lang="en-US" smtClean="0"/>
            </a:fld>
            <a:endParaRPr lang="en-US" dirty="0"/>
          </a:p>
        </p:txBody>
      </p:sp>
      <p:sp>
        <p:nvSpPr>
          <p:cNvPr id="1048679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p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1048680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p>
            <a:fld id="{C0A8E10E-36D1-42AB-939C-34BEB33CD9E4}" type="slidenum">
              <a:rPr lang="en-US" altLang="en-US" smtClean="0"/>
            </a:fld>
            <a:endParaRPr lang="en-US" altLang="en-US"/>
          </a:p>
        </p:txBody>
      </p:sp>
      <p:sp>
        <p:nvSpPr>
          <p:cNvPr id="104868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latinLnBrk="0" hangingPunct="1"/>
            <a:endParaRPr kumimoji="0" lang="en-US"/>
          </a:p>
        </p:txBody>
      </p:sp>
      <p:sp>
        <p:nvSpPr>
          <p:cNvPr id="1048682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latinLnBrk="0" hangingPunct="1"/>
            <a:endParaRPr kumimoji="0" lang="en-US"/>
          </a:p>
        </p:txBody>
      </p:sp>
      <p:sp>
        <p:nvSpPr>
          <p:cNvPr id="1048683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latinLnBrk="0" hangingPunct="1"/>
            <a:endParaRPr kumimoji="0" lang="en-US"/>
          </a:p>
        </p:txBody>
      </p:sp>
      <p:sp>
        <p:nvSpPr>
          <p:cNvPr id="1048684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04870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7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9A3B33-C0B7-41A2-B02D-6B795B806535}" type="datetime3">
              <a:rPr lang="en-US" smtClean="0"/>
            </a:fld>
            <a:endParaRPr lang="en-US" dirty="0"/>
          </a:p>
        </p:txBody>
      </p:sp>
      <p:sp>
        <p:nvSpPr>
          <p:cNvPr id="10487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10487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0C11DA-FA02-4E33-93FC-C378FAF95FBA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04868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1E726FA-2B63-4917-AB28-C983D9D4464F}" type="datetime3">
              <a:rPr lang="en-US" smtClean="0"/>
            </a:fld>
            <a:endParaRPr lang="en-US" dirty="0"/>
          </a:p>
        </p:txBody>
      </p:sp>
      <p:sp>
        <p:nvSpPr>
          <p:cNvPr id="10486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10486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1E085C4-C07B-4C80-B337-90438D59D3CD}" type="slidenum">
              <a:rPr lang="en-US" altLang="en-US" smtClean="0"/>
            </a:fld>
            <a:endParaRPr lang="en-US" altLang="en-US"/>
          </a:p>
        </p:txBody>
      </p:sp>
      <p:sp>
        <p:nvSpPr>
          <p:cNvPr id="1048690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p>
            <a:endParaRPr kumimoji="0" lang="en-US"/>
          </a:p>
        </p:txBody>
      </p:sp>
      <p:sp>
        <p:nvSpPr>
          <p:cNvPr id="1048691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latinLnBrk="0" hangingPunct="1"/>
            <a:endParaRPr kumimoji="0" lang="en-US"/>
          </a:p>
        </p:txBody>
      </p:sp>
      <p:sp>
        <p:nvSpPr>
          <p:cNvPr id="1048692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A9C998-94AD-4592-8E0C-5C5705351BB2}" type="datetime3">
              <a:rPr lang="en-US" smtClean="0"/>
            </a:fld>
            <a:endParaRPr lang="en-US" dirty="0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1048602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048708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048709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p>
            <a:fld id="{E8339EB3-ACA5-47FD-8BD1-3F380C79EF14}" type="datetime3">
              <a:rPr lang="en-US" smtClean="0"/>
            </a:fld>
            <a:endParaRPr lang="en-US" dirty="0"/>
          </a:p>
        </p:txBody>
      </p:sp>
      <p:sp>
        <p:nvSpPr>
          <p:cNvPr id="10487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p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10487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p>
            <a:fld id="{BEE0AD74-942B-45F6-8EEE-203197083F56}" type="slidenum">
              <a:rPr lang="en-US" altLang="en-US" smtClean="0"/>
            </a:fld>
            <a:endParaRPr lang="en-US" altLang="en-US"/>
          </a:p>
        </p:txBody>
      </p:sp>
      <p:sp>
        <p:nvSpPr>
          <p:cNvPr id="1048712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latinLnBrk="0" hangingPunct="1"/>
            <a:endParaRPr kumimoji="0" lang="en-US"/>
          </a:p>
        </p:txBody>
      </p:sp>
      <p:sp>
        <p:nvSpPr>
          <p:cNvPr id="1048713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04858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3BC824-8250-46A4-97E9-1A69B2F2FB25}" type="datetime3">
              <a:rPr lang="en-US" smtClean="0"/>
            </a:fld>
            <a:endParaRPr lang="en-US" dirty="0"/>
          </a:p>
        </p:txBody>
      </p:sp>
      <p:sp>
        <p:nvSpPr>
          <p:cNvPr id="104858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104858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B554FDC-F986-4516-81A3-5CBC9634E9C1}" type="slidenum">
              <a:rPr lang="en-US" altLang="en-US" smtClean="0"/>
            </a:fld>
            <a:endParaRPr lang="en-US" altLang="en-US"/>
          </a:p>
        </p:txBody>
      </p:sp>
      <p:sp>
        <p:nvSpPr>
          <p:cNvPr id="1048588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589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0487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048716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0487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371F4A-15B0-4739-9C96-5151473761C3}" type="datetime3">
              <a:rPr lang="en-US" smtClean="0"/>
            </a:fld>
            <a:endParaRPr lang="en-US" dirty="0"/>
          </a:p>
        </p:txBody>
      </p:sp>
      <p:sp>
        <p:nvSpPr>
          <p:cNvPr id="10487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10487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2A63921-D0A8-45BD-ADF0-24CC5F135FEC}" type="slidenum">
              <a:rPr lang="en-US" altLang="en-US" smtClean="0"/>
            </a:fld>
            <a:endParaRPr lang="en-US" altLang="en-US"/>
          </a:p>
        </p:txBody>
      </p:sp>
      <p:sp>
        <p:nvSpPr>
          <p:cNvPr id="1048720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721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04866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B05E16-91CD-4D24-9E72-745C6AD013E1}" type="datetime3">
              <a:rPr lang="en-US" smtClean="0"/>
            </a:fld>
            <a:endParaRPr lang="en-US" dirty="0"/>
          </a:p>
        </p:txBody>
      </p:sp>
      <p:sp>
        <p:nvSpPr>
          <p:cNvPr id="104866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10486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CE540F1-D866-4735-9E65-A1952EADD02D}" type="slidenum">
              <a:rPr lang="en-US" altLang="en-US" smtClean="0"/>
            </a:fld>
            <a:endParaRPr lang="en-US" altLang="en-US"/>
          </a:p>
        </p:txBody>
      </p:sp>
      <p:sp>
        <p:nvSpPr>
          <p:cNvPr id="1048671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5D060A-EFD9-4B22-932C-C42B599DBAF2}" type="datetime3">
              <a:rPr lang="en-US" smtClean="0"/>
            </a:fld>
            <a:endParaRPr lang="en-US" dirty="0"/>
          </a:p>
        </p:txBody>
      </p:sp>
      <p:sp>
        <p:nvSpPr>
          <p:cNvPr id="104872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10487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571F5BB-190B-45BA-B754-2541F8CA6F46}" type="slidenum">
              <a:rPr lang="en-US" altLang="en-US" smtClean="0"/>
            </a:fld>
            <a:endParaRPr lang="en-US" altLang="en-US"/>
          </a:p>
        </p:txBody>
      </p:sp>
      <p:sp>
        <p:nvSpPr>
          <p:cNvPr id="104872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p>
            <a:endParaRPr kumimoji="0" lang="en-US"/>
          </a:p>
        </p:txBody>
      </p:sp>
      <p:sp>
        <p:nvSpPr>
          <p:cNvPr id="104872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048728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04872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0C5E58A-366D-42D7-BE35-2A21803AE55F}" type="datetime3">
              <a:rPr lang="en-US" smtClean="0"/>
            </a:fld>
            <a:endParaRPr lang="en-US" dirty="0"/>
          </a:p>
        </p:txBody>
      </p:sp>
      <p:sp>
        <p:nvSpPr>
          <p:cNvPr id="104873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10487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B3D1EAA-7E8D-49EA-BCBB-3C5BA424400D}" type="slidenum">
              <a:rPr lang="en-US" altLang="en-US" smtClean="0"/>
            </a:fld>
            <a:endParaRPr lang="en-US" altLang="en-US"/>
          </a:p>
        </p:txBody>
      </p:sp>
      <p:sp>
        <p:nvSpPr>
          <p:cNvPr id="1048732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p>
            <a:endParaRPr kumimoji="0" lang="en-US"/>
          </a:p>
        </p:txBody>
      </p:sp>
      <p:sp>
        <p:nvSpPr>
          <p:cNvPr id="1048733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p>
            <a:endParaRPr kumimoji="0" lang="en-US" dirty="0"/>
          </a:p>
        </p:txBody>
      </p:sp>
      <p:sp>
        <p:nvSpPr>
          <p:cNvPr id="1048734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latinLnBrk="0" hangingPunct="1"/>
            <a:endParaRPr kumimoji="0" lang="en-US"/>
          </a:p>
        </p:txBody>
      </p:sp>
      <p:sp>
        <p:nvSpPr>
          <p:cNvPr id="1048735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048694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48695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04869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D38484-2184-434F-AC88-29FFE4A0AA9F}" type="datetime3">
              <a:rPr lang="en-US" smtClean="0"/>
            </a:fld>
            <a:endParaRPr lang="en-US" dirty="0"/>
          </a:p>
        </p:txBody>
      </p:sp>
      <p:sp>
        <p:nvSpPr>
          <p:cNvPr id="104869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10486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93E55C-A662-4067-BE20-A4D82E579A38}" type="slidenum">
              <a:rPr lang="en-US" altLang="en-US" smtClean="0"/>
            </a:fld>
            <a:endParaRPr lang="en-US" altLang="en-US"/>
          </a:p>
        </p:txBody>
      </p:sp>
      <p:sp>
        <p:nvSpPr>
          <p:cNvPr id="1048699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p>
            <a:endParaRPr kumimoji="0" lang="en-US"/>
          </a:p>
        </p:txBody>
      </p:sp>
      <p:sp>
        <p:nvSpPr>
          <p:cNvPr id="1048700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latinLnBrk="0" hangingPunct="1"/>
            <a:endParaRPr kumimoji="0" lang="en-US"/>
          </a:p>
        </p:txBody>
      </p:sp>
      <p:sp>
        <p:nvSpPr>
          <p:cNvPr id="1048701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2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048577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048578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B7BAF5-5BC0-49B1-9197-CD06326EE3BE}" type="datetime3">
              <a:rPr lang="en-US" smtClean="0"/>
            </a:fld>
            <a:endParaRPr lang="en-US" dirty="0"/>
          </a:p>
        </p:txBody>
      </p:sp>
      <p:sp>
        <p:nvSpPr>
          <p:cNvPr id="104857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1048580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8D2778-B29C-49DB-A26C-44F5760A332D}" type="slidenum">
              <a:rPr lang="en-US" altLang="en-US" smtClean="0"/>
            </a:fld>
            <a:endParaRPr lang="en-US" altLang="en-US"/>
          </a:p>
        </p:txBody>
      </p:sp>
      <p:sp>
        <p:nvSpPr>
          <p:cNvPr id="1048581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p>
            <a:endParaRPr kumimoji="0" lang="en-US"/>
          </a:p>
        </p:txBody>
      </p:sp>
      <p:sp>
        <p:nvSpPr>
          <p:cNvPr id="1048582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p>
            <a:endParaRPr kumimoji="0" lang="en-US"/>
          </a:p>
        </p:txBody>
      </p:sp>
      <p:sp>
        <p:nvSpPr>
          <p:cNvPr id="1048583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2513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p>
            <a:pPr algn="ctr"/>
            <a:r>
              <a:rPr lang="en-GB" alt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</a:t>
            </a:r>
            <a:b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1" name="Footer Placeholder 4"/>
          <p:cNvSpPr txBox="1"/>
          <p:nvPr/>
        </p:nvSpPr>
        <p:spPr>
          <a:xfrm>
            <a:off x="762000" y="1123950"/>
            <a:ext cx="7772400" cy="373380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Artificial Intelligence and Data Science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Year: 2024 – 2025 (Odd Semester)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Number	: 2303811724322</a:t>
            </a:r>
            <a:r>
              <a:rPr lang="en-GB" alt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047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					: </a:t>
            </a:r>
            <a:r>
              <a:rPr lang="en-GB" alt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JOYNURSINGH J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					: II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Semester				: III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				: </a:t>
            </a:r>
            <a:r>
              <a:rPr lang="en-GB" alt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					: 0</a:t>
            </a:r>
            <a:r>
              <a:rPr lang="en-GB" alt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.12.2024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B554FDC-F986-4516-81A3-5CBC9634E9C1}" type="slidenum">
              <a:rPr lang="en-US" altLang="en-US" smtClean="0"/>
            </a:fld>
            <a:endParaRPr lang="en-US" altLang="en-US"/>
          </a:p>
        </p:txBody>
      </p:sp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33350"/>
            <a:ext cx="1784350" cy="5975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33020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CGB1201 – JAVA PROGRAMMING  </a:t>
            </a:r>
            <a:endParaRPr lang="en-US" dirty="0"/>
          </a:p>
        </p:txBody>
      </p:sp>
      <p:sp>
        <p:nvSpPr>
          <p:cNvPr id="10486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1048634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3: Error Handling Module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/>
              <a:t>   Manages errors and exceptions in the application.</a:t>
            </a:r>
            <a:endParaRPr lang="en-US" dirty="0"/>
          </a:p>
          <a:p>
            <a:pPr>
              <a:buNone/>
            </a:pPr>
            <a:r>
              <a:rPr lang="en-US" b="1" dirty="0"/>
              <a:t>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handleInvalidInputError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handleAPIFetchError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handleCalculationError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alt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45574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33020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CGB1201 – JAVA PROGRAMMING  </a:t>
            </a:r>
            <a:endParaRPr lang="en-US" dirty="0"/>
          </a:p>
        </p:txBody>
      </p:sp>
      <p:sp>
        <p:nvSpPr>
          <p:cNvPr id="104863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1048638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4:</a:t>
            </a:r>
            <a:r>
              <a:rPr lang="en-US" b="1" dirty="0"/>
              <a:t>Data Management Module   </a:t>
            </a:r>
            <a:endParaRPr lang="en-US" b="1" dirty="0"/>
          </a:p>
          <a:p>
            <a:pPr>
              <a:buNone/>
            </a:pPr>
            <a:r>
              <a:rPr lang="en-US" dirty="0"/>
              <a:t>  	Handles data storage and updating exchange rates.   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Functions:  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/>
              <a:t>          </a:t>
            </a:r>
            <a:r>
              <a:rPr lang="en-US" dirty="0" err="1"/>
              <a:t>updateExchangeRates</a:t>
            </a:r>
            <a:r>
              <a:rPr lang="en-US" dirty="0"/>
              <a:t>() </a:t>
            </a:r>
            <a:endParaRPr lang="en-US" dirty="0"/>
          </a:p>
          <a:p>
            <a:pPr>
              <a:buNone/>
            </a:pPr>
            <a:r>
              <a:rPr lang="en-US" dirty="0"/>
              <a:t>          </a:t>
            </a:r>
            <a:r>
              <a:rPr lang="en-US" dirty="0" err="1"/>
              <a:t>storeRatesLocally</a:t>
            </a:r>
            <a:r>
              <a:rPr lang="en-US" dirty="0"/>
              <a:t>(rates)  </a:t>
            </a:r>
            <a:endParaRPr lang="en-US" dirty="0"/>
          </a:p>
          <a:p>
            <a:pPr>
              <a:buNone/>
            </a:pPr>
            <a:r>
              <a:rPr lang="en-US" dirty="0"/>
              <a:t>          </a:t>
            </a:r>
            <a:r>
              <a:rPr lang="en-US" dirty="0" err="1"/>
              <a:t>getStoredRates</a:t>
            </a:r>
            <a:r>
              <a:rPr lang="en-US" dirty="0"/>
              <a:t>()</a:t>
            </a:r>
            <a:endParaRPr lang="en-US" dirty="0"/>
          </a:p>
        </p:txBody>
      </p:sp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alt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330200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5574"/>
            <a:ext cx="1905000" cy="59737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1048642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6154" lnSpcReduction="20000"/>
          </a:bodyPr>
          <a:p>
            <a:pPr marL="0" indent="0">
              <a:buNone/>
            </a:pPr>
            <a:r>
              <a:rPr lang="en-US" altLang="en-IN" dirty="0"/>
              <a:t>import java.awt.*;</a:t>
            </a:r>
            <a:endParaRPr lang="en-US" dirty="0"/>
          </a:p>
          <a:p>
            <a:pPr marL="0" indent="0">
              <a:buNone/>
            </a:pPr>
            <a:r>
              <a:rPr lang="en-US" altLang="en-IN" dirty="0"/>
              <a:t>import java.awt.event.*;                                                                                          </a:t>
            </a:r>
            <a:endParaRPr lang="en-US" dirty="0"/>
          </a:p>
          <a:p>
            <a:pPr marL="0" indent="0">
              <a:buNone/>
            </a:pPr>
            <a:r>
              <a:rPr lang="en-US" altLang="en-IN" dirty="0"/>
              <a:t>import java.util.HashMap;</a:t>
            </a:r>
            <a:endParaRPr lang="en-US" dirty="0"/>
          </a:p>
          <a:p>
            <a:pPr marL="0" indent="0">
              <a:buNone/>
            </a:pPr>
            <a:r>
              <a:rPr lang="en-US" alt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altLang="en-IN" dirty="0"/>
              <a:t>public class CurrencyConverter extends Frame {</a:t>
            </a:r>
            <a:endParaRPr lang="en-US" dirty="0"/>
          </a:p>
          <a:p>
            <a:pPr marL="0" indent="0">
              <a:buNone/>
            </a:pPr>
            <a:r>
              <a:rPr lang="en-US" altLang="en-IN" dirty="0"/>
              <a:t>    </a:t>
            </a:r>
            <a:endParaRPr lang="en-US" dirty="0"/>
          </a:p>
          <a:p>
            <a:pPr marL="0" indent="0">
              <a:buNone/>
            </a:pPr>
            <a:r>
              <a:rPr lang="en-US" altLang="en-IN" dirty="0"/>
              <a:t>    private final HashMap&lt;String, Double&gt; exchangeRates;</a:t>
            </a:r>
            <a:endParaRPr lang="en-US" dirty="0"/>
          </a:p>
          <a:p>
            <a:pPr marL="0" indent="0">
              <a:buNone/>
            </a:pPr>
            <a:r>
              <a:rPr lang="en-US" alt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altLang="en-IN" dirty="0"/>
              <a:t>  </a:t>
            </a:r>
            <a:endParaRPr lang="en-US" dirty="0"/>
          </a:p>
          <a:p>
            <a:pPr marL="0" indent="0">
              <a:buNone/>
            </a:pPr>
            <a:r>
              <a:rPr lang="en-US" altLang="en-IN" dirty="0"/>
              <a:t>    private TextField amountField;</a:t>
            </a:r>
            <a:endParaRPr lang="en-US" dirty="0"/>
          </a:p>
          <a:p>
            <a:pPr marL="0" indent="0">
              <a:buNone/>
            </a:pPr>
            <a:r>
              <a:rPr lang="en-US" altLang="en-IN" dirty="0"/>
              <a:t>    private Choice sourceCurrency;</a:t>
            </a:r>
            <a:endParaRPr lang="en-US" dirty="0"/>
          </a:p>
          <a:p>
            <a:pPr marL="0" indent="0">
              <a:buNone/>
            </a:pPr>
            <a:r>
              <a:rPr lang="en-US" altLang="en-IN" dirty="0"/>
              <a:t>    private Choice targetCurrency;</a:t>
            </a:r>
            <a:endParaRPr lang="en-US" dirty="0"/>
          </a:p>
          <a:p>
            <a:pPr marL="0" indent="0">
              <a:buNone/>
            </a:pPr>
            <a:r>
              <a:rPr lang="en-US" altLang="en-IN" dirty="0"/>
              <a:t>    private Label resultLabel;</a:t>
            </a:r>
            <a:endParaRPr lang="en-US" dirty="0"/>
          </a:p>
          <a:p>
            <a:pPr marL="0" indent="0">
              <a:buNone/>
            </a:pPr>
            <a:r>
              <a:rPr lang="en-US" alt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altLang="en-IN" dirty="0"/>
              <a:t>    public CurrencyConverter() {</a:t>
            </a:r>
            <a:endParaRPr lang="en-US" dirty="0"/>
          </a:p>
          <a:p>
            <a:pPr marL="0" indent="0">
              <a:buNone/>
            </a:pPr>
            <a:r>
              <a:rPr lang="en-US" altLang="en-IN" dirty="0"/>
              <a:t>        exchangeRates = new HashMap&lt;&gt;();</a:t>
            </a:r>
            <a:endParaRPr lang="en-US" dirty="0"/>
          </a:p>
          <a:p>
            <a:pPr marL="0" indent="0">
              <a:buNone/>
            </a:pPr>
            <a:r>
              <a:rPr lang="en-US" altLang="en-IN" dirty="0"/>
              <a:t>        initializeExchangeRates();</a:t>
            </a:r>
            <a:endParaRPr lang="en-US" dirty="0"/>
          </a:p>
          <a:p>
            <a:pPr marL="0" indent="0">
              <a:buNone/>
            </a:pPr>
            <a:r>
              <a:rPr lang="en-US" alt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altLang="en-IN" dirty="0"/>
              <a:t>        </a:t>
            </a:r>
            <a:endParaRPr lang="en-US" dirty="0"/>
          </a:p>
          <a:p>
            <a:pPr marL="0" indent="0">
              <a:buNone/>
            </a:pPr>
            <a:r>
              <a:rPr lang="en-US" altLang="en-IN" dirty="0"/>
              <a:t>        setupUI()</a:t>
            </a:r>
            <a:endParaRPr lang="en-US" dirty="0"/>
          </a:p>
        </p:txBody>
      </p:sp>
      <p:sp>
        <p:nvSpPr>
          <p:cNvPr id="104864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45574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33020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CGB1201 – JAVA PROGRAMMING </a:t>
            </a:r>
            <a:endParaRPr lang="en-US" dirty="0"/>
          </a:p>
        </p:txBody>
      </p:sp>
      <p:sp>
        <p:nvSpPr>
          <p:cNvPr id="10486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1048646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6154" lnSpcReduction="20000"/>
          </a:bodyPr>
          <a:p>
            <a:r>
              <a:rPr lang="en-US" altLang="en-IN" dirty="0"/>
              <a:t>// Closing action</a:t>
            </a:r>
            <a:endParaRPr lang="en-US" dirty="0"/>
          </a:p>
          <a:p>
            <a:r>
              <a:rPr lang="en-US" altLang="en-IN" dirty="0"/>
              <a:t>        addWindowListener(new WindowAdapter() {</a:t>
            </a:r>
            <a:endParaRPr lang="en-US" dirty="0"/>
          </a:p>
          <a:p>
            <a:r>
              <a:rPr lang="en-US" altLang="en-IN" dirty="0"/>
              <a:t>            public void windowClosing(WindowEvent we) {</a:t>
            </a:r>
            <a:endParaRPr lang="en-US" dirty="0"/>
          </a:p>
          <a:p>
            <a:r>
              <a:rPr lang="en-US" altLang="en-IN" dirty="0"/>
              <a:t>                System.exit(0);</a:t>
            </a:r>
            <a:endParaRPr lang="en-US" dirty="0"/>
          </a:p>
          <a:p>
            <a:r>
              <a:rPr lang="en-US" altLang="en-IN" dirty="0"/>
              <a:t>            }</a:t>
            </a:r>
            <a:endParaRPr lang="en-US" dirty="0"/>
          </a:p>
          <a:p>
            <a:r>
              <a:rPr lang="en-US" altLang="en-IN" dirty="0"/>
              <a:t>        });</a:t>
            </a:r>
            <a:endParaRPr lang="en-US" dirty="0"/>
          </a:p>
          <a:p>
            <a:r>
              <a:rPr lang="en-US" altLang="en-IN" dirty="0"/>
              <a:t>    }</a:t>
            </a:r>
            <a:endParaRPr lang="en-US" dirty="0"/>
          </a:p>
          <a:p>
            <a:r>
              <a:rPr lang="en-US" altLang="en-IN" dirty="0"/>
              <a:t> </a:t>
            </a:r>
            <a:endParaRPr lang="en-US" dirty="0"/>
          </a:p>
          <a:p>
            <a:r>
              <a:rPr lang="en-US" altLang="en-IN" dirty="0"/>
              <a:t>    // Initialize some predefined exchange rates</a:t>
            </a:r>
            <a:endParaRPr lang="en-US" dirty="0"/>
          </a:p>
          <a:p>
            <a:r>
              <a:rPr lang="en-US" altLang="en-IN" dirty="0"/>
              <a:t>    private void initializeExchangeRates() {</a:t>
            </a:r>
            <a:endParaRPr lang="en-US" dirty="0"/>
          </a:p>
          <a:p>
            <a:r>
              <a:rPr lang="en-US" altLang="en-IN" dirty="0"/>
              <a:t>        exchangeRates.put("USD", 1.0); // Base currency</a:t>
            </a:r>
            <a:endParaRPr lang="en-US" dirty="0"/>
          </a:p>
          <a:p>
            <a:r>
              <a:rPr lang="en-US" altLang="en-IN" dirty="0"/>
              <a:t>        exchangeRates.put("EUR", 0.92);</a:t>
            </a:r>
            <a:endParaRPr lang="en-US" dirty="0"/>
          </a:p>
          <a:p>
            <a:r>
              <a:rPr lang="en-US" altLang="en-IN" dirty="0"/>
              <a:t>        exchangeRates.put("INR", 82.67);</a:t>
            </a:r>
            <a:endParaRPr lang="en-US" dirty="0"/>
          </a:p>
          <a:p>
            <a:r>
              <a:rPr lang="en-US" altLang="en-IN" dirty="0"/>
              <a:t>        exchangeRates.put("GBP", 0.78);</a:t>
            </a:r>
            <a:endParaRPr lang="en-US" dirty="0"/>
          </a:p>
          <a:p>
            <a:r>
              <a:rPr lang="en-US" altLang="en-IN" dirty="0"/>
              <a:t>        exchangeRates.put("JPY", 130.5);</a:t>
            </a:r>
            <a:endParaRPr lang="en-US" dirty="0"/>
          </a:p>
          <a:p>
            <a:r>
              <a:rPr lang="en-US" altLang="en-IN" dirty="0"/>
              <a:t>    }</a:t>
            </a:r>
            <a:endParaRPr lang="en-US" dirty="0"/>
          </a:p>
          <a:p>
            <a:r>
              <a:rPr lang="en-US" altLang="en-IN" dirty="0"/>
              <a:t> </a:t>
            </a:r>
            <a:endParaRPr lang="en-US" dirty="0"/>
          </a:p>
          <a:p>
            <a:r>
              <a:rPr lang="en-US" altLang="en-IN" dirty="0"/>
              <a:t>    // Create GUI</a:t>
            </a:r>
            <a:endParaRPr lang="en-US" dirty="0"/>
          </a:p>
          <a:p>
            <a:r>
              <a:rPr lang="en-US" altLang="en-IN" dirty="0"/>
              <a:t>    private void setupUI() {</a:t>
            </a:r>
            <a:endParaRPr lang="en-US" dirty="0"/>
          </a:p>
          <a:p>
            <a:r>
              <a:rPr lang="en-US" altLang="en-IN" dirty="0"/>
              <a:t>        setTitle("Currency Converter")</a:t>
            </a:r>
            <a:endParaRPr lang="en-US" dirty="0"/>
          </a:p>
        </p:txBody>
      </p:sp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45574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33020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CGB1201 – JAVA PROGRAMMING  </a:t>
            </a:r>
            <a:endParaRPr lang="en-US" dirty="0"/>
          </a:p>
        </p:txBody>
      </p:sp>
      <p:sp>
        <p:nvSpPr>
          <p:cNvPr id="10486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1048650" name="Content Placeholder 4"/>
          <p:cNvSpPr>
            <a:spLocks noGrp="1"/>
          </p:cNvSpPr>
          <p:nvPr>
            <p:ph sz="quarter" idx="1"/>
          </p:nvPr>
        </p:nvSpPr>
        <p:spPr>
          <a:xfrm>
            <a:off x="612647" y="857250"/>
            <a:ext cx="8229600" cy="3703320"/>
          </a:xfrm>
        </p:spPr>
        <p:txBody>
          <a:bodyPr>
            <a:normAutofit fontScale="25000"/>
          </a:bodyPr>
          <a:p>
            <a:r>
              <a:rPr lang="en-US" sz="2600" b="0" dirty="0" err="1"/>
              <a:t>setSize</a:t>
            </a:r>
            <a:r>
              <a:rPr lang="en-US" sz="2600" b="0" dirty="0"/>
              <a:t>(400, 300);</a:t>
            </a:r>
            <a:endParaRPr lang="en-US" sz="1000" b="0" dirty="0"/>
          </a:p>
          <a:p>
            <a:r>
              <a:rPr lang="en-US" sz="2600" b="0" dirty="0"/>
              <a:t>        </a:t>
            </a:r>
            <a:r>
              <a:rPr lang="en-US" sz="2600" b="0" dirty="0" err="1"/>
              <a:t>setLayout</a:t>
            </a:r>
            <a:r>
              <a:rPr lang="en-US" sz="2600" b="0" dirty="0"/>
              <a:t>(new </a:t>
            </a:r>
            <a:r>
              <a:rPr lang="en-US" sz="2600" b="0" dirty="0" err="1"/>
              <a:t>GridLayout</a:t>
            </a:r>
            <a:r>
              <a:rPr lang="en-US" sz="2600" b="0" dirty="0"/>
              <a:t>(6, 2));</a:t>
            </a:r>
            <a:endParaRPr lang="en-US" sz="1000" b="0" dirty="0"/>
          </a:p>
          <a:p>
            <a:pPr>
              <a:buNone/>
            </a:pPr>
            <a:r>
              <a:rPr lang="en-US" sz="2600" b="0" dirty="0"/>
              <a:t>	Label </a:t>
            </a:r>
            <a:r>
              <a:rPr lang="en-US" sz="2600" b="0" dirty="0" err="1"/>
              <a:t>amountLabel</a:t>
            </a:r>
            <a:r>
              <a:rPr lang="en-US" sz="2600" b="0" dirty="0"/>
              <a:t> = new Label("Amount:");</a:t>
            </a:r>
            <a:endParaRPr lang="en-US" sz="1000" b="0" dirty="0"/>
          </a:p>
          <a:p>
            <a:r>
              <a:rPr lang="en-US" sz="2600" b="0" dirty="0"/>
              <a:t>        </a:t>
            </a:r>
            <a:r>
              <a:rPr lang="en-US" sz="2600" b="0" dirty="0" err="1"/>
              <a:t>amountField</a:t>
            </a:r>
            <a:r>
              <a:rPr lang="en-US" sz="2600" b="0" dirty="0"/>
              <a:t> = new </a:t>
            </a:r>
            <a:r>
              <a:rPr lang="en-US" sz="2600" b="0" dirty="0" err="1"/>
              <a:t>TextField</a:t>
            </a:r>
            <a:r>
              <a:rPr lang="en-US" sz="2600" b="0" dirty="0"/>
              <a:t>();</a:t>
            </a:r>
            <a:endParaRPr lang="en-US" sz="1000" b="0" dirty="0"/>
          </a:p>
          <a:p>
            <a:r>
              <a:rPr lang="en-US" sz="2600" b="0" dirty="0"/>
              <a:t>  Label </a:t>
            </a:r>
            <a:r>
              <a:rPr lang="en-US" sz="2600" b="0" dirty="0" err="1"/>
              <a:t>sourceLabel</a:t>
            </a:r>
            <a:r>
              <a:rPr lang="en-US" sz="2600" b="0" dirty="0"/>
              <a:t> = new Label("From Currency:");</a:t>
            </a:r>
            <a:endParaRPr lang="en-US" sz="1000" b="0" dirty="0"/>
          </a:p>
          <a:p>
            <a:r>
              <a:rPr lang="en-US" sz="2600" b="0" dirty="0"/>
              <a:t>        </a:t>
            </a:r>
            <a:r>
              <a:rPr lang="en-US" sz="2600" b="0" dirty="0" err="1"/>
              <a:t>sourceCurrency</a:t>
            </a:r>
            <a:r>
              <a:rPr lang="en-US" sz="2600" b="0" dirty="0"/>
              <a:t> = new Choice();</a:t>
            </a:r>
            <a:endParaRPr lang="en-US" sz="1000" b="0" dirty="0"/>
          </a:p>
          <a:p>
            <a:r>
              <a:rPr lang="en-US" sz="2600" b="0" dirty="0"/>
              <a:t>        for (String currency : </a:t>
            </a:r>
            <a:r>
              <a:rPr lang="en-US" sz="2600" b="0" dirty="0" err="1"/>
              <a:t>exchangeRates.keySet</a:t>
            </a:r>
            <a:r>
              <a:rPr lang="en-US" sz="2600" b="0" dirty="0"/>
              <a:t>()) {</a:t>
            </a:r>
            <a:endParaRPr lang="en-US" sz="1000" b="0" dirty="0"/>
          </a:p>
          <a:p>
            <a:r>
              <a:rPr lang="en-US" sz="2600" b="0" dirty="0"/>
              <a:t>            </a:t>
            </a:r>
            <a:r>
              <a:rPr lang="en-US" sz="2600" b="0" dirty="0" err="1"/>
              <a:t>sourceCurrency.add</a:t>
            </a:r>
            <a:r>
              <a:rPr lang="en-US" sz="2600" b="0" dirty="0"/>
              <a:t>(currency);</a:t>
            </a:r>
            <a:endParaRPr lang="en-US" sz="1000" b="0" dirty="0"/>
          </a:p>
          <a:p>
            <a:r>
              <a:rPr lang="en-US" sz="2600" b="0" dirty="0"/>
              <a:t>        } Label </a:t>
            </a:r>
            <a:r>
              <a:rPr lang="en-US" sz="2600" b="0" dirty="0" err="1"/>
              <a:t>targetLabel</a:t>
            </a:r>
            <a:r>
              <a:rPr lang="en-US" sz="2600" b="0" dirty="0"/>
              <a:t> = new Label("To Currency:");</a:t>
            </a:r>
            <a:endParaRPr lang="en-US" sz="1000" b="0" dirty="0"/>
          </a:p>
          <a:p>
            <a:r>
              <a:rPr lang="en-US" sz="2600" b="0" dirty="0" err="1"/>
              <a:t>targetCurrency</a:t>
            </a:r>
            <a:r>
              <a:rPr lang="en-US" sz="2600" b="0" dirty="0"/>
              <a:t> = new Choice();</a:t>
            </a:r>
            <a:endParaRPr lang="en-US" sz="1000" b="0" dirty="0"/>
          </a:p>
          <a:p>
            <a:r>
              <a:rPr lang="en-US" sz="2600" b="0" dirty="0"/>
              <a:t>        for (String currency : </a:t>
            </a:r>
            <a:r>
              <a:rPr lang="en-US" sz="2600" b="0" dirty="0" err="1"/>
              <a:t>exchangeRates.keySet</a:t>
            </a:r>
            <a:r>
              <a:rPr lang="en-US" sz="2600" b="0" dirty="0"/>
              <a:t>()) {</a:t>
            </a:r>
            <a:endParaRPr lang="en-US" sz="1000" b="0" dirty="0"/>
          </a:p>
          <a:p>
            <a:r>
              <a:rPr lang="en-US" sz="2600" b="0" dirty="0"/>
              <a:t>            </a:t>
            </a:r>
            <a:r>
              <a:rPr lang="en-US" sz="2600" b="0" dirty="0" err="1"/>
              <a:t>targetCurrency.add</a:t>
            </a:r>
            <a:r>
              <a:rPr lang="en-US" sz="2600" b="0" dirty="0"/>
              <a:t>(currency);</a:t>
            </a:r>
            <a:endParaRPr lang="en-US" sz="1000" b="0" dirty="0"/>
          </a:p>
          <a:p>
            <a:r>
              <a:rPr lang="en-US" sz="2600" b="0" dirty="0"/>
              <a:t>        }</a:t>
            </a:r>
            <a:endParaRPr lang="en-US" sz="1000" b="0" dirty="0"/>
          </a:p>
          <a:p>
            <a:r>
              <a:rPr lang="en-US" sz="2600" b="0" dirty="0"/>
              <a:t> </a:t>
            </a:r>
            <a:endParaRPr lang="en-US" sz="1000" b="0" dirty="0"/>
          </a:p>
          <a:p>
            <a:r>
              <a:rPr lang="en-US" sz="2600" b="0" dirty="0"/>
              <a:t>        Button </a:t>
            </a:r>
            <a:r>
              <a:rPr lang="en-US" sz="2600" b="0" dirty="0" err="1"/>
              <a:t>convertButton</a:t>
            </a:r>
            <a:r>
              <a:rPr lang="en-US" sz="2600" b="0" dirty="0"/>
              <a:t> = new Button("Convert");</a:t>
            </a:r>
            <a:endParaRPr lang="en-US" sz="1000" b="0" dirty="0"/>
          </a:p>
          <a:p>
            <a:r>
              <a:rPr lang="en-US" sz="2600" b="0" dirty="0"/>
              <a:t>        </a:t>
            </a:r>
            <a:r>
              <a:rPr lang="en-US" sz="2600" b="0" dirty="0" err="1"/>
              <a:t>resultLabel</a:t>
            </a:r>
            <a:r>
              <a:rPr lang="en-US" sz="2600" b="0" dirty="0"/>
              <a:t> = new Label("Converted Amount: ");</a:t>
            </a:r>
            <a:endParaRPr lang="en-US" sz="1000" b="0" dirty="0"/>
          </a:p>
          <a:p>
            <a:r>
              <a:rPr lang="en-US" sz="2600" b="0" dirty="0"/>
              <a:t> </a:t>
            </a:r>
            <a:endParaRPr lang="en-US" sz="1000" b="0" dirty="0"/>
          </a:p>
          <a:p>
            <a:r>
              <a:rPr lang="en-US" sz="2600" b="0" dirty="0"/>
              <a:t>        </a:t>
            </a:r>
            <a:r>
              <a:rPr lang="en-US" sz="2600" b="0" dirty="0" err="1"/>
              <a:t>convertButton.addActionListener</a:t>
            </a:r>
            <a:r>
              <a:rPr lang="en-US" sz="2600" b="0" dirty="0"/>
              <a:t>(new </a:t>
            </a:r>
            <a:r>
              <a:rPr lang="en-US" sz="2600" b="0" dirty="0" err="1"/>
              <a:t>ActionListener</a:t>
            </a:r>
            <a:r>
              <a:rPr lang="en-US" sz="2600" b="0" dirty="0"/>
              <a:t>() {</a:t>
            </a:r>
            <a:endParaRPr lang="en-US" sz="1000" b="0" dirty="0"/>
          </a:p>
          <a:p>
            <a:r>
              <a:rPr lang="en-US" sz="2600" b="0" dirty="0"/>
              <a:t>            public void </a:t>
            </a:r>
            <a:r>
              <a:rPr lang="en-US" sz="2600" b="0" dirty="0" err="1"/>
              <a:t>actionPerformed</a:t>
            </a:r>
            <a:r>
              <a:rPr lang="en-US" sz="2600" b="0" dirty="0"/>
              <a:t>(</a:t>
            </a:r>
            <a:r>
              <a:rPr lang="en-US" sz="2600" b="0" dirty="0" err="1"/>
              <a:t>ActionEvent</a:t>
            </a:r>
            <a:r>
              <a:rPr lang="en-US" sz="2600" b="0" dirty="0"/>
              <a:t> e) {</a:t>
            </a:r>
            <a:endParaRPr lang="en-US" sz="1000" b="0" dirty="0"/>
          </a:p>
          <a:p>
            <a:r>
              <a:rPr lang="en-US" sz="2600" b="0" dirty="0"/>
              <a:t>                </a:t>
            </a:r>
            <a:r>
              <a:rPr lang="en-US" sz="2600" b="0" dirty="0" err="1"/>
              <a:t>convertCurrency</a:t>
            </a:r>
            <a:r>
              <a:rPr lang="en-US" sz="2600" b="0" dirty="0"/>
              <a:t>();</a:t>
            </a:r>
            <a:endParaRPr lang="en-US" sz="1000" b="0" dirty="0"/>
          </a:p>
          <a:p>
            <a:r>
              <a:rPr lang="en-US" sz="2600" b="0" dirty="0"/>
              <a:t>            }</a:t>
            </a:r>
            <a:endParaRPr lang="en-US" sz="1000" b="0" dirty="0"/>
          </a:p>
          <a:p>
            <a:r>
              <a:rPr lang="en-US" sz="2600" b="0" dirty="0"/>
              <a:t>        }</a:t>
            </a:r>
            <a:r>
              <a:rPr lang="en-US" sz="2600" b="1" dirty="0"/>
              <a:t>)</a:t>
            </a:r>
            <a:endParaRPr lang="en-US" dirty="0"/>
          </a:p>
        </p:txBody>
      </p:sp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45574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33020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CGB1201 – JAVA PROGRAMMING  </a:t>
            </a:r>
            <a:endParaRPr lang="en-US" dirty="0"/>
          </a:p>
        </p:txBody>
      </p:sp>
      <p:sp>
        <p:nvSpPr>
          <p:cNvPr id="104865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1048654" name="Content Placeholder 4"/>
          <p:cNvSpPr>
            <a:spLocks noGrp="1"/>
          </p:cNvSpPr>
          <p:nvPr>
            <p:ph sz="quarter" idx="1"/>
          </p:nvPr>
        </p:nvSpPr>
        <p:spPr>
          <a:xfrm>
            <a:off x="348202" y="914400"/>
            <a:ext cx="8338598" cy="3341016"/>
          </a:xfrm>
        </p:spPr>
        <p:txBody>
          <a:bodyPr>
            <a:normAutofit fontScale="40000"/>
          </a:bodyPr>
          <a:p>
            <a:r>
              <a:rPr lang="en-US" altLang="en-IN" sz="1600" dirty="0"/>
              <a:t> private void convertCurrency() {</a:t>
            </a:r>
            <a:endParaRPr lang="en-US" dirty="0"/>
          </a:p>
          <a:p>
            <a:r>
              <a:rPr lang="en-US" altLang="en-IN" sz="1600" dirty="0"/>
              <a:t>        try {</a:t>
            </a:r>
            <a:endParaRPr lang="en-US" dirty="0"/>
          </a:p>
          <a:p>
            <a:r>
              <a:rPr lang="en-US" altLang="en-IN" sz="1600" dirty="0"/>
              <a:t>            double amount = Double.parseDouble(amountField.getText());</a:t>
            </a:r>
            <a:endParaRPr lang="en-US" dirty="0"/>
          </a:p>
          <a:p>
            <a:r>
              <a:rPr lang="en-US" altLang="en-IN" sz="1600" dirty="0"/>
              <a:t>            String from = sourceCurrency.getSelectedItem();</a:t>
            </a:r>
            <a:endParaRPr lang="en-US" dirty="0"/>
          </a:p>
          <a:p>
            <a:r>
              <a:rPr lang="en-US" altLang="en-IN" sz="1600" dirty="0"/>
              <a:t>            String to = targetCurrency.getSelectedItem();</a:t>
            </a:r>
            <a:endParaRPr lang="en-US" dirty="0"/>
          </a:p>
          <a:p>
            <a:r>
              <a:rPr lang="en-US" altLang="en-IN" sz="1600" dirty="0"/>
              <a:t> </a:t>
            </a:r>
            <a:endParaRPr lang="en-US" dirty="0"/>
          </a:p>
          <a:p>
            <a:r>
              <a:rPr lang="en-US" altLang="en-IN" sz="1600" dirty="0"/>
              <a:t>            if (from.equals(to)) {</a:t>
            </a:r>
            <a:endParaRPr lang="en-US" dirty="0"/>
          </a:p>
          <a:p>
            <a:r>
              <a:rPr lang="en-US" altLang="en-IN" sz="1600" dirty="0"/>
              <a:t>                showErrorDialog("Source and target currencies must be different.");</a:t>
            </a:r>
            <a:endParaRPr lang="en-US" dirty="0"/>
          </a:p>
          <a:p>
            <a:r>
              <a:rPr lang="en-US" altLang="en-IN" sz="1600" dirty="0"/>
              <a:t>                return;</a:t>
            </a:r>
            <a:endParaRPr lang="en-US" dirty="0"/>
          </a:p>
          <a:p>
            <a:r>
              <a:rPr lang="en-US" altLang="en-IN" sz="1600" dirty="0"/>
              <a:t>            }</a:t>
            </a:r>
            <a:endParaRPr lang="en-US" dirty="0"/>
          </a:p>
          <a:p>
            <a:r>
              <a:rPr lang="en-US" altLang="en-IN" sz="1600" dirty="0"/>
              <a:t> </a:t>
            </a:r>
            <a:endParaRPr lang="en-US" dirty="0"/>
          </a:p>
          <a:p>
            <a:r>
              <a:rPr lang="en-US" altLang="en-IN" sz="1600" dirty="0"/>
              <a:t>            double convertedAmount = calculateConversion(amount, from, to);</a:t>
            </a:r>
            <a:endParaRPr lang="en-US" dirty="0"/>
          </a:p>
          <a:p>
            <a:r>
              <a:rPr lang="en-US" altLang="en-IN" sz="1600" dirty="0"/>
              <a:t>            resultLabel.setText("Converted Amount: " + String.format("%.2f", convertedAmount));</a:t>
            </a:r>
            <a:endParaRPr lang="en-US" dirty="0"/>
          </a:p>
          <a:p>
            <a:r>
              <a:rPr lang="en-US" altLang="en-IN" sz="1600" dirty="0"/>
              <a:t>        } catch (NumberFormatException ex) {</a:t>
            </a:r>
            <a:endParaRPr lang="en-US" dirty="0"/>
          </a:p>
          <a:p>
            <a:r>
              <a:rPr lang="en-US" altLang="en-IN" sz="1600" dirty="0"/>
              <a:t>            showErrorDialog("Please enter a valid numeric amount.");</a:t>
            </a:r>
            <a:endParaRPr lang="en-US" dirty="0"/>
          </a:p>
          <a:p>
            <a:r>
              <a:rPr lang="en-US" altLang="en-IN" sz="1600" dirty="0"/>
              <a:t>        }</a:t>
            </a:r>
            <a:endParaRPr lang="en-US" dirty="0"/>
          </a:p>
          <a:p>
            <a:r>
              <a:rPr lang="en-US" altLang="en-IN" sz="1600" dirty="0"/>
              <a:t>    }</a:t>
            </a:r>
            <a:endParaRPr lang="en-US" dirty="0"/>
          </a:p>
          <a:p>
            <a:endParaRPr lang="en-US" dirty="0"/>
          </a:p>
        </p:txBody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45574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33020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CGB1201 – JAVA PROGRAMMING  </a:t>
            </a:r>
            <a:endParaRPr lang="en-US" dirty="0"/>
          </a:p>
        </p:txBody>
      </p:sp>
      <p:sp>
        <p:nvSpPr>
          <p:cNvPr id="104865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1048658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/>
          </a:bodyPr>
          <a:p>
            <a:r>
              <a:rPr lang="en-US" altLang="en-IN" dirty="0"/>
              <a:t>  private void showErrorDialog(String message) {</a:t>
            </a:r>
            <a:endParaRPr lang="en-US" dirty="0"/>
          </a:p>
          <a:p>
            <a:r>
              <a:rPr lang="en-US" altLang="en-IN" dirty="0"/>
              <a:t>        Dialog errorDialog = new Dialog(this, "Error", true);</a:t>
            </a:r>
            <a:endParaRPr lang="en-US" dirty="0"/>
          </a:p>
          <a:p>
            <a:r>
              <a:rPr lang="en-US" altLang="en-IN" dirty="0"/>
              <a:t>        errorDialog.setSize(300, 150);</a:t>
            </a:r>
            <a:endParaRPr lang="en-US" dirty="0"/>
          </a:p>
          <a:p>
            <a:r>
              <a:rPr lang="en-US" altLang="en-IN" dirty="0"/>
              <a:t>        errorDialog.setLayout(new FlowLayout());</a:t>
            </a:r>
            <a:endParaRPr lang="en-US" dirty="0"/>
          </a:p>
          <a:p>
            <a:r>
              <a:rPr lang="en-US" altLang="en-IN" dirty="0"/>
              <a:t> </a:t>
            </a:r>
            <a:endParaRPr lang="en-US" dirty="0"/>
          </a:p>
          <a:p>
            <a:r>
              <a:rPr lang="en-US" altLang="en-IN" dirty="0"/>
              <a:t>        Label errorMessage = new Label(message);</a:t>
            </a:r>
            <a:endParaRPr lang="en-US" dirty="0"/>
          </a:p>
          <a:p>
            <a:r>
              <a:rPr lang="en-US" altLang="en-IN" dirty="0"/>
              <a:t>        Button okButton = new Button("OK");</a:t>
            </a:r>
            <a:endParaRPr lang="en-US" dirty="0"/>
          </a:p>
          <a:p>
            <a:r>
              <a:rPr lang="en-US" altLang="en-IN" dirty="0"/>
              <a:t> </a:t>
            </a:r>
            <a:endParaRPr lang="en-US" dirty="0"/>
          </a:p>
          <a:p>
            <a:r>
              <a:rPr lang="en-US" altLang="en-IN" dirty="0"/>
              <a:t>        okButton.addActionListener(e -&gt; errorDialog.dispose());</a:t>
            </a:r>
            <a:endParaRPr lang="en-US" dirty="0"/>
          </a:p>
          <a:p>
            <a:r>
              <a:rPr lang="en-US" altLang="en-IN" dirty="0"/>
              <a:t> </a:t>
            </a:r>
            <a:endParaRPr lang="en-US" dirty="0"/>
          </a:p>
          <a:p>
            <a:r>
              <a:rPr lang="en-US" altLang="en-IN" dirty="0"/>
              <a:t>        errorDialog.add(errorMessage);</a:t>
            </a:r>
            <a:endParaRPr lang="en-US" dirty="0"/>
          </a:p>
          <a:p>
            <a:r>
              <a:rPr lang="en-US" altLang="en-IN" dirty="0"/>
              <a:t>        errorDialog.add(okButton);</a:t>
            </a:r>
            <a:endParaRPr lang="en-US" dirty="0"/>
          </a:p>
          <a:p>
            <a:r>
              <a:rPr lang="en-US" altLang="en-IN" dirty="0"/>
              <a:t>        errorDialog.setVisible(true);</a:t>
            </a:r>
            <a:endParaRPr lang="en-US" dirty="0"/>
          </a:p>
          <a:p>
            <a:r>
              <a:rPr lang="en-US" altLang="en-IN" dirty="0"/>
              <a:t>    }</a:t>
            </a:r>
            <a:endParaRPr lang="en-US" dirty="0"/>
          </a:p>
          <a:p>
            <a:r>
              <a:rPr lang="en-US" altLang="en-IN" dirty="0"/>
              <a:t> </a:t>
            </a:r>
            <a:endParaRPr lang="en-US" dirty="0"/>
          </a:p>
          <a:p>
            <a:r>
              <a:rPr lang="en-US" altLang="en-IN" dirty="0"/>
              <a:t>    // Update exchange rates dynamically (future use or manual updates)</a:t>
            </a:r>
            <a:endParaRPr lang="en-US" dirty="0"/>
          </a:p>
          <a:p>
            <a:r>
              <a:rPr lang="en-US" altLang="en-IN" dirty="0"/>
              <a:t>    public void updateExchangeRates(String currency, double rate) {</a:t>
            </a:r>
            <a:endParaRPr lang="en-US" dirty="0"/>
          </a:p>
          <a:p>
            <a:r>
              <a:rPr lang="en-US" altLang="en-IN" dirty="0"/>
              <a:t>        exchangeRates.put(currency, rate);</a:t>
            </a:r>
            <a:endParaRPr lang="en-US" dirty="0"/>
          </a:p>
          <a:p>
            <a:r>
              <a:rPr lang="en-US" altLang="en-IN" dirty="0"/>
              <a:t>    }</a:t>
            </a:r>
            <a:endParaRPr lang="en-US" dirty="0"/>
          </a:p>
          <a:p>
            <a:r>
              <a:rPr lang="en-US" altLang="en-IN" dirty="0"/>
              <a:t> </a:t>
            </a:r>
            <a:endParaRPr lang="en-US" dirty="0"/>
          </a:p>
          <a:p>
            <a:r>
              <a:rPr lang="en-US" altLang="en-IN" dirty="0"/>
              <a:t>    // Main entry point</a:t>
            </a:r>
            <a:endParaRPr lang="en-US" dirty="0"/>
          </a:p>
          <a:p>
            <a:r>
              <a:rPr lang="en-US" altLang="en-IN" dirty="0"/>
              <a:t>    public static void main(String[] args) {</a:t>
            </a:r>
            <a:endParaRPr lang="en-US" dirty="0"/>
          </a:p>
          <a:p>
            <a:r>
              <a:rPr lang="en-US" altLang="en-IN" dirty="0"/>
              <a:t>        CurrencyConverter converter = new CurrencyConverter();</a:t>
            </a:r>
            <a:endParaRPr lang="en-US" dirty="0"/>
          </a:p>
          <a:p>
            <a:r>
              <a:rPr lang="en-US" altLang="en-IN" dirty="0"/>
              <a:t>        converter.setVisible(true);</a:t>
            </a:r>
            <a:endParaRPr lang="en-US" dirty="0"/>
          </a:p>
          <a:p>
            <a:r>
              <a:rPr lang="en-US" altLang="en-IN" dirty="0"/>
              <a:t>    }</a:t>
            </a:r>
            <a:endParaRPr lang="en-US" dirty="0"/>
          </a:p>
          <a:p>
            <a:r>
              <a:rPr lang="en-US" altLang="en-IN" dirty="0"/>
              <a:t>}</a:t>
            </a:r>
            <a:endParaRPr lang="en-US" dirty="0"/>
          </a:p>
        </p:txBody>
      </p:sp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45574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33020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pic>
        <p:nvPicPr>
          <p:cNvPr id="2097153" name="Content Placeholder 6" descr="WhatsApp Image 2024-11-28 at 10.18.15 PM (1).jpeg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841248" y="1381434"/>
            <a:ext cx="3505200" cy="2673457"/>
          </a:xfrm>
        </p:spPr>
      </p:pic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4" name="Picture 7" descr="WhatsApp Image 2024-11-28 at 10.43.20 PM (1).jpeg"/>
          <p:cNvPicPr>
            <a:picLocks noChangeAspect="1"/>
          </p:cNvPicPr>
          <p:nvPr/>
        </p:nvPicPr>
        <p:blipFill>
          <a:blip r:embed="rId2"/>
          <a:srcRect l="-2158"/>
          <a:stretch>
            <a:fillRect/>
          </a:stretch>
        </p:blipFill>
        <p:spPr>
          <a:xfrm>
            <a:off x="4596063" y="1276350"/>
            <a:ext cx="3750000" cy="2778541"/>
          </a:xfrm>
          <a:prstGeom prst="rect">
            <a:avLst/>
          </a:prstGeom>
        </p:spPr>
      </p:pic>
      <p:pic>
        <p:nvPicPr>
          <p:cNvPr id="2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45574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/>
          <p:cNvPicPr/>
          <p:nvPr/>
        </p:nvPicPr>
        <p:blipFill>
          <a:blip r:embed="rId4"/>
          <a:stretch>
            <a:fillRect/>
          </a:stretch>
        </p:blipFill>
        <p:spPr>
          <a:xfrm>
            <a:off x="8458200" y="33020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104866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p>
            <a:pPr algn="just"/>
            <a:r>
              <a:rPr lang="en-US" dirty="0"/>
              <a:t>In this project, I have developed a </a:t>
            </a:r>
            <a:r>
              <a:rPr lang="en-US" b="1" dirty="0"/>
              <a:t>Currency Converter Application</a:t>
            </a:r>
            <a:r>
              <a:rPr lang="en-US" dirty="0"/>
              <a:t> with an external AWT to fetch real-time exchange rates. </a:t>
            </a:r>
            <a:endParaRPr lang="en-US" dirty="0"/>
          </a:p>
          <a:p>
            <a:pPr algn="just"/>
            <a:r>
              <a:rPr lang="en-US" dirty="0"/>
              <a:t>The application allows users to quickly convert amounts between different currencies.</a:t>
            </a:r>
            <a:endParaRPr lang="en-US" dirty="0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45574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33020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4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 fontScale="83182"/>
          </a:bodyPr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 You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CE540F1-D866-4735-9E65-A1952EADD02D}" type="slidenum">
              <a:rPr lang="en-US" altLang="en-US" smtClean="0"/>
            </a:fld>
            <a:endParaRPr lang="en-US" altLang="en-US" dirty="0"/>
          </a:p>
        </p:txBody>
      </p:sp>
      <p:sp>
        <p:nvSpPr>
          <p:cNvPr id="1048674" name="Title 1"/>
          <p:cNvSpPr txBox="1"/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IN" sz="3600" dirty="0"/>
          </a:p>
          <a:p>
            <a:pPr algn="ctr"/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queries??? </a:t>
            </a: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9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Project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4767263"/>
            <a:ext cx="4340352" cy="376237"/>
          </a:xfrm>
        </p:spPr>
        <p:txBody>
          <a:bodyPr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5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p>
            <a:fld id="{C8B3AA75-1EA1-4A20-9182-A423EE2FFA8F}" type="slidenum">
              <a:rPr lang="en-US" altLang="en-US"/>
            </a:fld>
            <a:endParaRPr lang="en-US" altLang="en-US"/>
          </a:p>
        </p:txBody>
      </p:sp>
      <p:sp>
        <p:nvSpPr>
          <p:cNvPr id="1048596" name="Footer Placeholder 4"/>
          <p:cNvSpPr txBox="1"/>
          <p:nvPr/>
        </p:nvSpPr>
        <p:spPr>
          <a:xfrm>
            <a:off x="799641" y="1271071"/>
            <a:ext cx="7772400" cy="1224479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endParaRPr lang="en-US" sz="2500" b="1" dirty="0"/>
          </a:p>
        </p:txBody>
      </p:sp>
      <p:sp>
        <p:nvSpPr>
          <p:cNvPr id="104859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CURRENCY CONVERTER APPLICATION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45574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33020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191000" cy="376237"/>
          </a:xfrm>
        </p:spPr>
        <p:txBody>
          <a:bodyPr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1048606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3077" lnSpcReduction="20000"/>
          </a:bodyPr>
          <a:p>
            <a:pPr algn="just"/>
            <a:endParaRPr lang="en-US" sz="3200" b="1" dirty="0"/>
          </a:p>
          <a:p>
            <a:pPr algn="just"/>
            <a:r>
              <a:rPr lang="en-US" sz="3200" b="1" dirty="0"/>
              <a:t>No Support for Multiple Currencies </a:t>
            </a:r>
            <a:r>
              <a:rPr lang="en-US" b="1" dirty="0"/>
              <a:t>:</a:t>
            </a:r>
            <a:r>
              <a:rPr lang="en-US" dirty="0"/>
              <a:t> Users often need to convert between multiple currencies, but many tools don’t support a wide range of currencies or make the process cumbersome.</a:t>
            </a:r>
            <a:endParaRPr lang="en-US" dirty="0"/>
          </a:p>
          <a:p>
            <a:pPr algn="just"/>
            <a:r>
              <a:rPr lang="en-US" sz="3200" b="1" dirty="0"/>
              <a:t>Different Use Cases : </a:t>
            </a:r>
            <a:r>
              <a:rPr lang="en-US" sz="3200" dirty="0"/>
              <a:t>Travelers, businesses, and individuals conducting international transactions may have different needs, but many currency converter apps don’t cater to these varied user groups</a:t>
            </a:r>
            <a:r>
              <a:rPr lang="en-US" sz="3600" dirty="0"/>
              <a:t>.</a:t>
            </a:r>
            <a:endParaRPr lang="en-US" sz="3600" dirty="0"/>
          </a:p>
          <a:p>
            <a:pPr algn="just"/>
            <a:r>
              <a:rPr lang="en-US" sz="3200" b="1" dirty="0"/>
              <a:t> Inconsistent Exchange Rates :</a:t>
            </a:r>
            <a:r>
              <a:rPr lang="en-US" sz="3200" dirty="0"/>
              <a:t> Users often struggle with outdated or fluctuating exchange rates, making it hard to get accurate conversion values for travel or transactions</a:t>
            </a:r>
            <a:endParaRPr lang="en-US" sz="3600" dirty="0"/>
          </a:p>
          <a:p>
            <a:pPr algn="just"/>
            <a:endParaRPr lang="en-US" sz="3200" dirty="0"/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45574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33020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4767263"/>
            <a:ext cx="4114800" cy="376237"/>
          </a:xfrm>
        </p:spPr>
        <p:txBody>
          <a:bodyPr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104861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4615" lnSpcReduction="20000"/>
          </a:bodyPr>
          <a:p>
            <a:pPr algn="just"/>
            <a:r>
              <a:rPr lang="en-US" b="1" dirty="0"/>
              <a:t> Real-Time Currency Conversion : </a:t>
            </a:r>
            <a:r>
              <a:rPr lang="en-US" dirty="0"/>
              <a:t>To provide accurate and real-time currency conversion by fetching the latest exchange rates from a reliable and trusted source</a:t>
            </a:r>
            <a:endParaRPr lang="en-US" dirty="0"/>
          </a:p>
          <a:p>
            <a:pPr algn="just"/>
            <a:r>
              <a:rPr lang="en-US" b="1" dirty="0"/>
              <a:t> User-Friendly Interface :</a:t>
            </a:r>
            <a:r>
              <a:rPr lang="en-US" dirty="0"/>
              <a:t> To design a simple and intuitive interface that allows users to quickly enter amounts and select currencies for conversion.</a:t>
            </a:r>
            <a:endParaRPr lang="en-US" dirty="0"/>
          </a:p>
          <a:p>
            <a:pPr algn="just"/>
            <a:r>
              <a:rPr lang="en-US" b="1" dirty="0"/>
              <a:t> Support for Multiple Currencies : </a:t>
            </a:r>
            <a:r>
              <a:rPr lang="en-US" dirty="0"/>
              <a:t>To enable the conversion of amounts between a wide range of global currencies, including major and minor currencies, to cater to diverse user needs</a:t>
            </a:r>
            <a:endParaRPr lang="en-US" dirty="0"/>
          </a:p>
          <a:p>
            <a:pPr algn="just"/>
            <a:r>
              <a:rPr lang="en-US" b="1" dirty="0"/>
              <a:t> Quick and Accurate Calculations :</a:t>
            </a:r>
            <a:r>
              <a:rPr lang="en-US" dirty="0"/>
              <a:t> To ensure that users receive fast and precise conversion results, minimizing the chances of errors during manual calculations.</a:t>
            </a:r>
            <a:endParaRPr lang="en-US" dirty="0"/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45574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33020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Architecture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pic>
        <p:nvPicPr>
          <p:cNvPr id="2097152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903659"/>
            <a:ext cx="3886200" cy="4000764"/>
          </a:xfrm>
          <a:prstGeom prst="rect">
            <a:avLst/>
          </a:prstGeom>
        </p:spPr>
      </p:pic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5574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8458200" y="33020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p>
            <a:pPr algn="ctr"/>
            <a:r>
              <a:rPr lang="en-GB" alt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Programming  - Concepts Used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552" cy="376237"/>
          </a:xfrm>
        </p:spPr>
        <p:txBody>
          <a:bodyPr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1048619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p>
            <a:endParaRPr lang="en-US" b="1" dirty="0"/>
          </a:p>
          <a:p>
            <a:r>
              <a:rPr lang="en-US" b="1" dirty="0"/>
              <a:t>Classes and Objects: </a:t>
            </a:r>
            <a:r>
              <a:rPr lang="en-US" dirty="0"/>
              <a:t>Classes</a:t>
            </a:r>
            <a:r>
              <a:rPr lang="en-US" b="1" dirty="0"/>
              <a:t> </a:t>
            </a:r>
            <a:r>
              <a:rPr lang="en-US" dirty="0"/>
              <a:t>like </a:t>
            </a:r>
            <a:r>
              <a:rPr lang="en-US" dirty="0" err="1"/>
              <a:t>CurrencyConverter</a:t>
            </a:r>
            <a:r>
              <a:rPr lang="en-US" dirty="0"/>
              <a:t>, </a:t>
            </a:r>
            <a:r>
              <a:rPr lang="en-US" dirty="0" err="1"/>
              <a:t>ExchangeRateFetcher</a:t>
            </a:r>
            <a:r>
              <a:rPr lang="en-US" dirty="0"/>
              <a:t>, Currency, and </a:t>
            </a:r>
            <a:r>
              <a:rPr lang="en-US" dirty="0" err="1"/>
              <a:t>UserInterface</a:t>
            </a:r>
            <a:r>
              <a:rPr lang="en-US" dirty="0"/>
              <a:t>.</a:t>
            </a:r>
            <a:endParaRPr lang="en-US" dirty="0"/>
          </a:p>
          <a:p>
            <a:r>
              <a:rPr lang="en-US" b="1" dirty="0"/>
              <a:t>Exception </a:t>
            </a:r>
            <a:r>
              <a:rPr lang="en-US" b="1" dirty="0" err="1"/>
              <a:t>Handling:</a:t>
            </a:r>
            <a:r>
              <a:rPr lang="en-US" dirty="0" err="1"/>
              <a:t>Handling</a:t>
            </a:r>
            <a:r>
              <a:rPr lang="en-US" dirty="0"/>
              <a:t> network issues, invalid currency codes.</a:t>
            </a:r>
            <a:endParaRPr lang="en-US" dirty="0"/>
          </a:p>
          <a:p>
            <a:r>
              <a:rPr lang="en-US" b="1" dirty="0"/>
              <a:t>API </a:t>
            </a:r>
            <a:r>
              <a:rPr lang="en-US" b="1" dirty="0" err="1"/>
              <a:t>Integration</a:t>
            </a:r>
            <a:r>
              <a:rPr lang="en-US" dirty="0" err="1"/>
              <a:t>:To</a:t>
            </a:r>
            <a:r>
              <a:rPr lang="en-US" dirty="0"/>
              <a:t> get real-time exchange rates.</a:t>
            </a:r>
            <a:endParaRPr lang="en-US" dirty="0"/>
          </a:p>
          <a:p>
            <a:r>
              <a:rPr lang="en-US" b="1" dirty="0"/>
              <a:t>User Interface :</a:t>
            </a:r>
            <a:r>
              <a:rPr lang="en-US" dirty="0"/>
              <a:t>Java provides libraries like Swing.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67005"/>
            <a:ext cx="1589405" cy="5975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33020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Modules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104862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1:User Interaction Module</a:t>
            </a:r>
            <a:endParaRPr lang="en-US" b="1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2:Conversion Processing Module</a:t>
            </a:r>
            <a:endParaRPr lang="en-US" b="1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3:Data Management Module</a:t>
            </a:r>
            <a:r>
              <a:rPr lang="en-US" b="1" dirty="0"/>
              <a:t>.</a:t>
            </a:r>
            <a:endParaRPr lang="en-US" b="1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4: Error Handling Module</a:t>
            </a:r>
            <a:r>
              <a:rPr lang="en-US" b="1" dirty="0"/>
              <a:t>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45574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33020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alt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1048626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1:User Interaction Module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/>
              <a:t>   Handles the interface between the user and the application.  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Functions: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startApplication</a:t>
            </a:r>
            <a:r>
              <a:rPr lang="en-US" dirty="0"/>
              <a:t>()</a:t>
            </a:r>
            <a:endParaRPr 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getInputAmount</a:t>
            </a:r>
            <a:r>
              <a:rPr lang="en-US" dirty="0"/>
              <a:t>()</a:t>
            </a:r>
            <a:endParaRPr 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selectCurrencies</a:t>
            </a:r>
            <a:r>
              <a:rPr lang="en-US" dirty="0"/>
              <a:t>()</a:t>
            </a:r>
            <a:endParaRPr lang="en-US" dirty="0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45574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33020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alt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1048630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2:Conversion Processing Module</a:t>
            </a:r>
            <a:endParaRPr lang="en-US" b="1" dirty="0"/>
          </a:p>
          <a:p>
            <a:pPr>
              <a:buNone/>
            </a:pPr>
            <a:r>
              <a:rPr lang="en-US" b="1" dirty="0"/>
              <a:t>   </a:t>
            </a:r>
            <a:r>
              <a:rPr lang="en-US" dirty="0"/>
              <a:t>Manages the currency conversion logic.   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Functions:  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/>
              <a:t>		</a:t>
            </a:r>
            <a:r>
              <a:rPr lang="en-US" dirty="0" err="1"/>
              <a:t>fetchExchangeRatesexchange</a:t>
            </a:r>
            <a:r>
              <a:rPr lang="en-US" dirty="0"/>
              <a:t> ( )</a:t>
            </a:r>
            <a:endParaRPr lang="en-US" dirty="0"/>
          </a:p>
          <a:p>
            <a:pPr>
              <a:buNone/>
            </a:pPr>
            <a:r>
              <a:rPr lang="en-US" dirty="0"/>
              <a:t>		rate </a:t>
            </a:r>
            <a:r>
              <a:rPr lang="en-US" dirty="0" err="1"/>
              <a:t>validateInput</a:t>
            </a:r>
            <a:r>
              <a:rPr lang="en-US" dirty="0"/>
              <a:t>()</a:t>
            </a:r>
            <a:endParaRPr lang="en-US" dirty="0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45574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33020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7032</Words>
  <Application>WPS Presentation</Application>
  <PresentationFormat/>
  <Paragraphs>292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SimSun</vt:lpstr>
      <vt:lpstr>Wingdings</vt:lpstr>
      <vt:lpstr>Wingdings 3</vt:lpstr>
      <vt:lpstr>Wingdings</vt:lpstr>
      <vt:lpstr>Calibri</vt:lpstr>
      <vt:lpstr>Times New Roman</vt:lpstr>
      <vt:lpstr>Gill Sans MT</vt:lpstr>
      <vt:lpstr>Microsoft YaHei</vt:lpstr>
      <vt:lpstr>Arial Unicode MS</vt:lpstr>
      <vt:lpstr>Bookman Old Style</vt:lpstr>
      <vt:lpstr>Origin</vt:lpstr>
      <vt:lpstr>      CGB1201 – JAVA PROGRAMMING </vt:lpstr>
      <vt:lpstr>Title of the Project</vt:lpstr>
      <vt:lpstr>Problem Identification </vt:lpstr>
      <vt:lpstr>Objective</vt:lpstr>
      <vt:lpstr>Proposed Architecture</vt:lpstr>
      <vt:lpstr>Java Programming  - Concepts Used</vt:lpstr>
      <vt:lpstr>List of Modules</vt:lpstr>
      <vt:lpstr>Module 1 Description</vt:lpstr>
      <vt:lpstr>Module 2 Description</vt:lpstr>
      <vt:lpstr>Module 3 Description</vt:lpstr>
      <vt:lpstr>Module 4 Description </vt:lpstr>
      <vt:lpstr>Source Code</vt:lpstr>
      <vt:lpstr>Source Code</vt:lpstr>
      <vt:lpstr>Source Code</vt:lpstr>
      <vt:lpstr>Source Code</vt:lpstr>
      <vt:lpstr>Source Code</vt:lpstr>
      <vt:lpstr>Results </vt:lpstr>
      <vt:lpstr>Conclusion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CGB1201 – JAVA PROGRAMMING </dc:title>
  <dc:creator>RMX3771</dc:creator>
  <cp:lastModifiedBy>Joynursingh</cp:lastModifiedBy>
  <cp:revision>3</cp:revision>
  <dcterms:created xsi:type="dcterms:W3CDTF">2024-12-06T17:31:00Z</dcterms:created>
  <dcterms:modified xsi:type="dcterms:W3CDTF">2024-12-06T17:39:34Z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A4CF5DF52FAE4175B55996FE243B38B5_13</vt:lpwstr>
  </property>
  <property fmtid="{D5CDD505-2E9C-101B-9397-08002B2CF9AE}" pid="3" name="KSOProductBuildVer">
    <vt:lpwstr>2057-12.2.0.18911</vt:lpwstr>
  </property>
</Properties>
</file>