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68" r:id="rId4"/>
    <p:sldId id="270" r:id="rId5"/>
    <p:sldId id="269" r:id="rId6"/>
    <p:sldId id="271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6"/>
    <p:restoredTop sz="94506"/>
  </p:normalViewPr>
  <p:slideViewPr>
    <p:cSldViewPr snapToGrid="0" snapToObjects="1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FFF17-DE55-E448-90F4-6828E21E9451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F3DF4-7484-A945-8556-2623582EF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1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F3DF4-7484-A945-8556-2623582EF8E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7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095" y="1738301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Lab_5     JAVA Class</a:t>
            </a:r>
            <a:endParaRPr lang="zh-CN" alt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5649" y="2917344"/>
            <a:ext cx="4192172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 2021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Lingxiao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Oct 2016</a:t>
            </a:r>
          </a:p>
        </p:txBody>
      </p:sp>
    </p:spTree>
    <p:extLst>
      <p:ext uri="{BB962C8B-B14F-4D97-AF65-F5344CB8AC3E}">
        <p14:creationId xmlns:p14="http://schemas.microsoft.com/office/powerpoint/2010/main" val="4260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35294" y="671257"/>
            <a:ext cx="206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1674" y="2053883"/>
            <a:ext cx="7104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		      	-- page 2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Task—1 Point Class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-- page 3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Task—2 Rectangle Class       	-- page 4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			      	-- page 5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Task—3 (In Class)                          -- page 6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Task (In Class)			-- page 7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3383" y="305496"/>
            <a:ext cx="334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8464" y="1362817"/>
            <a:ext cx="39108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ublic class 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Point () {}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method_1 {}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method_2 {}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…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80972" y="1362817"/>
            <a:ext cx="39108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ublic class 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Rectangle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method_1 {}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method_2 {}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…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67571" y="1123755"/>
            <a:ext cx="54675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    Point () {}</a:t>
            </a: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 Printer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Distance Calculation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Setter and Getter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	Two Coordinates (x, y)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6121" y="4526049"/>
            <a:ext cx="11077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here is in Euclidean space, defined as 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square_root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((x1-x2) 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(x1-x2) + (y1-y2) * (y1-y2)). You may need the </a:t>
            </a:r>
            <a:r>
              <a:rPr lang="en-US" altLang="zh-CN" sz="2400" i="1" u="sng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altLang="zh-CN" sz="2400" i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“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java.lang.Math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to calculate the “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square_root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value (Just import this before using </a:t>
            </a:r>
            <a:r>
              <a:rPr lang="en-US" altLang="zh-CN" sz="2400" i="1" u="sng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altLang="zh-CN" sz="2400" i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3383" y="305496"/>
            <a:ext cx="3494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–1 Point Class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96121" y="4526046"/>
            <a:ext cx="10940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need to define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“Rectangle” as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topLeft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bottomRight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“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topLeft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bottomRight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are two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in Task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of rectangle is also defined in Euclidean space (a * b), a and b are the rectangle’s width and height, respectively.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67571" y="1123755"/>
            <a:ext cx="54675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    Rectangle () {}</a:t>
            </a: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 Printer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Area Calculation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Setter and Getter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	Two Points (Point Class)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0162" y="305496"/>
            <a:ext cx="476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–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Rectangle Class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3346" y="1440715"/>
            <a:ext cx="92976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Finishing the code in “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ctr"/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/Point.java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/Rectangle.java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/TestMain.java</a:t>
            </a:r>
          </a:p>
          <a:p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suggest to use “Point” and “Rectangle” in </a:t>
            </a:r>
            <a:r>
              <a:rPr lang="en-US" altLang="zh-CN" sz="28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TestMain.java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like.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382" y="305496"/>
            <a:ext cx="2510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6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3383" y="305496"/>
            <a:ext cx="493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–3 Point Class (New)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67571" y="1123755"/>
            <a:ext cx="54675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    Point () {}</a:t>
            </a: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 Printer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Distance Calculation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Setter and Getter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	Two Coordinates (r, theta)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16259" y="4586067"/>
            <a:ext cx="932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	= 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square_root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(x * x + y * y)		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square_root</a:t>
            </a:r>
            <a:endPara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theta 	= atan2(y, x) 				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Math.atan2()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atan2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	= r * cos(theta)			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Math.cos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cos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	= r * sin(theta)				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Math.sin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sin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383" y="305496"/>
            <a:ext cx="5816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Task Rectangle Intersection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7571" y="1123755"/>
            <a:ext cx="546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Calculation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		Two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Rectangles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(defined in 		task 2)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		Intersection area</a:t>
            </a:r>
          </a:p>
        </p:txBody>
      </p:sp>
      <p:sp>
        <p:nvSpPr>
          <p:cNvPr id="8" name="矩形 7"/>
          <p:cNvSpPr/>
          <p:nvPr/>
        </p:nvSpPr>
        <p:spPr>
          <a:xfrm>
            <a:off x="3179297" y="3854548"/>
            <a:ext cx="1603717" cy="187646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95705" y="4223879"/>
            <a:ext cx="1603717" cy="1876463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95706" y="4223879"/>
            <a:ext cx="887308" cy="1507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？</a:t>
            </a:r>
            <a:endParaRPr lang="zh-CN" alt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895555" y="3854548"/>
            <a:ext cx="3305908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697414" y="5134708"/>
            <a:ext cx="2504049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356207" y="3587261"/>
            <a:ext cx="14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56207" y="4873098"/>
            <a:ext cx="14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235</Words>
  <Application>Microsoft Office PowerPoint</Application>
  <PresentationFormat>宽屏</PresentationFormat>
  <Paragraphs>76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DengXian</vt:lpstr>
      <vt:lpstr>Arial</vt:lpstr>
      <vt:lpstr>Calibri</vt:lpstr>
      <vt:lpstr>Calibri Light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Lab#4: JUnit Test</dc:title>
  <dc:creator>Ran BAI</dc:creator>
  <cp:lastModifiedBy>LX.Conan</cp:lastModifiedBy>
  <cp:revision>182</cp:revision>
  <dcterms:created xsi:type="dcterms:W3CDTF">2016-10-02T11:17:08Z</dcterms:created>
  <dcterms:modified xsi:type="dcterms:W3CDTF">2016-10-16T16:00:43Z</dcterms:modified>
</cp:coreProperties>
</file>