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68" r:id="rId4"/>
    <p:sldId id="276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94506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FFF17-DE55-E448-90F4-6828E21E9451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3DF4-7484-A945-8556-2623582EF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F3DF4-7484-A945-8556-2623582EF8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smtClean="0"/>
              <a:t>10/3/16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302-D20A-CB47-A25F-9533F3247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7095" y="1738301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Lab_7     Abstract Class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5649" y="2917344"/>
            <a:ext cx="419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2021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Lingxiao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2016</a:t>
            </a:r>
          </a:p>
        </p:txBody>
      </p:sp>
    </p:spTree>
    <p:extLst>
      <p:ext uri="{BB962C8B-B14F-4D97-AF65-F5344CB8AC3E}">
        <p14:creationId xmlns:p14="http://schemas.microsoft.com/office/powerpoint/2010/main" val="426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5294" y="671257"/>
            <a:ext cx="206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1674" y="2053883"/>
            <a:ext cx="7104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		      	-- page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-- page 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TestMain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self.checking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-- page 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				-- page 6</a:t>
            </a:r>
          </a:p>
        </p:txBody>
      </p:sp>
    </p:spTree>
    <p:extLst>
      <p:ext uri="{BB962C8B-B14F-4D97-AF65-F5344CB8AC3E}">
        <p14:creationId xmlns:p14="http://schemas.microsoft.com/office/powerpoint/2010/main" val="911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383" y="305496"/>
            <a:ext cx="334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2180" y="1162523"/>
            <a:ext cx="3438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–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used as Interface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00752" y="2109935"/>
            <a:ext cx="4462818" cy="33491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Shape {</a:t>
            </a:r>
          </a:p>
          <a:p>
            <a:endParaRPr lang="en-US" altLang="zh-CN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… }</a:t>
            </a:r>
            <a:endParaRPr lang="en-US" altLang="zh-CN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 void print()</a:t>
            </a: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… }</a:t>
            </a:r>
          </a:p>
          <a:p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7394" y="1162523"/>
            <a:ext cx="3250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46209" y="2109936"/>
            <a:ext cx="4811783" cy="3349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 extends Shape {</a:t>
            </a:r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Circle() { … }</a:t>
            </a:r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area() </a:t>
            </a: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 }</a:t>
            </a:r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float variables // local </a:t>
            </a:r>
            <a:r>
              <a:rPr lang="en-US" altLang="zh-CN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endParaRPr lang="en-US" altLang="zh-CN" sz="24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44203" y="1578021"/>
            <a:ext cx="1125415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8838" y="5777444"/>
            <a:ext cx="735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implement details in Abstract class Shape</a:t>
            </a:r>
            <a:endParaRPr lang="zh-CN" altLang="en-US" sz="28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086" y="305496"/>
            <a:ext cx="365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Shape Class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3" y="1501251"/>
            <a:ext cx="11622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Shape as Abstract Class: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(Need or not ? 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Method:	Setter and Getter (for accessing variables)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 (for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(for area calculating)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Clone (Multiple reference)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Copy (Deep Clone)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Variables: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or not ?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3381" y="305496"/>
            <a:ext cx="403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383" y="1501251"/>
            <a:ext cx="11622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sub-classes should extend the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Shape Class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Method:	Setter and Getter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(override and overloaded)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(override)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(Multiple reference)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Copy (Deep Clone)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Variables:	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Member (Please see the code)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8838" y="5777444"/>
            <a:ext cx="735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overriding ? Or overloading ?</a:t>
            </a:r>
            <a:endParaRPr lang="zh-CN" altLang="en-US" sz="28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3381" y="305496"/>
            <a:ext cx="468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TestMain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self.checking</a:t>
            </a:r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0561" y="1241942"/>
            <a:ext cx="8679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All methods in Rectangle and Circle classes. Implementing by yourself.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use the shape to define a instance, e.g. Shape s = new Shape () ? Why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“Shape s = new Rectangle(…), 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s.setParams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kParamX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0.5)” right ? Why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clone and copy in each class (Multiple Reference and Deep Clone) ?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8601" y="490339"/>
            <a:ext cx="41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code following and debug them</a:t>
            </a:r>
            <a:endParaRPr lang="zh-CN" altLang="en-US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1041" y="6223380"/>
            <a:ext cx="8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Page 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2" y="305496"/>
            <a:ext cx="222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4057" y="898856"/>
            <a:ext cx="93550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all “</a:t>
            </a:r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related words into proper input names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all “sig” with proper return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proper modifier for variables in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things are right, you need debug by yourself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all things are right, please try to define Shape, Rectangle and Circle as Interface (Extra)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about what is the difference between abstract class and interface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285</Words>
  <Application>Microsoft Office PowerPoint</Application>
  <PresentationFormat>宽屏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Lab#4: JUnit Test</dc:title>
  <dc:creator>Ran BAI</dc:creator>
  <cp:lastModifiedBy>LX.Conan</cp:lastModifiedBy>
  <cp:revision>338</cp:revision>
  <dcterms:created xsi:type="dcterms:W3CDTF">2016-10-02T11:17:08Z</dcterms:created>
  <dcterms:modified xsi:type="dcterms:W3CDTF">2016-10-30T12:58:59Z</dcterms:modified>
</cp:coreProperties>
</file>