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68" r:id="rId4"/>
    <p:sldId id="276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94506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FF17-DE55-E448-90F4-6828E21E9451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3DF4-7484-A945-8556-2623582EF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095" y="1738301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Lab_6     Inheritance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5649" y="2917344"/>
            <a:ext cx="419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2021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Lingxiao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2016</a:t>
            </a:r>
          </a:p>
        </p:txBody>
      </p:sp>
    </p:spTree>
    <p:extLst>
      <p:ext uri="{BB962C8B-B14F-4D97-AF65-F5344CB8AC3E}">
        <p14:creationId xmlns:p14="http://schemas.microsoft.com/office/powerpoint/2010/main" val="426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5294" y="671257"/>
            <a:ext cx="206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1674" y="2053883"/>
            <a:ext cx="7104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		      	-- page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Runner Class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-- page 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 and Tortoise       		-- page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Racing Game			      	-- page 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				-- page 6</a:t>
            </a:r>
          </a:p>
        </p:txBody>
      </p:sp>
    </p:spTree>
    <p:extLst>
      <p:ext uri="{BB962C8B-B14F-4D97-AF65-F5344CB8AC3E}">
        <p14:creationId xmlns:p14="http://schemas.microsoft.com/office/powerpoint/2010/main" val="911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383" y="305496"/>
            <a:ext cx="334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8797" y="1825765"/>
            <a:ext cx="305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class – Runner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5921" y="2560320"/>
            <a:ext cx="2771336" cy="27713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Runner {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Runner() {</a:t>
            </a:r>
          </a:p>
          <a:p>
            <a:r>
              <a:rPr lang="en-US" altLang="zh-CN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run() {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float variables 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6398" y="1825765"/>
            <a:ext cx="474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classes – Rabbit and Tortoise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69618" y="2560320"/>
            <a:ext cx="4206237" cy="27713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Rabbit extends Runner {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Rabbit() {</a:t>
            </a:r>
          </a:p>
          <a:p>
            <a:r>
              <a:rPr lang="en-US" altLang="zh-CN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run() { // override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float variables // local </a:t>
            </a:r>
            <a:r>
              <a:rPr lang="en-US" altLang="zh-CN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en-US" altLang="zh-CN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050303" y="2419643"/>
            <a:ext cx="1125415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086" y="305496"/>
            <a:ext cx="241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Runner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3" y="1501251"/>
            <a:ext cx="11622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Runner class should contain many common things (variables, methods):</a:t>
            </a:r>
          </a:p>
          <a:p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Constructor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Method:	Setter and Getter (for accessing variables)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 (for showing the runner’s state)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Run  (for racing game)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Variables:	Name / Speed / Location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3382" y="305496"/>
            <a:ext cx="340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 and Tortoise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383" y="1501251"/>
            <a:ext cx="11622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sub-classes should extend the base Runner class</a:t>
            </a:r>
          </a:p>
          <a:p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Constructor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Method:	Setter and Getter (for accessing variables)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 (for showing the subclass’s state)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Run  (for racing game)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Variables:	Name / Speed / Location (need or not)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382" y="305496"/>
            <a:ext cx="267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Racing Game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4" y="1871128"/>
            <a:ext cx="1142648" cy="13680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04" y="3792296"/>
            <a:ext cx="1142648" cy="136801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674540" y="3519339"/>
            <a:ext cx="76973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09759" y="2667679"/>
            <a:ext cx="214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targetDistance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10301537" y="3263704"/>
            <a:ext cx="488380" cy="49236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37165" y="1751878"/>
            <a:ext cx="1681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NapChance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37165" y="3861387"/>
            <a:ext cx="134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16065" y="2628108"/>
            <a:ext cx="198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2" y="305496"/>
            <a:ext cx="222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3033" y="2152357"/>
            <a:ext cx="8595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all “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related words into proper input names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all “sig” with proper return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proper modifier for variables in base Runner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racing as “location + speed”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things are right, you need debug by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randomly generate a number for Rabbit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193</Words>
  <Application>Microsoft Office PowerPoint</Application>
  <PresentationFormat>宽屏</PresentationFormat>
  <Paragraphs>70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Lab#4: JUnit Test</dc:title>
  <dc:creator>Ran BAI</dc:creator>
  <cp:lastModifiedBy>LX.Conan</cp:lastModifiedBy>
  <cp:revision>241</cp:revision>
  <dcterms:created xsi:type="dcterms:W3CDTF">2016-10-02T11:17:08Z</dcterms:created>
  <dcterms:modified xsi:type="dcterms:W3CDTF">2016-10-24T02:26:03Z</dcterms:modified>
</cp:coreProperties>
</file>