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82" r:id="rId4"/>
    <p:sldId id="277" r:id="rId5"/>
    <p:sldId id="278" r:id="rId6"/>
    <p:sldId id="279" r:id="rId7"/>
    <p:sldId id="280" r:id="rId8"/>
    <p:sldId id="28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94506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FF17-DE55-E448-90F4-6828E21E9451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3DF4-7484-A945-8556-2623582EF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technotes/tools/windows/javadoc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2402" y="1738301"/>
            <a:ext cx="5938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Lab_8 Javadoc &amp; File IO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5649" y="2917344"/>
            <a:ext cx="419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2021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Lingxiao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 Nov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6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5294" y="671257"/>
            <a:ext cx="206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344" y="1899137"/>
            <a:ext cx="6436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– page 2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key word “@” 	– page 3, 4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CMD 		– page 5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Comments	– page 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2072" y="1899137"/>
            <a:ext cx="4431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IO in Memory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	</a:t>
            </a:r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	–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	Importance	– page 8</a:t>
            </a:r>
          </a:p>
        </p:txBody>
      </p:sp>
    </p:spTree>
    <p:extLst>
      <p:ext uri="{BB962C8B-B14F-4D97-AF65-F5344CB8AC3E}">
        <p14:creationId xmlns:p14="http://schemas.microsoft.com/office/powerpoint/2010/main" val="911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382" y="305496"/>
            <a:ext cx="447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Comments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4560" y="2152358"/>
            <a:ext cx="83140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documents for users (do not check the original code in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 for other developers (e.g. use or modify in the future).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what you have done at that time.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3382" y="305496"/>
            <a:ext cx="447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Key Word “@”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3095" y="1392701"/>
            <a:ext cx="10156874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author		-- The developer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version		--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version of software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@see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--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things (e.g. similar method)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--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(parameters) of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		-- The returns of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exception	--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error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382" y="305496"/>
            <a:ext cx="447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Key Word “@”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8689" y="2172573"/>
            <a:ext cx="9486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@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@return and @exception are only used for the purpose of descripting the method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383" y="305496"/>
            <a:ext cx="293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CMD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950" y="1286309"/>
            <a:ext cx="5364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Open CMD, try 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javadoc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-help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07" y="890271"/>
            <a:ext cx="4930314" cy="532591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795933" y="4425423"/>
            <a:ext cx="1561514" cy="129422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3950" y="2413558"/>
            <a:ext cx="5364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make sure your 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javapath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the right 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evn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383" y="305496"/>
            <a:ext cx="342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 Comments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84658" y="1374202"/>
            <a:ext cx="22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header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2208" y="2292912"/>
            <a:ext cx="450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* Created by LX.Conan on 2016/10/30.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*/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4282" y="1374202"/>
            <a:ext cx="306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or Interface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5509" y="2292912"/>
            <a:ext cx="4501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/**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 [description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 @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 [description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*/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84658" y="3934522"/>
            <a:ext cx="22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2208" y="4853232"/>
            <a:ext cx="4501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/**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[method description]</a:t>
            </a:r>
          </a:p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 @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[description]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 @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	[description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*/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07959" y="3934522"/>
            <a:ext cx="22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5509" y="4853232"/>
            <a:ext cx="450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see Javadoc for more details</a:t>
            </a:r>
          </a:p>
          <a:p>
            <a:pPr algn="just"/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http://docs.oracle.com/javase/8/docs/technotes/tools/windows/javadoc.html</a:t>
            </a:r>
            <a:endParaRPr lang="zh-CN" alt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40537" y="3061978"/>
            <a:ext cx="7104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example is shown in Lab8 (“</a:t>
            </a:r>
            <a:r>
              <a:rPr lang="en-US" altLang="zh-CN" sz="32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SFile</a:t>
            </a:r>
            <a:r>
              <a:rPr lang="en-US" altLang="zh-CN" sz="32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class)</a:t>
            </a:r>
            <a:endParaRPr lang="zh-CN" altLang="en-US" sz="32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6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73383" y="305496"/>
            <a:ext cx="190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0332" y="1378634"/>
            <a:ext cx="28135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Class –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SFile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/ Copy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/ Delete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/ Getter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129459" y="1378635"/>
            <a:ext cx="4065563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 Class –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SDocument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/ Copy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/ Delete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/ Getter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195022" y="1378635"/>
            <a:ext cx="35233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Class –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SFolder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/ Copy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/ Delete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/ Getter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69983" y="4970045"/>
            <a:ext cx="8584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Document should contain a list of files (</a:t>
            </a:r>
            <a:r>
              <a:rPr lang="en-US" altLang="zh-CN" sz="28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SFile</a:t>
            </a:r>
            <a:r>
              <a:rPr lang="en-US" altLang="zh-CN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Folder should contain a list of document (</a:t>
            </a:r>
            <a:r>
              <a:rPr lang="en-US" altLang="zh-CN" sz="28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SDocument</a:t>
            </a:r>
            <a:r>
              <a:rPr lang="en-US" altLang="zh-CN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383" y="305496"/>
            <a:ext cx="248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6026" y="1037858"/>
            <a:ext cx="93550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all “sig”, “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related words into proper names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proper modifier for variables in each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things are right, you need debug by yourself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Methods in Vector and String, and apply some of them in your code (e.g. clear all in a Vector,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vector.clear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all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methods in TestMain.java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comments, please use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“filename”.java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CMD, and check the index.html </a:t>
            </a:r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354</Words>
  <Application>Microsoft Office PowerPoint</Application>
  <PresentationFormat>宽屏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Lab#4: JUnit Test</dc:title>
  <dc:creator>Ran BAI</dc:creator>
  <cp:lastModifiedBy>LX.Conan</cp:lastModifiedBy>
  <cp:revision>478</cp:revision>
  <dcterms:created xsi:type="dcterms:W3CDTF">2016-10-02T11:17:08Z</dcterms:created>
  <dcterms:modified xsi:type="dcterms:W3CDTF">2016-11-06T17:53:04Z</dcterms:modified>
</cp:coreProperties>
</file>