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533"/>
  </p:normalViewPr>
  <p:slideViewPr>
    <p:cSldViewPr snapToGrid="0" snapToObjects="1">
      <p:cViewPr>
        <p:scale>
          <a:sx n="130" d="100"/>
          <a:sy n="130" d="100"/>
        </p:scale>
        <p:origin x="6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FF17-DE55-E448-90F4-6828E21E9451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3DF4-7484-A945-8556-2623582EF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nit.org/junit4/javadoc/4.12/org/junit/runner/RunWit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unit.sourceforge.net/javadoc/org/junit/runner/JUnitCor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BeforeClass.html" TargetMode="External"/><Relationship Id="rId4" Type="http://schemas.openxmlformats.org/officeDocument/2006/relationships/hyperlink" Target="http://junit.sourceforge.net/javadoc/org/junit/Aft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nit.org/junit4/javadoc/latest/org/junit/Tes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Reflection_(computer_programming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nit.sourceforge.net/javadoc/org/junit/Asser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Lab#4: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2021</a:t>
            </a:r>
          </a:p>
          <a:p>
            <a:r>
              <a:rPr lang="en-US" dirty="0" smtClean="0"/>
              <a:t>Miss BAI Ran</a:t>
            </a:r>
          </a:p>
          <a:p>
            <a:r>
              <a:rPr lang="en-US" dirty="0" smtClean="0"/>
              <a:t>3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 is used to bundle a few unit test cases and run them together.</a:t>
            </a:r>
          </a:p>
          <a:p>
            <a:r>
              <a:rPr lang="en-US" dirty="0" smtClean="0"/>
              <a:t>In </a:t>
            </a:r>
            <a:r>
              <a:rPr lang="en-US" dirty="0"/>
              <a:t>JUnit, you can run multiple test cases with @</a:t>
            </a:r>
            <a:r>
              <a:rPr lang="en-US" dirty="0" err="1"/>
              <a:t>RunWith</a:t>
            </a:r>
            <a:r>
              <a:rPr lang="en-US" dirty="0"/>
              <a:t> and @Suite annotation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API: </a:t>
            </a:r>
            <a:r>
              <a:rPr lang="en-US" dirty="0" smtClean="0">
                <a:hlinkClick r:id="rId2"/>
              </a:rPr>
              <a:t>http://junit.org/junit4/javadoc/4.12/org/junit/runner/RunWith.html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Hands-on:</a:t>
            </a:r>
          </a:p>
          <a:p>
            <a:pPr lvl="1"/>
            <a:r>
              <a:rPr lang="en-US" dirty="0" smtClean="0"/>
              <a:t>Give a quick look at our </a:t>
            </a:r>
            <a:r>
              <a:rPr lang="en-US" dirty="0" err="1" smtClean="0"/>
              <a:t>TestSuite.java</a:t>
            </a:r>
            <a:endParaRPr lang="en-US" dirty="0" smtClean="0"/>
          </a:p>
          <a:p>
            <a:pPr lvl="1"/>
            <a:r>
              <a:rPr lang="en-US" dirty="0" smtClean="0"/>
              <a:t>Right click -&gt; Run </a:t>
            </a:r>
            <a:r>
              <a:rPr lang="en-US" dirty="0" err="1"/>
              <a:t>T</a:t>
            </a:r>
            <a:r>
              <a:rPr lang="en-US" dirty="0" err="1" smtClean="0"/>
              <a:t>estSuite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runner is used for executing the test cases.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i="1" dirty="0">
                <a:solidFill>
                  <a:schemeClr val="accent1"/>
                </a:solidFill>
              </a:rPr>
              <a:t>Result</a:t>
            </a:r>
            <a:r>
              <a:rPr lang="en-US" dirty="0"/>
              <a:t> collects and summarizes information from running multiple tests. Since tests are expected to run correctly, successful tests are only noted in the count of tests that ran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JUnitCore.runClasses</a:t>
            </a:r>
            <a:r>
              <a:rPr lang="en-US" dirty="0" smtClean="0"/>
              <a:t>( ) to run the tests contained in the argument classes.</a:t>
            </a:r>
          </a:p>
          <a:p>
            <a:pPr lvl="1"/>
            <a:r>
              <a:rPr lang="en-US" dirty="0" smtClean="0"/>
              <a:t>API of </a:t>
            </a:r>
            <a:r>
              <a:rPr lang="en-US" dirty="0" err="1" smtClean="0"/>
              <a:t>JUnitCore</a:t>
            </a:r>
            <a:r>
              <a:rPr lang="en-US" dirty="0" smtClean="0"/>
              <a:t>: </a:t>
            </a:r>
            <a:r>
              <a:rPr lang="en-US" sz="2000" dirty="0" smtClean="0">
                <a:hlinkClick r:id="rId3"/>
              </a:rPr>
              <a:t>http://junit.sourceforge.net/javadoc/org/junit/runner/JUnitCore.html</a:t>
            </a:r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run the main method in </a:t>
            </a:r>
            <a:r>
              <a:rPr lang="en-US" dirty="0" err="1" smtClean="0"/>
              <a:t>TestRunner.java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set another test case, add it into test suite and run it.</a:t>
            </a:r>
          </a:p>
          <a:p>
            <a:r>
              <a:rPr lang="en-US" dirty="0" smtClean="0"/>
              <a:t>Consider how to run the tests in terminal by ‘</a:t>
            </a:r>
            <a:r>
              <a:rPr lang="en-US" dirty="0" err="1" smtClean="0"/>
              <a:t>javac</a:t>
            </a:r>
            <a:r>
              <a:rPr lang="en-US" dirty="0" smtClean="0"/>
              <a:t>’ and ‘java’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test</a:t>
            </a:r>
          </a:p>
          <a:p>
            <a:pPr lvl="1"/>
            <a:r>
              <a:rPr lang="en-US" dirty="0" smtClean="0"/>
              <a:t>Why to use JUnit test?</a:t>
            </a:r>
          </a:p>
          <a:p>
            <a:pPr lvl="1"/>
            <a:r>
              <a:rPr lang="en-US" dirty="0" smtClean="0"/>
              <a:t>How to write test cases?</a:t>
            </a:r>
          </a:p>
          <a:p>
            <a:r>
              <a:rPr lang="en-US" dirty="0" smtClean="0"/>
              <a:t>Using assertions</a:t>
            </a:r>
          </a:p>
          <a:p>
            <a:pPr lvl="1"/>
            <a:r>
              <a:rPr lang="en-US" dirty="0" smtClean="0"/>
              <a:t>How to check the integrity of the program output?</a:t>
            </a:r>
          </a:p>
          <a:p>
            <a:r>
              <a:rPr lang="en-US" dirty="0" smtClean="0"/>
              <a:t>Suite test</a:t>
            </a:r>
          </a:p>
          <a:p>
            <a:pPr lvl="1"/>
            <a:r>
              <a:rPr lang="en-US" dirty="0" smtClean="0"/>
              <a:t>How to include the test cases together?</a:t>
            </a:r>
          </a:p>
          <a:p>
            <a:r>
              <a:rPr lang="en-US" dirty="0" smtClean="0"/>
              <a:t>Run the test</a:t>
            </a:r>
          </a:p>
          <a:p>
            <a:pPr lvl="1"/>
            <a:r>
              <a:rPr lang="en-US" dirty="0" smtClean="0"/>
              <a:t>How to run the test cases?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Lab4Code</a:t>
            </a:r>
          </a:p>
          <a:p>
            <a:pPr lvl="1"/>
            <a:r>
              <a:rPr lang="en-US" dirty="0" smtClean="0"/>
              <a:t>We use Assignment-1 as the example </a:t>
            </a:r>
          </a:p>
          <a:p>
            <a:pPr lvl="2"/>
            <a:r>
              <a:rPr lang="en-US" dirty="0" err="1" smtClean="0"/>
              <a:t>MiniFloat.java</a:t>
            </a:r>
            <a:endParaRPr lang="en-US" dirty="0" smtClean="0"/>
          </a:p>
          <a:p>
            <a:pPr lvl="1"/>
            <a:r>
              <a:rPr lang="en-US" dirty="0" smtClean="0"/>
              <a:t>Two test case file</a:t>
            </a:r>
          </a:p>
          <a:p>
            <a:pPr lvl="2"/>
            <a:r>
              <a:rPr lang="en-US" dirty="0" err="1" smtClean="0"/>
              <a:t>MiniFloatTest.java</a:t>
            </a:r>
            <a:endParaRPr lang="en-US" dirty="0" smtClean="0"/>
          </a:p>
          <a:p>
            <a:pPr lvl="2"/>
            <a:r>
              <a:rPr lang="en-US" dirty="0" smtClean="0"/>
              <a:t>MiniFloatTest2.java</a:t>
            </a:r>
          </a:p>
          <a:p>
            <a:pPr lvl="1"/>
            <a:r>
              <a:rPr lang="en-US" dirty="0" smtClean="0"/>
              <a:t>Suite test file</a:t>
            </a:r>
          </a:p>
          <a:p>
            <a:pPr lvl="2"/>
            <a:r>
              <a:rPr lang="en-US" dirty="0" err="1" smtClean="0"/>
              <a:t>TestSuite.java</a:t>
            </a:r>
            <a:endParaRPr lang="en-US" dirty="0" smtClean="0"/>
          </a:p>
          <a:p>
            <a:pPr lvl="1"/>
            <a:r>
              <a:rPr lang="en-US" dirty="0" smtClean="0"/>
              <a:t>A file to run the tests</a:t>
            </a:r>
          </a:p>
          <a:p>
            <a:pPr lvl="2"/>
            <a:r>
              <a:rPr lang="en-US" dirty="0" err="1" smtClean="0"/>
              <a:t>TestRunner.java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</a:t>
            </a:r>
            <a:r>
              <a:rPr lang="en-US" u="sng" dirty="0" smtClean="0"/>
              <a:t>unit testing </a:t>
            </a:r>
            <a:r>
              <a:rPr lang="en-US" dirty="0" smtClean="0"/>
              <a:t>framework for the Java programming language.</a:t>
            </a:r>
          </a:p>
          <a:p>
            <a:pPr lvl="1"/>
            <a:r>
              <a:rPr lang="en-US" dirty="0" smtClean="0"/>
              <a:t>Unit testing: In computer programming, unit testing is a software testing method by which </a:t>
            </a:r>
            <a:r>
              <a:rPr lang="en-US" u="sng" dirty="0" smtClean="0"/>
              <a:t>individual units </a:t>
            </a:r>
            <a:r>
              <a:rPr lang="en-US" dirty="0" smtClean="0"/>
              <a:t>of source code, sets of one or more computer program modules together with associated control data, usage procedures, and operating procedures, are tested to determine whether they are fit for use.</a:t>
            </a:r>
          </a:p>
          <a:p>
            <a:pPr lvl="1"/>
            <a:r>
              <a:rPr lang="en-US" dirty="0" smtClean="0"/>
              <a:t>Test fixture: </a:t>
            </a:r>
            <a:r>
              <a:rPr lang="en-US" dirty="0"/>
              <a:t>is something used to consistently test some item, device, or piece of </a:t>
            </a:r>
            <a:r>
              <a:rPr lang="en-US" dirty="0" smtClean="0"/>
              <a:t>software.  Test </a:t>
            </a:r>
            <a:r>
              <a:rPr lang="en-US" dirty="0"/>
              <a:t>fixtures can be found when testing electronics, software and physical devices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E.g., In materials engineering, grip is used to test the clamping force.</a:t>
            </a:r>
          </a:p>
          <a:p>
            <a:pPr lvl="2"/>
            <a:r>
              <a:rPr lang="en-US" dirty="0" smtClean="0"/>
              <a:t>In our Java programming, JUnit test cases are used to test the program correctness.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(Fixtures)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Fixtures</a:t>
            </a:r>
            <a:r>
              <a:rPr lang="en-US" dirty="0"/>
              <a:t> is a fixed state of a set of objects used as a baseline for running tests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Previously: </a:t>
            </a:r>
            <a:r>
              <a:rPr lang="en-US" dirty="0"/>
              <a:t>inherit from </a:t>
            </a:r>
            <a:r>
              <a:rPr lang="en-US" i="1" dirty="0" err="1" smtClean="0">
                <a:solidFill>
                  <a:schemeClr val="accent1"/>
                </a:solidFill>
              </a:rPr>
              <a:t>junit.framework.TestCase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Create a test case:</a:t>
            </a:r>
          </a:p>
          <a:p>
            <a:pPr lvl="1"/>
            <a:r>
              <a:rPr lang="en-US" dirty="0" smtClean="0"/>
              <a:t>Create a java test class, e.g., </a:t>
            </a:r>
            <a:r>
              <a:rPr lang="en-US" dirty="0" err="1" smtClean="0"/>
              <a:t>MiniFloatTest.java</a:t>
            </a:r>
            <a:r>
              <a:rPr lang="en-US" dirty="0" smtClean="0"/>
              <a:t>, MiniFloatTest2.java</a:t>
            </a:r>
          </a:p>
          <a:p>
            <a:pPr lvl="1"/>
            <a:r>
              <a:rPr lang="en-US" dirty="0" smtClean="0"/>
              <a:t>Add a test method, e.g.,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testminiFloatFromString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Add an Annotation </a:t>
            </a:r>
            <a:r>
              <a:rPr lang="en-US" i="1" dirty="0" smtClean="0">
                <a:solidFill>
                  <a:schemeClr val="accent1"/>
                </a:solidFill>
              </a:rPr>
              <a:t>@Test </a:t>
            </a:r>
            <a:r>
              <a:rPr lang="en-US" dirty="0" smtClean="0"/>
              <a:t>to the test method</a:t>
            </a:r>
          </a:p>
          <a:p>
            <a:pPr lvl="1"/>
            <a:r>
              <a:rPr lang="en-US" dirty="0" smtClean="0"/>
              <a:t>Implement the test condition and check the condition using </a:t>
            </a:r>
            <a:r>
              <a:rPr lang="en-US" dirty="0" err="1" smtClean="0"/>
              <a:t>assertEquals</a:t>
            </a:r>
            <a:r>
              <a:rPr lang="en-US" dirty="0" smtClean="0"/>
              <a:t> API</a:t>
            </a:r>
          </a:p>
          <a:p>
            <a:pPr lvl="2"/>
            <a:r>
              <a:rPr lang="en-US" dirty="0" smtClean="0"/>
              <a:t>This is step will be introduced later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method is annotated by </a:t>
            </a:r>
            <a:r>
              <a:rPr lang="en-US" dirty="0" smtClean="0">
                <a:hlinkClick r:id="rId2"/>
              </a:rPr>
              <a:t>@Test</a:t>
            </a:r>
            <a:endParaRPr lang="en-US" dirty="0" smtClean="0"/>
          </a:p>
          <a:p>
            <a:r>
              <a:rPr lang="en-US" dirty="0" smtClean="0"/>
              <a:t>Some other annotations: </a:t>
            </a:r>
          </a:p>
          <a:p>
            <a:pPr lvl="1"/>
            <a:r>
              <a:rPr lang="en-US" dirty="0" smtClean="0"/>
              <a:t>@Before: Annotating a </a:t>
            </a:r>
            <a:r>
              <a:rPr lang="en-US" i="1" dirty="0" smtClean="0"/>
              <a:t>public void</a:t>
            </a:r>
            <a:r>
              <a:rPr lang="en-US" dirty="0" smtClean="0"/>
              <a:t> method with @Before causes that method to be run before the Test method.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: </a:t>
            </a:r>
            <a:r>
              <a:rPr lang="en-US" sz="2000" dirty="0" smtClean="0">
                <a:hlinkClick r:id="rId3"/>
              </a:rPr>
              <a:t>http://junit.sourceforge.net/javadoc/org/junit/BeforeClass.html</a:t>
            </a:r>
            <a:endParaRPr lang="en-US" sz="2000" dirty="0" smtClean="0"/>
          </a:p>
          <a:p>
            <a:pPr lvl="1"/>
            <a:r>
              <a:rPr lang="en-US" dirty="0" smtClean="0"/>
              <a:t>@After: </a:t>
            </a:r>
            <a:r>
              <a:rPr lang="en-US" sz="2000" dirty="0" smtClean="0">
                <a:hlinkClick r:id="rId4"/>
              </a:rPr>
              <a:t>http://junit.sourceforge.net/javadoc/org/junit/After.html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In our project:</a:t>
            </a:r>
          </a:p>
          <a:p>
            <a:pPr lvl="1"/>
            <a:r>
              <a:rPr lang="en-US" dirty="0" smtClean="0"/>
              <a:t>Public method: </a:t>
            </a:r>
            <a:r>
              <a:rPr lang="en-US" dirty="0" err="1" smtClean="0">
                <a:effectLst/>
              </a:rPr>
              <a:t>printIntegralMiniFloats</a:t>
            </a:r>
            <a:r>
              <a:rPr lang="en-US" dirty="0" smtClean="0">
                <a:effectLst/>
              </a:rPr>
              <a:t> =&gt; </a:t>
            </a:r>
            <a:r>
              <a:rPr lang="en-US" dirty="0" smtClean="0"/>
              <a:t>MiniFloatTest2.java</a:t>
            </a:r>
          </a:p>
          <a:p>
            <a:pPr lvl="1"/>
            <a:r>
              <a:rPr lang="en-US" dirty="0" smtClean="0"/>
              <a:t>Private method: </a:t>
            </a:r>
            <a:r>
              <a:rPr lang="en-US" dirty="0" err="1" smtClean="0"/>
              <a:t>miniFloatFromString</a:t>
            </a:r>
            <a:r>
              <a:rPr lang="en-US" dirty="0" smtClean="0"/>
              <a:t> =&gt; </a:t>
            </a:r>
            <a:r>
              <a:rPr lang="en-US" dirty="0" err="1" smtClean="0"/>
              <a:t>MiniFloatTest.java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a quick look at the three java files</a:t>
            </a:r>
          </a:p>
          <a:p>
            <a:pPr lvl="1"/>
            <a:r>
              <a:rPr lang="en-US" dirty="0" err="1" smtClean="0"/>
              <a:t>MiniFloat.java</a:t>
            </a:r>
            <a:r>
              <a:rPr lang="en-US" dirty="0" smtClean="0"/>
              <a:t>	</a:t>
            </a:r>
            <a:r>
              <a:rPr lang="en-US" dirty="0" err="1" smtClean="0"/>
              <a:t>MiniFloatTest.java</a:t>
            </a:r>
            <a:r>
              <a:rPr lang="en-US" dirty="0" smtClean="0"/>
              <a:t>	MiniFloatTest2.java</a:t>
            </a:r>
          </a:p>
          <a:p>
            <a:pPr lvl="1"/>
            <a:r>
              <a:rPr lang="en-US" dirty="0" smtClean="0"/>
              <a:t>Code from assignment-1 [</a:t>
            </a:r>
            <a:r>
              <a:rPr lang="en-US" dirty="0" err="1" smtClean="0"/>
              <a:t>MiniFloat.java</a:t>
            </a:r>
            <a:r>
              <a:rPr lang="en-US" dirty="0" smtClean="0"/>
              <a:t>]*:</a:t>
            </a:r>
          </a:p>
          <a:p>
            <a:pPr lvl="2"/>
            <a:r>
              <a:rPr lang="en-US" dirty="0" err="1" smtClean="0">
                <a:effectLst/>
              </a:rPr>
              <a:t>printIntegralMiniFloats</a:t>
            </a:r>
            <a:r>
              <a:rPr lang="en-US" dirty="0"/>
              <a:t> </a:t>
            </a:r>
            <a:r>
              <a:rPr lang="en-US" dirty="0" smtClean="0"/>
              <a:t>is changed to </a:t>
            </a:r>
            <a:r>
              <a:rPr lang="en-US" i="1" dirty="0" smtClean="0"/>
              <a:t>public static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pPr lvl="1"/>
            <a:r>
              <a:rPr lang="en-US" dirty="0" smtClean="0"/>
              <a:t>Test private method [</a:t>
            </a:r>
            <a:r>
              <a:rPr lang="en-US" dirty="0" err="1" smtClean="0"/>
              <a:t>MiniFloatTest.java</a:t>
            </a:r>
            <a:r>
              <a:rPr lang="en-US" dirty="0" smtClean="0"/>
              <a:t>]:</a:t>
            </a:r>
          </a:p>
          <a:p>
            <a:pPr lvl="2"/>
            <a:r>
              <a:rPr lang="en-US" dirty="0" smtClean="0"/>
              <a:t>We don’t encourage to test private method</a:t>
            </a:r>
          </a:p>
          <a:p>
            <a:pPr lvl="2"/>
            <a:r>
              <a:rPr lang="en-US" dirty="0" smtClean="0"/>
              <a:t>If indeed needed, use reflection.</a:t>
            </a:r>
          </a:p>
          <a:p>
            <a:pPr lvl="3"/>
            <a:r>
              <a:rPr lang="en-US" dirty="0" smtClean="0"/>
              <a:t>Reflection: </a:t>
            </a:r>
            <a:r>
              <a:rPr lang="en-US" dirty="0" smtClean="0">
                <a:hlinkClick r:id="rId3"/>
              </a:rPr>
              <a:t>https://en.wikipedia.org/wiki/Reflection_(computer_programming)</a:t>
            </a:r>
            <a:endParaRPr lang="en-US" dirty="0" smtClean="0"/>
          </a:p>
          <a:p>
            <a:pPr lvl="3"/>
            <a:r>
              <a:rPr lang="en-US" dirty="0" smtClean="0"/>
              <a:t>Please refer to </a:t>
            </a:r>
            <a:r>
              <a:rPr lang="en-US" dirty="0" err="1" smtClean="0"/>
              <a:t>MiniFloatTest.java</a:t>
            </a:r>
            <a:r>
              <a:rPr lang="en-US" dirty="0" smtClean="0"/>
              <a:t>: </a:t>
            </a:r>
            <a:r>
              <a:rPr lang="en-US" dirty="0" err="1" smtClean="0"/>
              <a:t>getClass</a:t>
            </a:r>
            <a:r>
              <a:rPr lang="en-US" dirty="0" smtClean="0"/>
              <a:t>, </a:t>
            </a:r>
            <a:r>
              <a:rPr lang="en-US" dirty="0" err="1" smtClean="0"/>
              <a:t>getDeclaredMethod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Test public method [MiniFloatTest2.java]: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smtClean="0"/>
              <a:t>*</a:t>
            </a:r>
            <a:r>
              <a:rPr lang="en-US" sz="1200" dirty="0" smtClean="0"/>
              <a:t>The code is credited to a student in our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assertions are in the Assert class,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public class Assert extends </a:t>
            </a:r>
            <a:r>
              <a:rPr lang="en-US" i="1" dirty="0" err="1" smtClean="0">
                <a:solidFill>
                  <a:schemeClr val="accent1"/>
                </a:solidFill>
              </a:rPr>
              <a:t>java.lang.Object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This class provides a set of assertion methods, useful for writing tests. Only failed assertions are recorded.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assertEquals</a:t>
            </a:r>
            <a:r>
              <a:rPr lang="en-US" dirty="0" smtClean="0"/>
              <a:t>: checks hat two primitives/objects are equal.</a:t>
            </a:r>
          </a:p>
          <a:p>
            <a:pPr lvl="1"/>
            <a:r>
              <a:rPr lang="en-US" dirty="0" err="1" smtClean="0"/>
              <a:t>assertTrue</a:t>
            </a:r>
            <a:r>
              <a:rPr lang="en-US" dirty="0" smtClean="0"/>
              <a:t>: checks that a condition is true.</a:t>
            </a:r>
          </a:p>
          <a:p>
            <a:pPr lvl="1"/>
            <a:r>
              <a:rPr lang="en-US" dirty="0" smtClean="0"/>
              <a:t>More details (API): </a:t>
            </a:r>
            <a:r>
              <a:rPr lang="en-US" dirty="0" smtClean="0">
                <a:hlinkClick r:id="rId2"/>
              </a:rPr>
              <a:t>http://junit.sourceforge.net/javadoc/org/junit/Assert.html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MiniFloatTest.java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Insert the code using ‘</a:t>
            </a:r>
            <a:r>
              <a:rPr lang="en-US" dirty="0" err="1" smtClean="0"/>
              <a:t>assertEquals</a:t>
            </a:r>
            <a:r>
              <a:rPr lang="en-US" dirty="0" smtClean="0"/>
              <a:t>’ to compare the method result with expected values;</a:t>
            </a:r>
          </a:p>
          <a:p>
            <a:r>
              <a:rPr lang="en-US" dirty="0" smtClean="0"/>
              <a:t>In MiniFloatTest2.java:</a:t>
            </a:r>
          </a:p>
          <a:p>
            <a:pPr lvl="1"/>
            <a:r>
              <a:rPr lang="en-US" dirty="0" smtClean="0"/>
              <a:t>Insert the code using ‘</a:t>
            </a:r>
            <a:r>
              <a:rPr lang="en-US" dirty="0" err="1" smtClean="0"/>
              <a:t>assertTrue</a:t>
            </a:r>
            <a:r>
              <a:rPr lang="en-US" dirty="0" smtClean="0"/>
              <a:t>’ to compare the result of </a:t>
            </a:r>
            <a:r>
              <a:rPr lang="en-US" dirty="0" err="1" smtClean="0">
                <a:effectLst/>
              </a:rPr>
              <a:t>printIntegralMiniFloats</a:t>
            </a:r>
            <a:r>
              <a:rPr lang="en-US" dirty="0" smtClean="0">
                <a:effectLst/>
              </a:rPr>
              <a:t> with the expected value [222].</a:t>
            </a:r>
          </a:p>
          <a:p>
            <a:r>
              <a:rPr lang="en-US" dirty="0" smtClean="0"/>
              <a:t>Run each test case individually:</a:t>
            </a:r>
          </a:p>
          <a:p>
            <a:pPr lvl="1"/>
            <a:r>
              <a:rPr lang="en-US" dirty="0" smtClean="0"/>
              <a:t>On each </a:t>
            </a:r>
            <a:r>
              <a:rPr lang="en-US" dirty="0" err="1" smtClean="0">
                <a:solidFill>
                  <a:schemeClr val="accent1"/>
                </a:solidFill>
                <a:effectLst/>
              </a:rPr>
              <a:t>testminiFloatFromString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method, right click, Run </a:t>
            </a:r>
          </a:p>
          <a:p>
            <a:pPr lvl="1"/>
            <a:r>
              <a:rPr lang="en-US" dirty="0" smtClean="0"/>
              <a:t>Watch the result</a:t>
            </a:r>
          </a:p>
          <a:p>
            <a:pPr lvl="2"/>
            <a:r>
              <a:rPr lang="en-US" dirty="0" smtClean="0"/>
              <a:t>Green -&gt; pass the test case</a:t>
            </a:r>
          </a:p>
          <a:p>
            <a:pPr lvl="2"/>
            <a:r>
              <a:rPr lang="en-US" dirty="0" smtClean="0"/>
              <a:t>You may change the values in test case to run again and watch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0"/>
          <a:stretch/>
        </p:blipFill>
        <p:spPr>
          <a:xfrm>
            <a:off x="8748251" y="4362759"/>
            <a:ext cx="3217606" cy="14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701</Words>
  <Application>Microsoft Macintosh PowerPoint</Application>
  <PresentationFormat>Widescreen</PresentationFormat>
  <Paragraphs>125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Lab#4: JUnit</vt:lpstr>
      <vt:lpstr>Roadmap</vt:lpstr>
      <vt:lpstr>Lab Materials</vt:lpstr>
      <vt:lpstr>JUnit Test</vt:lpstr>
      <vt:lpstr>Test Case (Fixtures)</vt:lpstr>
      <vt:lpstr>Test Case</vt:lpstr>
      <vt:lpstr>Hands-on</vt:lpstr>
      <vt:lpstr>Assertions</vt:lpstr>
      <vt:lpstr>Hands-on</vt:lpstr>
      <vt:lpstr>Suite Test</vt:lpstr>
      <vt:lpstr>Run the test</vt:lpstr>
      <vt:lpstr>Hands-on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Lab#4: JUnit Test</dc:title>
  <dc:creator>Ran BAI</dc:creator>
  <cp:lastModifiedBy>Ran BAI</cp:lastModifiedBy>
  <cp:revision>14</cp:revision>
  <dcterms:created xsi:type="dcterms:W3CDTF">2016-10-02T11:17:08Z</dcterms:created>
  <dcterms:modified xsi:type="dcterms:W3CDTF">2016-10-02T13:43:08Z</dcterms:modified>
</cp:coreProperties>
</file>