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C618-3D2C-67EA-28AD-6C0E45915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023ED-4843-5B1B-0E07-8C8C0DC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4D3-AC25-EFB0-D04E-1E271A60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98658-4326-C335-DE1C-2D854E39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7CD12-E824-C8C5-5ACB-6026FD2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5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2D-3DB8-8B88-CC7A-A1FDEEF5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9AD56-3018-48F6-4B5B-83535E06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55D15-7204-EA27-53E6-90AEFE00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8C977-CBC4-82C7-9738-AAE7F90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7CE6-15BC-8B3B-9108-1FCE4BBF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56F74D-BA82-DEE4-8DDB-E65C2A090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F2574-3CB0-6701-BC4A-B272AE34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7B66-4B9A-6749-D535-FB1F667D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FEF1-6295-FC82-1286-8EED5CD0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8D468-DD7D-C956-4D42-A0466212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1825-57B7-A09A-4670-AB7D04E8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F439E-0938-64C8-8803-2877B0CD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EDAD-5A41-4E85-4332-CAC992CF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9F3D3-5ABB-A219-AF07-94BE9175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C79EF-71A7-8ACD-312B-5A0A6E5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2BDE-ACC0-AEB3-14F9-B70D6553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A7F3B-8412-12D0-5E2B-3C371288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3FA65-AD6A-D7D3-B819-44F6774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F68DE-69B6-EA67-34CB-D7A3A63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19C-A61A-C58B-CFCB-9A5A188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665B8-1DDA-39B4-BD8A-DDFC3A55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7FB51-894A-0009-A0F9-D9B4C5ABF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17068-1BB6-1C69-D1A8-787D530C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49E46-823B-E4A2-090F-180C007F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3D706-BC7D-A80D-96D5-40EADD38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01B78-B6BA-6F36-4EE6-6371DD6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5A0D-6B49-D4EF-F1CD-B800FB82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687B0-4DB4-E56C-5002-A4CCADC5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74193-1288-B66B-485D-9C64EB5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1B1F7-F4E0-AD11-FA4A-505E40EB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E476B-FC0C-68A4-BA0D-A397B127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A6BB6-94AD-B91C-C5BA-DC6FC5BE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0D403-DF9B-76D4-D6BA-8DB2FEE4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385C63-C69C-49D1-DBD3-44E100AE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4F6B-960D-9799-CCEA-C166930F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209A31-2AF6-0520-BBE4-264CE191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E560C-EB77-0822-3ADE-21F6117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1EDB5-995F-5418-34BA-41E36A9C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345A05-37E6-87A3-F9DF-ABE8A1BE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9540BF-4271-8ED4-EC9F-5E106F13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C18CA-2E10-AAC3-E69B-6B2684E7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B5C2-E581-9021-CD1B-8B3A188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05F6C-EEB4-7B77-1566-10DE2A3C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0077B-8BED-6040-F5D9-19AB40FB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4EEA2-3F61-A887-3E7F-E98DF0E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C72ED-DEC0-6698-2011-4DB55D9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C7305-139C-4C9B-3470-3162B2A3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C627-FF53-A48F-8D08-3A68A524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29FE5-ED5B-14C8-8555-6A883204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A915B-E48E-CACD-AADA-2478AC76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CFFFD-15B5-45CB-1FB0-6CF8DDC3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CCB23-AA54-4549-01D8-96341BA6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E4499-28A8-FE9E-C344-73BC1C8C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25528-D6DF-27F7-A09D-186CC97C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65AB-0E5E-D9AB-3121-705486ED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4DAF9-4A08-07F7-9344-E49077FAB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F9AC9-C01D-47FB-B6FD-A8D82A6CE46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C272-1F0D-8FCA-FE3F-940D1582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7D418-3E8D-90E6-5C46-81DE31E8F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tx1"/>
            </a:gs>
            <a:gs pos="46000">
              <a:schemeClr val="tx2">
                <a:lumMod val="75000"/>
                <a:lumOff val="25000"/>
              </a:schemeClr>
            </a:gs>
            <a:gs pos="7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C84A-9368-1BB7-D8CB-B085EE3C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6" y="4248728"/>
            <a:ext cx="4100946" cy="997527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66 </a:t>
            </a:r>
            <a:r>
              <a:rPr lang="ko-KR" altLang="en-US" sz="4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 팀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E37E4-3230-A18C-586F-5FE0F60F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145" y="6347691"/>
            <a:ext cx="2299855" cy="510309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2024-09-09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1E2D15-954E-EBD4-CF5B-04EEF3A16A82}"/>
              </a:ext>
            </a:extLst>
          </p:cNvPr>
          <p:cNvSpPr/>
          <p:nvPr/>
        </p:nvSpPr>
        <p:spPr>
          <a:xfrm>
            <a:off x="4465781" y="884381"/>
            <a:ext cx="3260437" cy="3260437"/>
          </a:xfrm>
          <a:prstGeom prst="ellipse">
            <a:avLst/>
          </a:prstGeom>
          <a:gradFill flip="none" rotWithShape="1">
            <a:gsLst>
              <a:gs pos="93000">
                <a:schemeClr val="tx1"/>
              </a:gs>
              <a:gs pos="25000">
                <a:schemeClr val="bg1"/>
              </a:gs>
              <a:gs pos="62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9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258280FF-651B-CBAC-C38B-5F2033946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800" b="1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800" b="1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FE83-C717-6319-4201-88078A179FB1}"/>
              </a:ext>
            </a:extLst>
          </p:cNvPr>
          <p:cNvSpPr/>
          <p:nvPr/>
        </p:nvSpPr>
        <p:spPr>
          <a:xfrm>
            <a:off x="4996873" y="1634836"/>
            <a:ext cx="2207491" cy="6003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AE6E22-BEE9-2DF9-1777-ACD46A97613E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2918114" y="1935018"/>
            <a:ext cx="2078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D4506-D75A-785C-509D-61436931C6E7}"/>
              </a:ext>
            </a:extLst>
          </p:cNvPr>
          <p:cNvSpPr/>
          <p:nvPr/>
        </p:nvSpPr>
        <p:spPr>
          <a:xfrm>
            <a:off x="1407680" y="1663373"/>
            <a:ext cx="1510434" cy="54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249EC1-DA6A-44D6-A668-5C0E5D735CE4}"/>
              </a:ext>
            </a:extLst>
          </p:cNvPr>
          <p:cNvSpPr/>
          <p:nvPr/>
        </p:nvSpPr>
        <p:spPr>
          <a:xfrm>
            <a:off x="5329382" y="4752109"/>
            <a:ext cx="1560945" cy="6003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B08BF7-D7F5-5A6B-E681-F7E3A5109B60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3361603" y="5052291"/>
            <a:ext cx="1967779" cy="79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F50ABD-01F5-736A-4D5B-B5C69923F9FB}"/>
              </a:ext>
            </a:extLst>
          </p:cNvPr>
          <p:cNvSpPr/>
          <p:nvPr/>
        </p:nvSpPr>
        <p:spPr>
          <a:xfrm>
            <a:off x="341312" y="5249806"/>
            <a:ext cx="3020291" cy="119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터치 시 게임 스테이지</a:t>
            </a:r>
            <a:endParaRPr lang="en-US" altLang="ko-KR" dirty="0">
              <a:solidFill>
                <a:srgbClr val="00B050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선택 화면으로 이동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4A3C4-EA8C-854B-A219-CA834542278C}"/>
              </a:ext>
            </a:extLst>
          </p:cNvPr>
          <p:cNvSpPr/>
          <p:nvPr/>
        </p:nvSpPr>
        <p:spPr>
          <a:xfrm>
            <a:off x="5689600" y="3011055"/>
            <a:ext cx="868220" cy="11246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A80A9B-5F5C-775A-8461-50B5682FD923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>
            <a:off x="6557820" y="3573377"/>
            <a:ext cx="26138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AA162A-7BFB-B2BD-E690-82C7B65D0636}"/>
              </a:ext>
            </a:extLst>
          </p:cNvPr>
          <p:cNvSpPr/>
          <p:nvPr/>
        </p:nvSpPr>
        <p:spPr>
          <a:xfrm>
            <a:off x="9171709" y="2771988"/>
            <a:ext cx="2918114" cy="1602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타이틀 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게임 내 카드 이미지 들이</a:t>
            </a:r>
            <a:endParaRPr lang="en-US" altLang="ko-KR" dirty="0">
              <a:solidFill>
                <a:srgbClr val="00B050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번갈아 가며 출력됨</a:t>
            </a:r>
          </a:p>
        </p:txBody>
      </p:sp>
    </p:spTree>
    <p:extLst>
      <p:ext uri="{BB962C8B-B14F-4D97-AF65-F5344CB8AC3E}">
        <p14:creationId xmlns:p14="http://schemas.microsoft.com/office/powerpoint/2010/main" val="31122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, 스크린샷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34854B4-DB28-9592-C549-6312BA13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스테이지 선택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9F2C6D-1A0E-032E-C54C-FC7E30F85DB0}"/>
              </a:ext>
            </a:extLst>
          </p:cNvPr>
          <p:cNvSpPr/>
          <p:nvPr/>
        </p:nvSpPr>
        <p:spPr>
          <a:xfrm>
            <a:off x="3952874" y="2318327"/>
            <a:ext cx="4286251" cy="4539673"/>
          </a:xfrm>
          <a:prstGeom prst="rect">
            <a:avLst/>
          </a:prstGeom>
          <a:solidFill>
            <a:srgbClr val="5B5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4581235" y="2623127"/>
            <a:ext cx="3011055" cy="3639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226305" y="4442691"/>
            <a:ext cx="1354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387135" y="3801918"/>
            <a:ext cx="2839170" cy="1281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스테이지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이름을 터치하면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 선택 레벨로 이동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C623C0-744E-7C45-8CFA-2F19C6A0FEF4}"/>
              </a:ext>
            </a:extLst>
          </p:cNvPr>
          <p:cNvSpPr/>
          <p:nvPr/>
        </p:nvSpPr>
        <p:spPr>
          <a:xfrm>
            <a:off x="4710544" y="2699327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조윤진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FAC22-D760-B8AD-B6FB-FD48F21E73F0}"/>
              </a:ext>
            </a:extLst>
          </p:cNvPr>
          <p:cNvSpPr/>
          <p:nvPr/>
        </p:nvSpPr>
        <p:spPr>
          <a:xfrm>
            <a:off x="4710544" y="3595254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이태훈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BB78A1-9E28-41E1-325E-04277DE43B13}"/>
              </a:ext>
            </a:extLst>
          </p:cNvPr>
          <p:cNvSpPr/>
          <p:nvPr/>
        </p:nvSpPr>
        <p:spPr>
          <a:xfrm>
            <a:off x="4710544" y="4491181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최빈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4B6ADA-E6E7-F77F-046F-30D6B9521557}"/>
              </a:ext>
            </a:extLst>
          </p:cNvPr>
          <p:cNvSpPr/>
          <p:nvPr/>
        </p:nvSpPr>
        <p:spPr>
          <a:xfrm>
            <a:off x="4710543" y="5387108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박기도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266E946-F048-6E08-B748-8DD4A029FA0B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7592290" y="4442691"/>
            <a:ext cx="1428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2234FA-2E4F-F9F5-8B4D-FE1718AB5423}"/>
              </a:ext>
            </a:extLst>
          </p:cNvPr>
          <p:cNvSpPr/>
          <p:nvPr/>
        </p:nvSpPr>
        <p:spPr>
          <a:xfrm>
            <a:off x="9021113" y="4054186"/>
            <a:ext cx="1942450" cy="77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스테이지 하나당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레벨은 </a:t>
            </a:r>
            <a:r>
              <a:rPr lang="en-US" altLang="ko-KR" dirty="0">
                <a:solidFill>
                  <a:schemeClr val="accent6"/>
                </a:solidFill>
              </a:rPr>
              <a:t>4</a:t>
            </a:r>
            <a:r>
              <a:rPr lang="ko-KR" altLang="en-US" dirty="0">
                <a:solidFill>
                  <a:schemeClr val="accent6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, 스크린샷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34854B4-DB28-9592-C549-6312BA13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난이도 선택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9F2C6D-1A0E-032E-C54C-FC7E30F85DB0}"/>
              </a:ext>
            </a:extLst>
          </p:cNvPr>
          <p:cNvSpPr/>
          <p:nvPr/>
        </p:nvSpPr>
        <p:spPr>
          <a:xfrm>
            <a:off x="3952874" y="2318327"/>
            <a:ext cx="4286251" cy="4539673"/>
          </a:xfrm>
          <a:prstGeom prst="rect">
            <a:avLst/>
          </a:prstGeom>
          <a:solidFill>
            <a:srgbClr val="5B5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4581235" y="2946400"/>
            <a:ext cx="3011055" cy="27247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226304" y="4308764"/>
            <a:ext cx="1354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387134" y="3489037"/>
            <a:ext cx="2839170" cy="163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난이도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난이도를 터치하면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난이도가 설정되고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게임 레벨로 이동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FAC22-D760-B8AD-B6FB-FD48F21E73F0}"/>
              </a:ext>
            </a:extLst>
          </p:cNvPr>
          <p:cNvSpPr/>
          <p:nvPr/>
        </p:nvSpPr>
        <p:spPr>
          <a:xfrm>
            <a:off x="4710544" y="3072245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easy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BB78A1-9E28-41E1-325E-04277DE43B13}"/>
              </a:ext>
            </a:extLst>
          </p:cNvPr>
          <p:cNvSpPr/>
          <p:nvPr/>
        </p:nvSpPr>
        <p:spPr>
          <a:xfrm>
            <a:off x="4710544" y="3968172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normal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4B6ADA-E6E7-F77F-046F-30D6B9521557}"/>
              </a:ext>
            </a:extLst>
          </p:cNvPr>
          <p:cNvSpPr/>
          <p:nvPr/>
        </p:nvSpPr>
        <p:spPr>
          <a:xfrm>
            <a:off x="4710543" y="4864099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hard</a:t>
            </a:r>
            <a:endParaRPr lang="ko-KR" altLang="en-US" sz="4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D475DC7-575A-30EB-5ED1-7A0391A318DD}"/>
              </a:ext>
            </a:extLst>
          </p:cNvPr>
          <p:cNvSpPr/>
          <p:nvPr/>
        </p:nvSpPr>
        <p:spPr>
          <a:xfrm>
            <a:off x="4063999" y="117974"/>
            <a:ext cx="858983" cy="53109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돌아가기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1CF34E-FD66-D9AF-8DEA-BC9DFB2F451E}"/>
              </a:ext>
            </a:extLst>
          </p:cNvPr>
          <p:cNvSpPr/>
          <p:nvPr/>
        </p:nvSpPr>
        <p:spPr>
          <a:xfrm>
            <a:off x="4045961" y="110835"/>
            <a:ext cx="877022" cy="5382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1D8B12-8661-92D8-2CC6-2451AE5C7662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3009250" y="379950"/>
            <a:ext cx="1036711" cy="130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737EB2-E001-F45C-AAEB-C3957EAFBB2D}"/>
              </a:ext>
            </a:extLst>
          </p:cNvPr>
          <p:cNvSpPr/>
          <p:nvPr/>
        </p:nvSpPr>
        <p:spPr>
          <a:xfrm>
            <a:off x="295564" y="1199783"/>
            <a:ext cx="2713686" cy="962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이전의 화면으로 </a:t>
            </a:r>
            <a:r>
              <a:rPr lang="ko-KR" altLang="en-US" dirty="0" err="1">
                <a:solidFill>
                  <a:schemeClr val="accent6"/>
                </a:solidFill>
              </a:rPr>
              <a:t>돌아감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플레이화면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D4506-D75A-785C-509D-61436931C6E7}"/>
              </a:ext>
            </a:extLst>
          </p:cNvPr>
          <p:cNvSpPr/>
          <p:nvPr/>
        </p:nvSpPr>
        <p:spPr>
          <a:xfrm>
            <a:off x="9202015" y="3528688"/>
            <a:ext cx="2456296" cy="1126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타이머 게이지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전부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ko-KR" altLang="en-US" dirty="0">
                <a:solidFill>
                  <a:schemeClr val="accent6"/>
                </a:solidFill>
              </a:rPr>
              <a:t> 이 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게임 오버가 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AE6E22-BEE9-2DF9-1777-ACD46A97613E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flipH="1">
            <a:off x="7573818" y="4654695"/>
            <a:ext cx="2856345" cy="181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FE83-C717-6319-4201-88078A179FB1}"/>
              </a:ext>
            </a:extLst>
          </p:cNvPr>
          <p:cNvSpPr/>
          <p:nvPr/>
        </p:nvSpPr>
        <p:spPr>
          <a:xfrm>
            <a:off x="4590473" y="6271489"/>
            <a:ext cx="2983345" cy="397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779903-2A61-A86E-AB76-D7BCE0612FD5}"/>
              </a:ext>
            </a:extLst>
          </p:cNvPr>
          <p:cNvSpPr/>
          <p:nvPr/>
        </p:nvSpPr>
        <p:spPr>
          <a:xfrm>
            <a:off x="6982690" y="49141"/>
            <a:ext cx="1206067" cy="6587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7FB036-217C-69EF-9A5D-96716B53499B}"/>
              </a:ext>
            </a:extLst>
          </p:cNvPr>
          <p:cNvSpPr/>
          <p:nvPr/>
        </p:nvSpPr>
        <p:spPr>
          <a:xfrm>
            <a:off x="8811491" y="598705"/>
            <a:ext cx="3237345" cy="878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난이도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레벨의 현재 난이도를 표시함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917496-F236-4DC1-9192-1D48A8FF91BE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 flipV="1">
            <a:off x="8188757" y="378514"/>
            <a:ext cx="622734" cy="65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C7B985-D96D-96CD-CD7D-A8C7AB0F1166}"/>
              </a:ext>
            </a:extLst>
          </p:cNvPr>
          <p:cNvSpPr/>
          <p:nvPr/>
        </p:nvSpPr>
        <p:spPr>
          <a:xfrm>
            <a:off x="4147127" y="3092875"/>
            <a:ext cx="979344" cy="9988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3E93B7-EF2C-A54F-A8DE-03CF41F98935}"/>
              </a:ext>
            </a:extLst>
          </p:cNvPr>
          <p:cNvSpPr/>
          <p:nvPr/>
        </p:nvSpPr>
        <p:spPr>
          <a:xfrm>
            <a:off x="0" y="2886240"/>
            <a:ext cx="3952875" cy="141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카드를 뒤집고 효과음 출력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동일한 이미지의 카드가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개 나오면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짝의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개 카드는 사라짐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1E5DE1-2381-C3AE-CAD9-CBAB451FF58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952875" y="3592284"/>
            <a:ext cx="194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B9429F-8FC6-A47D-4CC0-8FD17A2A71DA}"/>
              </a:ext>
            </a:extLst>
          </p:cNvPr>
          <p:cNvGrpSpPr/>
          <p:nvPr/>
        </p:nvGrpSpPr>
        <p:grpSpPr>
          <a:xfrm>
            <a:off x="3952875" y="0"/>
            <a:ext cx="4286250" cy="6858000"/>
            <a:chOff x="3952875" y="0"/>
            <a:chExt cx="4286250" cy="6858000"/>
          </a:xfrm>
        </p:grpSpPr>
        <p:pic>
          <p:nvPicPr>
            <p:cNvPr id="3" name="그림 2" descr="직사각형, 사각형, 스크린샷이(가) 표시된 사진&#10;&#10;자동 생성된 설명">
              <a:extLst>
                <a:ext uri="{FF2B5EF4-FFF2-40B4-BE49-F238E27FC236}">
                  <a16:creationId xmlns:a16="http://schemas.microsoft.com/office/drawing/2014/main" id="{E17136D9-3D99-64EE-8D6F-72CF87EE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75" y="0"/>
              <a:ext cx="4286250" cy="6858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77CD9B-8277-07FC-3D5B-9EC6B8095D9A}"/>
                </a:ext>
              </a:extLst>
            </p:cNvPr>
            <p:cNvSpPr/>
            <p:nvPr/>
          </p:nvSpPr>
          <p:spPr>
            <a:xfrm>
              <a:off x="4689763" y="6336143"/>
              <a:ext cx="2812473" cy="2678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0D95278-E49D-01D6-5A13-AFEBC3398482}"/>
                </a:ext>
              </a:extLst>
            </p:cNvPr>
            <p:cNvSpPr/>
            <p:nvPr/>
          </p:nvSpPr>
          <p:spPr>
            <a:xfrm>
              <a:off x="4689764" y="6336143"/>
              <a:ext cx="2357582" cy="2678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563D0B-1BCD-76BB-7227-8DDBB9396579}"/>
                </a:ext>
              </a:extLst>
            </p:cNvPr>
            <p:cNvSpPr/>
            <p:nvPr/>
          </p:nvSpPr>
          <p:spPr>
            <a:xfrm>
              <a:off x="7084292" y="95325"/>
              <a:ext cx="1034473" cy="5172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난이도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2BA408-9711-514E-F513-D548E1D24B27}"/>
                </a:ext>
              </a:extLst>
            </p:cNvPr>
            <p:cNvSpPr/>
            <p:nvPr/>
          </p:nvSpPr>
          <p:spPr>
            <a:xfrm>
              <a:off x="4689762" y="1699488"/>
              <a:ext cx="2812473" cy="267856"/>
            </a:xfrm>
            <a:prstGeom prst="rect">
              <a:avLst/>
            </a:prstGeom>
            <a:solidFill>
              <a:srgbClr val="5B5AFE"/>
            </a:solidFill>
            <a:ln>
              <a:solidFill>
                <a:srgbClr val="5B5A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4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E15D9-AFDC-3D90-B89F-AB3B8D8FF4DD}"/>
              </a:ext>
            </a:extLst>
          </p:cNvPr>
          <p:cNvGrpSpPr/>
          <p:nvPr/>
        </p:nvGrpSpPr>
        <p:grpSpPr>
          <a:xfrm>
            <a:off x="3952875" y="0"/>
            <a:ext cx="4286250" cy="6858000"/>
            <a:chOff x="3952875" y="0"/>
            <a:chExt cx="4286250" cy="6858000"/>
          </a:xfrm>
        </p:grpSpPr>
        <p:pic>
          <p:nvPicPr>
            <p:cNvPr id="44" name="그림 43" descr="직사각형, 사각형, 스크린샷이(가) 표시된 사진&#10;&#10;자동 생성된 설명">
              <a:extLst>
                <a:ext uri="{FF2B5EF4-FFF2-40B4-BE49-F238E27FC236}">
                  <a16:creationId xmlns:a16="http://schemas.microsoft.com/office/drawing/2014/main" id="{3B6A0183-FD70-993E-97DD-5FF8A15C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75" y="0"/>
              <a:ext cx="4286250" cy="685800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976159-210D-F431-0C87-019C02A808A8}"/>
                </a:ext>
              </a:extLst>
            </p:cNvPr>
            <p:cNvSpPr/>
            <p:nvPr/>
          </p:nvSpPr>
          <p:spPr>
            <a:xfrm>
              <a:off x="4689763" y="6336143"/>
              <a:ext cx="2812473" cy="2678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A2E33EA-282C-B6A8-A1C1-C9D9DA6E0363}"/>
                </a:ext>
              </a:extLst>
            </p:cNvPr>
            <p:cNvSpPr/>
            <p:nvPr/>
          </p:nvSpPr>
          <p:spPr>
            <a:xfrm>
              <a:off x="4689764" y="6336143"/>
              <a:ext cx="2357582" cy="2678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758DF0-D46C-EC30-5E6D-79BBE29A741A}"/>
                </a:ext>
              </a:extLst>
            </p:cNvPr>
            <p:cNvSpPr/>
            <p:nvPr/>
          </p:nvSpPr>
          <p:spPr>
            <a:xfrm>
              <a:off x="7084292" y="95325"/>
              <a:ext cx="1034473" cy="5172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난이도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3CDB84-91A1-9A4C-CF8B-4305A1AC1461}"/>
                </a:ext>
              </a:extLst>
            </p:cNvPr>
            <p:cNvSpPr/>
            <p:nvPr/>
          </p:nvSpPr>
          <p:spPr>
            <a:xfrm>
              <a:off x="4689762" y="1699488"/>
              <a:ext cx="2812473" cy="267856"/>
            </a:xfrm>
            <a:prstGeom prst="rect">
              <a:avLst/>
            </a:prstGeom>
            <a:solidFill>
              <a:srgbClr val="5B5AFE"/>
            </a:solidFill>
            <a:ln>
              <a:solidFill>
                <a:srgbClr val="5B5A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게임 오버 팝업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CE6C9E-12E7-CC01-C08B-3AF171BEBC1E}"/>
              </a:ext>
            </a:extLst>
          </p:cNvPr>
          <p:cNvSpPr/>
          <p:nvPr/>
        </p:nvSpPr>
        <p:spPr>
          <a:xfrm>
            <a:off x="3952874" y="1"/>
            <a:ext cx="4286251" cy="6858000"/>
          </a:xfrm>
          <a:prstGeom prst="rect">
            <a:avLst/>
          </a:prstGeom>
          <a:solidFill>
            <a:srgbClr val="5B5AFE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AEC1-153A-1044-8F36-3B1711A86505}"/>
              </a:ext>
            </a:extLst>
          </p:cNvPr>
          <p:cNvSpPr txBox="1"/>
          <p:nvPr/>
        </p:nvSpPr>
        <p:spPr>
          <a:xfrm>
            <a:off x="4507344" y="822037"/>
            <a:ext cx="31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GAME OVER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56D5BC-BB74-387B-A71A-06F1725394D4}"/>
              </a:ext>
            </a:extLst>
          </p:cNvPr>
          <p:cNvSpPr/>
          <p:nvPr/>
        </p:nvSpPr>
        <p:spPr>
          <a:xfrm>
            <a:off x="5352471" y="3578409"/>
            <a:ext cx="1487054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05F-D6A9-579F-A0C5-E9175312B3B4}"/>
              </a:ext>
            </a:extLst>
          </p:cNvPr>
          <p:cNvSpPr/>
          <p:nvPr/>
        </p:nvSpPr>
        <p:spPr>
          <a:xfrm>
            <a:off x="5352471" y="5512742"/>
            <a:ext cx="1487054" cy="523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8C55B-7496-8560-0D15-E523BC22B14B}"/>
              </a:ext>
            </a:extLst>
          </p:cNvPr>
          <p:cNvSpPr/>
          <p:nvPr/>
        </p:nvSpPr>
        <p:spPr>
          <a:xfrm>
            <a:off x="5024581" y="845849"/>
            <a:ext cx="210589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59A735-7CDA-4607-94F4-9E9B97BA8347}"/>
              </a:ext>
            </a:extLst>
          </p:cNvPr>
          <p:cNvSpPr/>
          <p:nvPr/>
        </p:nvSpPr>
        <p:spPr>
          <a:xfrm>
            <a:off x="230909" y="761374"/>
            <a:ext cx="4082473" cy="69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오버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게임이 오버 되었다는 걸 알리는 문구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37742C-57B1-D72C-CBDC-DAAB7BB95C33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4313382" y="1107459"/>
            <a:ext cx="7111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465A9A-97B0-4E2A-EAA1-11D928591199}"/>
              </a:ext>
            </a:extLst>
          </p:cNvPr>
          <p:cNvSpPr/>
          <p:nvPr/>
        </p:nvSpPr>
        <p:spPr>
          <a:xfrm>
            <a:off x="5218543" y="3513474"/>
            <a:ext cx="1690257" cy="6921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1FD969-4028-9332-F5D5-3ABCEDE07AD9}"/>
              </a:ext>
            </a:extLst>
          </p:cNvPr>
          <p:cNvSpPr/>
          <p:nvPr/>
        </p:nvSpPr>
        <p:spPr>
          <a:xfrm>
            <a:off x="1189182" y="3317596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재시도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게임 레벨을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처음부터 재시작 함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7770EA-14DE-9F6E-514F-5B3145148B6E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830780" y="3859559"/>
            <a:ext cx="1387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13CBEA-4FCB-BCDD-6FBC-874BA0335457}"/>
              </a:ext>
            </a:extLst>
          </p:cNvPr>
          <p:cNvSpPr/>
          <p:nvPr/>
        </p:nvSpPr>
        <p:spPr>
          <a:xfrm>
            <a:off x="5216232" y="5407771"/>
            <a:ext cx="1690257" cy="6921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2A786-016A-DD75-D2DC-E0D2C7DBA7C2}"/>
              </a:ext>
            </a:extLst>
          </p:cNvPr>
          <p:cNvSpPr/>
          <p:nvPr/>
        </p:nvSpPr>
        <p:spPr>
          <a:xfrm>
            <a:off x="230909" y="5211893"/>
            <a:ext cx="3597560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재시도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게임을 종료하고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스테이지 선택 화면으로 이동함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9569BE-9237-21A9-77EA-F7EACF0C2550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3828469" y="5753856"/>
            <a:ext cx="1387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C5452A-6A7E-6AC6-6A5D-76777C04DE56}"/>
              </a:ext>
            </a:extLst>
          </p:cNvPr>
          <p:cNvSpPr/>
          <p:nvPr/>
        </p:nvSpPr>
        <p:spPr>
          <a:xfrm>
            <a:off x="8811491" y="1764141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16038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E15D9-AFDC-3D90-B89F-AB3B8D8FF4DD}"/>
              </a:ext>
            </a:extLst>
          </p:cNvPr>
          <p:cNvGrpSpPr/>
          <p:nvPr/>
        </p:nvGrpSpPr>
        <p:grpSpPr>
          <a:xfrm>
            <a:off x="3952875" y="0"/>
            <a:ext cx="4286250" cy="6858000"/>
            <a:chOff x="3952875" y="0"/>
            <a:chExt cx="4286250" cy="6858000"/>
          </a:xfrm>
        </p:grpSpPr>
        <p:pic>
          <p:nvPicPr>
            <p:cNvPr id="44" name="그림 43" descr="직사각형, 사각형, 스크린샷이(가) 표시된 사진&#10;&#10;자동 생성된 설명">
              <a:extLst>
                <a:ext uri="{FF2B5EF4-FFF2-40B4-BE49-F238E27FC236}">
                  <a16:creationId xmlns:a16="http://schemas.microsoft.com/office/drawing/2014/main" id="{3B6A0183-FD70-993E-97DD-5FF8A15C7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75" y="0"/>
              <a:ext cx="4286250" cy="685800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976159-210D-F431-0C87-019C02A808A8}"/>
                </a:ext>
              </a:extLst>
            </p:cNvPr>
            <p:cNvSpPr/>
            <p:nvPr/>
          </p:nvSpPr>
          <p:spPr>
            <a:xfrm>
              <a:off x="4689763" y="6336143"/>
              <a:ext cx="2812473" cy="2678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A2E33EA-282C-B6A8-A1C1-C9D9DA6E0363}"/>
                </a:ext>
              </a:extLst>
            </p:cNvPr>
            <p:cNvSpPr/>
            <p:nvPr/>
          </p:nvSpPr>
          <p:spPr>
            <a:xfrm>
              <a:off x="4689764" y="6336143"/>
              <a:ext cx="2357582" cy="2678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758DF0-D46C-EC30-5E6D-79BBE29A741A}"/>
                </a:ext>
              </a:extLst>
            </p:cNvPr>
            <p:cNvSpPr/>
            <p:nvPr/>
          </p:nvSpPr>
          <p:spPr>
            <a:xfrm>
              <a:off x="7084292" y="95325"/>
              <a:ext cx="1034473" cy="5172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난이도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3CDB84-91A1-9A4C-CF8B-4305A1AC1461}"/>
                </a:ext>
              </a:extLst>
            </p:cNvPr>
            <p:cNvSpPr/>
            <p:nvPr/>
          </p:nvSpPr>
          <p:spPr>
            <a:xfrm>
              <a:off x="4689762" y="1699488"/>
              <a:ext cx="2812473" cy="267856"/>
            </a:xfrm>
            <a:prstGeom prst="rect">
              <a:avLst/>
            </a:prstGeom>
            <a:solidFill>
              <a:srgbClr val="5B5AFE"/>
            </a:solidFill>
            <a:ln>
              <a:solidFill>
                <a:srgbClr val="5B5A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75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게임 일시정지 팝업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CE6C9E-12E7-CC01-C08B-3AF171BEBC1E}"/>
              </a:ext>
            </a:extLst>
          </p:cNvPr>
          <p:cNvSpPr/>
          <p:nvPr/>
        </p:nvSpPr>
        <p:spPr>
          <a:xfrm>
            <a:off x="3952874" y="1"/>
            <a:ext cx="4286251" cy="6858000"/>
          </a:xfrm>
          <a:prstGeom prst="rect">
            <a:avLst/>
          </a:prstGeom>
          <a:solidFill>
            <a:srgbClr val="5B5AFE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AEC1-153A-1044-8F36-3B1711A86505}"/>
              </a:ext>
            </a:extLst>
          </p:cNvPr>
          <p:cNvSpPr txBox="1"/>
          <p:nvPr/>
        </p:nvSpPr>
        <p:spPr>
          <a:xfrm>
            <a:off x="4507344" y="822037"/>
            <a:ext cx="31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일시 정지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56D5BC-BB74-387B-A71A-06F1725394D4}"/>
              </a:ext>
            </a:extLst>
          </p:cNvPr>
          <p:cNvSpPr/>
          <p:nvPr/>
        </p:nvSpPr>
        <p:spPr>
          <a:xfrm>
            <a:off x="5352471" y="3578409"/>
            <a:ext cx="1487054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계속하기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05F-D6A9-579F-A0C5-E9175312B3B4}"/>
              </a:ext>
            </a:extLst>
          </p:cNvPr>
          <p:cNvSpPr/>
          <p:nvPr/>
        </p:nvSpPr>
        <p:spPr>
          <a:xfrm>
            <a:off x="5352471" y="5512742"/>
            <a:ext cx="1487054" cy="523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그만두기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C5452A-6A7E-6AC6-6A5D-76777C04DE56}"/>
              </a:ext>
            </a:extLst>
          </p:cNvPr>
          <p:cNvSpPr/>
          <p:nvPr/>
        </p:nvSpPr>
        <p:spPr>
          <a:xfrm>
            <a:off x="8811491" y="1764141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팝업으로 표시됨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CA787B-2A32-B107-5BE7-F06920C400BC}"/>
              </a:ext>
            </a:extLst>
          </p:cNvPr>
          <p:cNvSpPr/>
          <p:nvPr/>
        </p:nvSpPr>
        <p:spPr>
          <a:xfrm>
            <a:off x="5024581" y="845849"/>
            <a:ext cx="210589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22B499-D8BE-A566-0613-48870DADFFFF}"/>
              </a:ext>
            </a:extLst>
          </p:cNvPr>
          <p:cNvSpPr/>
          <p:nvPr/>
        </p:nvSpPr>
        <p:spPr>
          <a:xfrm>
            <a:off x="27133" y="761374"/>
            <a:ext cx="4480210" cy="692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일시정지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게임이 일시정지 되었다는 걸 알리는 문구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FF33BD-D7B9-016C-1559-F75653F73F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507343" y="1107459"/>
            <a:ext cx="517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E51745-9419-6D11-61B4-1775254EB381}"/>
              </a:ext>
            </a:extLst>
          </p:cNvPr>
          <p:cNvSpPr/>
          <p:nvPr/>
        </p:nvSpPr>
        <p:spPr>
          <a:xfrm>
            <a:off x="5218543" y="3513474"/>
            <a:ext cx="1690257" cy="6921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764712-3E85-B780-B593-1917BDA1698B}"/>
              </a:ext>
            </a:extLst>
          </p:cNvPr>
          <p:cNvSpPr/>
          <p:nvPr/>
        </p:nvSpPr>
        <p:spPr>
          <a:xfrm>
            <a:off x="406400" y="3317596"/>
            <a:ext cx="3424380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계속하기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일시 정지를 해체하고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현재 게임 레벨을 </a:t>
            </a:r>
            <a:r>
              <a:rPr lang="ko-KR" altLang="en-US" dirty="0" err="1">
                <a:solidFill>
                  <a:schemeClr val="accent6"/>
                </a:solidFill>
              </a:rPr>
              <a:t>계속진행함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ABBE5-3E18-A9C0-67AF-809AE145173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30780" y="3859559"/>
            <a:ext cx="1387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89B6E-87A4-8CEF-CDC4-DA8E7475FF69}"/>
              </a:ext>
            </a:extLst>
          </p:cNvPr>
          <p:cNvSpPr/>
          <p:nvPr/>
        </p:nvSpPr>
        <p:spPr>
          <a:xfrm>
            <a:off x="5216232" y="5407771"/>
            <a:ext cx="1690257" cy="6921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7A047A-A1DA-E0F3-199B-524EFAF17A81}"/>
              </a:ext>
            </a:extLst>
          </p:cNvPr>
          <p:cNvSpPr/>
          <p:nvPr/>
        </p:nvSpPr>
        <p:spPr>
          <a:xfrm>
            <a:off x="230909" y="5211893"/>
            <a:ext cx="3597560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그만두기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게임을 종료하고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스테이지 선택 화면으로 이동함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1A02BC-2192-0DD4-6980-57D118095C4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28469" y="5753856"/>
            <a:ext cx="1387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4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갤러리 선택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9F2C6D-1A0E-032E-C54C-FC7E30F85DB0}"/>
              </a:ext>
            </a:extLst>
          </p:cNvPr>
          <p:cNvSpPr/>
          <p:nvPr/>
        </p:nvSpPr>
        <p:spPr>
          <a:xfrm>
            <a:off x="3952874" y="1"/>
            <a:ext cx="4286251" cy="6858000"/>
          </a:xfrm>
          <a:prstGeom prst="rect">
            <a:avLst/>
          </a:prstGeom>
          <a:solidFill>
            <a:srgbClr val="5B5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5514109" y="800100"/>
            <a:ext cx="1246909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846947" y="1073649"/>
            <a:ext cx="1667162" cy="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188554" y="657620"/>
            <a:ext cx="3658393" cy="852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클리어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레벨을 클리어 했다는 문구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FAC22-D760-B8AD-B6FB-FD48F21E73F0}"/>
              </a:ext>
            </a:extLst>
          </p:cNvPr>
          <p:cNvSpPr/>
          <p:nvPr/>
        </p:nvSpPr>
        <p:spPr>
          <a:xfrm>
            <a:off x="4710544" y="3072245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갤러리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BB78A1-9E28-41E1-325E-04277DE43B13}"/>
              </a:ext>
            </a:extLst>
          </p:cNvPr>
          <p:cNvSpPr/>
          <p:nvPr/>
        </p:nvSpPr>
        <p:spPr>
          <a:xfrm>
            <a:off x="4710544" y="3968172"/>
            <a:ext cx="2770909" cy="729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 레벨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A6F19-5F5B-6824-8A5A-06D103C80A92}"/>
              </a:ext>
            </a:extLst>
          </p:cNvPr>
          <p:cNvSpPr txBox="1"/>
          <p:nvPr/>
        </p:nvSpPr>
        <p:spPr>
          <a:xfrm>
            <a:off x="4507344" y="822037"/>
            <a:ext cx="31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클리어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B70C8-4A38-4BBA-50D1-4C180058A55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846946" y="2704447"/>
            <a:ext cx="822033" cy="73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6BF9B-10A9-5C25-5F38-0DEEF1C70CF0}"/>
              </a:ext>
            </a:extLst>
          </p:cNvPr>
          <p:cNvSpPr/>
          <p:nvPr/>
        </p:nvSpPr>
        <p:spPr>
          <a:xfrm>
            <a:off x="188553" y="2081494"/>
            <a:ext cx="3658393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 이동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레벨을 제작하신 분이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만드신 갤러리의 내용이 작성된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6"/>
                </a:solidFill>
              </a:rPr>
              <a:t>씬으로</a:t>
            </a:r>
            <a:r>
              <a:rPr lang="ko-KR" altLang="en-US" dirty="0">
                <a:solidFill>
                  <a:schemeClr val="accent6"/>
                </a:solidFill>
              </a:rPr>
              <a:t> 이동시켜주는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683A73-1F2E-0F03-C3CC-437FC8F798F0}"/>
              </a:ext>
            </a:extLst>
          </p:cNvPr>
          <p:cNvSpPr/>
          <p:nvPr/>
        </p:nvSpPr>
        <p:spPr>
          <a:xfrm>
            <a:off x="4668979" y="3035149"/>
            <a:ext cx="2854038" cy="8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F7A381-31C8-3368-B107-FC7A5E3D2C34}"/>
              </a:ext>
            </a:extLst>
          </p:cNvPr>
          <p:cNvSpPr/>
          <p:nvPr/>
        </p:nvSpPr>
        <p:spPr>
          <a:xfrm>
            <a:off x="4668979" y="3927713"/>
            <a:ext cx="2854038" cy="8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A552EA-9B1F-5E17-CF56-79AE31C8CE7C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3846946" y="4330119"/>
            <a:ext cx="8220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F677EC-3235-BA93-CAFB-77E39042B2AD}"/>
              </a:ext>
            </a:extLst>
          </p:cNvPr>
          <p:cNvSpPr/>
          <p:nvPr/>
        </p:nvSpPr>
        <p:spPr>
          <a:xfrm>
            <a:off x="188553" y="3707166"/>
            <a:ext cx="3658393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레벨 이동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 다음 레벨로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이동하는 버튼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34F966-634A-057F-974F-9659B26C328A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 flipV="1">
            <a:off x="7523017" y="4330119"/>
            <a:ext cx="822035" cy="117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01F87-1190-81E3-3653-48631551F042}"/>
              </a:ext>
            </a:extLst>
          </p:cNvPr>
          <p:cNvSpPr/>
          <p:nvPr/>
        </p:nvSpPr>
        <p:spPr>
          <a:xfrm>
            <a:off x="8345052" y="5141478"/>
            <a:ext cx="3726873" cy="724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마지막 레벨 클리어 시에는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메인 메뉴로 가는 버튼으로 교체됨</a:t>
            </a:r>
          </a:p>
        </p:txBody>
      </p:sp>
    </p:spTree>
    <p:extLst>
      <p:ext uri="{BB962C8B-B14F-4D97-AF65-F5344CB8AC3E}">
        <p14:creationId xmlns:p14="http://schemas.microsoft.com/office/powerpoint/2010/main" val="3762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8000">
              <a:schemeClr val="tx2">
                <a:lumMod val="75000"/>
                <a:lumOff val="25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갤러리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9F2C6D-1A0E-032E-C54C-FC7E30F85DB0}"/>
              </a:ext>
            </a:extLst>
          </p:cNvPr>
          <p:cNvSpPr/>
          <p:nvPr/>
        </p:nvSpPr>
        <p:spPr>
          <a:xfrm>
            <a:off x="3952874" y="1"/>
            <a:ext cx="4286251" cy="6858000"/>
          </a:xfrm>
          <a:prstGeom prst="rect">
            <a:avLst/>
          </a:prstGeom>
          <a:solidFill>
            <a:srgbClr val="5B5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A6F19-5F5B-6824-8A5A-06D103C80A92}"/>
              </a:ext>
            </a:extLst>
          </p:cNvPr>
          <p:cNvSpPr txBox="1"/>
          <p:nvPr/>
        </p:nvSpPr>
        <p:spPr>
          <a:xfrm>
            <a:off x="4507344" y="523220"/>
            <a:ext cx="31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9F83B-22CE-5B09-AEFA-7A72F4C86595}"/>
              </a:ext>
            </a:extLst>
          </p:cNvPr>
          <p:cNvSpPr txBox="1"/>
          <p:nvPr/>
        </p:nvSpPr>
        <p:spPr>
          <a:xfrm>
            <a:off x="4507344" y="2204237"/>
            <a:ext cx="317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정보 문구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450528-E3FA-37D4-CE2C-A23B00BFDE50}"/>
              </a:ext>
            </a:extLst>
          </p:cNvPr>
          <p:cNvSpPr/>
          <p:nvPr/>
        </p:nvSpPr>
        <p:spPr>
          <a:xfrm>
            <a:off x="5079710" y="4861162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62255-468C-57D1-D3FC-CCF7B4D4DD51}"/>
              </a:ext>
            </a:extLst>
          </p:cNvPr>
          <p:cNvSpPr/>
          <p:nvPr/>
        </p:nvSpPr>
        <p:spPr>
          <a:xfrm>
            <a:off x="5800436" y="4861161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75573A-A6EA-31CD-F824-07E50B9E222E}"/>
              </a:ext>
            </a:extLst>
          </p:cNvPr>
          <p:cNvSpPr/>
          <p:nvPr/>
        </p:nvSpPr>
        <p:spPr>
          <a:xfrm>
            <a:off x="6521162" y="4861160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FD819-AAC4-807D-DAB6-83A60A9F36DA}"/>
              </a:ext>
            </a:extLst>
          </p:cNvPr>
          <p:cNvSpPr/>
          <p:nvPr/>
        </p:nvSpPr>
        <p:spPr>
          <a:xfrm>
            <a:off x="5079710" y="4130545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BC85AD-DEDF-9179-52F0-076302423F98}"/>
              </a:ext>
            </a:extLst>
          </p:cNvPr>
          <p:cNvSpPr/>
          <p:nvPr/>
        </p:nvSpPr>
        <p:spPr>
          <a:xfrm>
            <a:off x="5800436" y="4130545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4C628-A944-3903-2A1F-631E20A11E55}"/>
              </a:ext>
            </a:extLst>
          </p:cNvPr>
          <p:cNvSpPr/>
          <p:nvPr/>
        </p:nvSpPr>
        <p:spPr>
          <a:xfrm>
            <a:off x="6521162" y="4130544"/>
            <a:ext cx="591127" cy="59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330C7BD-3C9E-1DCB-3DF6-B6136306D432}"/>
              </a:ext>
            </a:extLst>
          </p:cNvPr>
          <p:cNvSpPr/>
          <p:nvPr/>
        </p:nvSpPr>
        <p:spPr>
          <a:xfrm>
            <a:off x="4063999" y="117974"/>
            <a:ext cx="858983" cy="53109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돌아가기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658DD9-9FF7-5148-84CF-AC37735ED2E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121242" y="808357"/>
            <a:ext cx="2494897" cy="51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98833-1506-967D-701F-CB1BC7662905}"/>
              </a:ext>
            </a:extLst>
          </p:cNvPr>
          <p:cNvSpPr/>
          <p:nvPr/>
        </p:nvSpPr>
        <p:spPr>
          <a:xfrm>
            <a:off x="552740" y="808357"/>
            <a:ext cx="2568502" cy="103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 이름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제작자 분의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이름이 출력됨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782413-3D07-5520-65C0-363F09F22CE9}"/>
              </a:ext>
            </a:extLst>
          </p:cNvPr>
          <p:cNvSpPr/>
          <p:nvPr/>
        </p:nvSpPr>
        <p:spPr>
          <a:xfrm>
            <a:off x="5616139" y="546747"/>
            <a:ext cx="9050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16F86F-24F2-9DDC-8F7B-BEBBC20C8BD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3752669" y="2428472"/>
            <a:ext cx="1433547" cy="326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778018-B364-CC82-A179-A91FB5ED284F}"/>
              </a:ext>
            </a:extLst>
          </p:cNvPr>
          <p:cNvSpPr/>
          <p:nvPr/>
        </p:nvSpPr>
        <p:spPr>
          <a:xfrm>
            <a:off x="94276" y="2132113"/>
            <a:ext cx="3658393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 정보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제작자 분이 작성하신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소개 문구가 출력 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8020DE-BD56-EA85-CE37-79EAA70DA3AE}"/>
              </a:ext>
            </a:extLst>
          </p:cNvPr>
          <p:cNvSpPr/>
          <p:nvPr/>
        </p:nvSpPr>
        <p:spPr>
          <a:xfrm>
            <a:off x="5186216" y="2132113"/>
            <a:ext cx="1722584" cy="5927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188FBF-518D-595C-52D6-45555D413DE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799807" y="4803700"/>
            <a:ext cx="11647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8FDFA-68CB-346D-5A13-D5EF9B9D2F43}"/>
              </a:ext>
            </a:extLst>
          </p:cNvPr>
          <p:cNvSpPr/>
          <p:nvPr/>
        </p:nvSpPr>
        <p:spPr>
          <a:xfrm>
            <a:off x="47136" y="4180747"/>
            <a:ext cx="3752671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갤러리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제작자 분이 제작해 주신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카드들이 출력됨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B1EE1-CB64-A4B4-364E-96B8ED328DCB}"/>
              </a:ext>
            </a:extLst>
          </p:cNvPr>
          <p:cNvSpPr/>
          <p:nvPr/>
        </p:nvSpPr>
        <p:spPr>
          <a:xfrm>
            <a:off x="4964544" y="4056347"/>
            <a:ext cx="2230583" cy="14947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1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294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돋움</vt:lpstr>
      <vt:lpstr>맑은 고딕</vt:lpstr>
      <vt:lpstr>Arial</vt:lpstr>
      <vt:lpstr>Office 테마</vt:lpstr>
      <vt:lpstr>66 게임 팀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3</cp:revision>
  <dcterms:created xsi:type="dcterms:W3CDTF">2024-09-09T06:12:29Z</dcterms:created>
  <dcterms:modified xsi:type="dcterms:W3CDTF">2024-09-09T10:16:55Z</dcterms:modified>
</cp:coreProperties>
</file>