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C618-3D2C-67EA-28AD-6C0E45915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023ED-4843-5B1B-0E07-8C8C0DC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4D3-AC25-EFB0-D04E-1E271A60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98658-4326-C335-DE1C-2D854E39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7CD12-E824-C8C5-5ACB-6026FD2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5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612D-3DB8-8B88-CC7A-A1FDEEF5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9AD56-3018-48F6-4B5B-83535E06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55D15-7204-EA27-53E6-90AEFE00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8C977-CBC4-82C7-9738-AAE7F90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7CE6-15BC-8B3B-9108-1FCE4BBF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56F74D-BA82-DEE4-8DDB-E65C2A090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F2574-3CB0-6701-BC4A-B272AE34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7B66-4B9A-6749-D535-FB1F667D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FEF1-6295-FC82-1286-8EED5CD0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8D468-DD7D-C956-4D42-A0466212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1825-57B7-A09A-4670-AB7D04E8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F439E-0938-64C8-8803-2877B0CD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EDAD-5A41-4E85-4332-CAC992CF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9F3D3-5ABB-A219-AF07-94BE9175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C79EF-71A7-8ACD-312B-5A0A6E5F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2BDE-ACC0-AEB3-14F9-B70D6553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A7F3B-8412-12D0-5E2B-3C371288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3FA65-AD6A-D7D3-B819-44F6774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F68DE-69B6-EA67-34CB-D7A3A63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D19C-A61A-C58B-CFCB-9A5A188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665B8-1DDA-39B4-BD8A-DDFC3A55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7FB51-894A-0009-A0F9-D9B4C5ABF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17068-1BB6-1C69-D1A8-787D530C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49E46-823B-E4A2-090F-180C007F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3D706-BC7D-A80D-96D5-40EADD38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01B78-B6BA-6F36-4EE6-6371DD6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5A0D-6B49-D4EF-F1CD-B800FB82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687B0-4DB4-E56C-5002-A4CCADC5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74193-1288-B66B-485D-9C64EB5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1B1F7-F4E0-AD11-FA4A-505E40EB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E476B-FC0C-68A4-BA0D-A397B127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A6BB6-94AD-B91C-C5BA-DC6FC5BE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0D403-DF9B-76D4-D6BA-8DB2FEE4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385C63-C69C-49D1-DBD3-44E100AE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4F6B-960D-9799-CCEA-C166930F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209A31-2AF6-0520-BBE4-264CE191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E560C-EB77-0822-3ADE-21F6117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1EDB5-995F-5418-34BA-41E36A9C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345A05-37E6-87A3-F9DF-ABE8A1BE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9540BF-4271-8ED4-EC9F-5E106F13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C18CA-2E10-AAC3-E69B-6B2684E7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0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B5C2-E581-9021-CD1B-8B3A188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05F6C-EEB4-7B77-1566-10DE2A3C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0077B-8BED-6040-F5D9-19AB40FB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4EEA2-3F61-A887-3E7F-E98DF0E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C72ED-DEC0-6698-2011-4DB55D9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C7305-139C-4C9B-3470-3162B2A3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C627-FF53-A48F-8D08-3A68A524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29FE5-ED5B-14C8-8555-6A883204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A915B-E48E-CACD-AADA-2478AC76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CFFFD-15B5-45CB-1FB0-6CF8DDC3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CCB23-AA54-4549-01D8-96341BA6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E4499-28A8-FE9E-C344-73BC1C8C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8000">
              <a:schemeClr val="accent5">
                <a:lumMod val="40000"/>
                <a:lumOff val="60000"/>
              </a:schemeClr>
            </a:gs>
            <a:gs pos="44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25528-D6DF-27F7-A09D-186CC97C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65AB-0E5E-D9AB-3121-705486ED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4DAF9-4A08-07F7-9344-E49077FAB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F9AC9-C01D-47FB-B6FD-A8D82A6CE46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C272-1F0D-8FCA-FE3F-940D1582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7D418-3E8D-90E6-5C46-81DE31E8F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FFE1-A3DE-46FB-A471-5BCEB0881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C84A-9368-1BB7-D8CB-B085EE3C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6" y="4248728"/>
            <a:ext cx="4100946" cy="997527"/>
          </a:xfrm>
        </p:spPr>
        <p:txBody>
          <a:bodyPr anchor="ctr">
            <a:normAutofit fontScale="90000"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66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 팀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E37E4-3230-A18C-586F-5FE0F60F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145" y="6347691"/>
            <a:ext cx="2299855" cy="510309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2024-09-09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25C62-DD5B-043C-AB9C-D79D304023D3}"/>
              </a:ext>
            </a:extLst>
          </p:cNvPr>
          <p:cNvSpPr txBox="1"/>
          <p:nvPr/>
        </p:nvSpPr>
        <p:spPr>
          <a:xfrm>
            <a:off x="1911926" y="1327396"/>
            <a:ext cx="8368145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66 </a:t>
            </a:r>
            <a:r>
              <a:rPr lang="ko-KR" altLang="en-US" sz="8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게임즈</a:t>
            </a:r>
          </a:p>
        </p:txBody>
      </p:sp>
    </p:spTree>
    <p:extLst>
      <p:ext uri="{BB962C8B-B14F-4D97-AF65-F5344CB8AC3E}">
        <p14:creationId xmlns:p14="http://schemas.microsoft.com/office/powerpoint/2010/main" val="42477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항공기, 디자인이(가) 표시된 사진&#10;&#10;자동 생성된 설명">
            <a:extLst>
              <a:ext uri="{FF2B5EF4-FFF2-40B4-BE49-F238E27FC236}">
                <a16:creationId xmlns:a16="http://schemas.microsoft.com/office/drawing/2014/main" id="{2C6965E5-2668-142D-BE47-55DD9D394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39" y="0"/>
            <a:ext cx="4059521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782413-3D07-5520-65C0-363F09F22CE9}"/>
              </a:ext>
            </a:extLst>
          </p:cNvPr>
          <p:cNvSpPr/>
          <p:nvPr/>
        </p:nvSpPr>
        <p:spPr>
          <a:xfrm>
            <a:off x="4058293" y="969818"/>
            <a:ext cx="4075416" cy="22781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188FBF-518D-595C-52D6-45555D413DE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752671" y="3394363"/>
            <a:ext cx="3056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8FDFA-68CB-346D-5A13-D5EF9B9D2F43}"/>
              </a:ext>
            </a:extLst>
          </p:cNvPr>
          <p:cNvSpPr/>
          <p:nvPr/>
        </p:nvSpPr>
        <p:spPr>
          <a:xfrm>
            <a:off x="0" y="2771410"/>
            <a:ext cx="3752671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마지막 레벨의 스테이지 클리어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이후에는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갤러리의 모든 요소가 해금됨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B1EE1-CB64-A4B4-364E-96B8ED328DCB}"/>
              </a:ext>
            </a:extLst>
          </p:cNvPr>
          <p:cNvSpPr/>
          <p:nvPr/>
        </p:nvSpPr>
        <p:spPr>
          <a:xfrm>
            <a:off x="4058292" y="0"/>
            <a:ext cx="4075416" cy="67887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E78E17-7E9B-D4BE-BA65-D6A81838AC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125760" y="2187384"/>
            <a:ext cx="122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BFD51-3E90-7E19-5701-DCD2132CA8A4}"/>
              </a:ext>
            </a:extLst>
          </p:cNvPr>
          <p:cNvSpPr/>
          <p:nvPr/>
        </p:nvSpPr>
        <p:spPr>
          <a:xfrm>
            <a:off x="8248601" y="1865747"/>
            <a:ext cx="3943399" cy="643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 갤러리는 자동으로 스크롤 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그래픽 디자인, 포유류이(가) 표시된 사진&#10;&#10;자동 생성된 설명">
            <a:extLst>
              <a:ext uri="{FF2B5EF4-FFF2-40B4-BE49-F238E27FC236}">
                <a16:creationId xmlns:a16="http://schemas.microsoft.com/office/drawing/2014/main" id="{B1C40BD4-CC94-7EEC-AD06-80EF66EA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39" y="0"/>
            <a:ext cx="405952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FE83-C717-6319-4201-88078A179FB1}"/>
              </a:ext>
            </a:extLst>
          </p:cNvPr>
          <p:cNvSpPr/>
          <p:nvPr/>
        </p:nvSpPr>
        <p:spPr>
          <a:xfrm>
            <a:off x="5135418" y="1663373"/>
            <a:ext cx="2068946" cy="16848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AE6E22-BEE9-2DF9-1777-ACD46A97613E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2918114" y="1935018"/>
            <a:ext cx="2217304" cy="570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D4506-D75A-785C-509D-61436931C6E7}"/>
              </a:ext>
            </a:extLst>
          </p:cNvPr>
          <p:cNvSpPr/>
          <p:nvPr/>
        </p:nvSpPr>
        <p:spPr>
          <a:xfrm>
            <a:off x="1407680" y="1663373"/>
            <a:ext cx="1510434" cy="54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249EC1-DA6A-44D6-A668-5C0E5D735CE4}"/>
              </a:ext>
            </a:extLst>
          </p:cNvPr>
          <p:cNvSpPr/>
          <p:nvPr/>
        </p:nvSpPr>
        <p:spPr>
          <a:xfrm>
            <a:off x="5209309" y="4765964"/>
            <a:ext cx="1995055" cy="6742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B08BF7-D7F5-5A6B-E681-F7E3A5109B60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3361603" y="5103091"/>
            <a:ext cx="1847706" cy="745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F50ABD-01F5-736A-4D5B-B5C69923F9FB}"/>
              </a:ext>
            </a:extLst>
          </p:cNvPr>
          <p:cNvSpPr/>
          <p:nvPr/>
        </p:nvSpPr>
        <p:spPr>
          <a:xfrm>
            <a:off x="341312" y="5249806"/>
            <a:ext cx="3020291" cy="119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터치 시 게임 스테이지</a:t>
            </a:r>
            <a:endParaRPr lang="en-US" altLang="ko-KR" dirty="0">
              <a:solidFill>
                <a:srgbClr val="00B050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선택 화면으로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611DAC-AE41-75F5-DAD0-06C83D9DB91E}"/>
              </a:ext>
            </a:extLst>
          </p:cNvPr>
          <p:cNvSpPr/>
          <p:nvPr/>
        </p:nvSpPr>
        <p:spPr>
          <a:xfrm>
            <a:off x="5209309" y="4020778"/>
            <a:ext cx="1995055" cy="6742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04B6DC-6211-713E-E819-6F27B1AE41BD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3370262" y="4119713"/>
            <a:ext cx="1839047" cy="23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41369-7B15-798A-8F0E-4FC50935FE8E}"/>
              </a:ext>
            </a:extLst>
          </p:cNvPr>
          <p:cNvSpPr/>
          <p:nvPr/>
        </p:nvSpPr>
        <p:spPr>
          <a:xfrm>
            <a:off x="349971" y="3521243"/>
            <a:ext cx="3020291" cy="119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설명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터치 시 게임에 대한</a:t>
            </a:r>
            <a:endParaRPr lang="en-US" altLang="ko-KR" dirty="0">
              <a:solidFill>
                <a:srgbClr val="00B050"/>
              </a:solidFill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</a:rPr>
              <a:t>설명이 적힌 팝업을 출력함</a:t>
            </a:r>
          </a:p>
        </p:txBody>
      </p:sp>
    </p:spTree>
    <p:extLst>
      <p:ext uri="{BB962C8B-B14F-4D97-AF65-F5344CB8AC3E}">
        <p14:creationId xmlns:p14="http://schemas.microsoft.com/office/powerpoint/2010/main" val="31122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명함이(가) 표시된 사진&#10;&#10;자동 생성된 설명">
            <a:extLst>
              <a:ext uri="{FF2B5EF4-FFF2-40B4-BE49-F238E27FC236}">
                <a16:creationId xmlns:a16="http://schemas.microsoft.com/office/drawing/2014/main" id="{6EC5C27F-8C9D-D6C8-87F2-7BDA7A75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75" y="0"/>
            <a:ext cx="406145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게임 설명 팝업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4433455" y="1016001"/>
            <a:ext cx="3343563" cy="48860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489036" y="3459019"/>
            <a:ext cx="944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228600" y="2886942"/>
            <a:ext cx="3260436" cy="114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설명 팝업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팝업은 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씬 내부의 오브젝트로 표시됨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266E946-F048-6E08-B748-8DD4A029FA0B}"/>
              </a:ext>
            </a:extLst>
          </p:cNvPr>
          <p:cNvCxnSpPr>
            <a:cxnSpLocks/>
            <a:stCxn id="61" idx="1"/>
            <a:endCxn id="19" idx="6"/>
          </p:cNvCxnSpPr>
          <p:nvPr/>
        </p:nvCxnSpPr>
        <p:spPr>
          <a:xfrm flipH="1">
            <a:off x="7444509" y="817131"/>
            <a:ext cx="1397901" cy="69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2234FA-2E4F-F9F5-8B4D-FE1718AB5423}"/>
              </a:ext>
            </a:extLst>
          </p:cNvPr>
          <p:cNvSpPr/>
          <p:nvPr/>
        </p:nvSpPr>
        <p:spPr>
          <a:xfrm>
            <a:off x="8842410" y="572078"/>
            <a:ext cx="2579760" cy="49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팝업이 종료됨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3B601ED-11E8-65FE-0B53-B8DEE2A62E65}"/>
              </a:ext>
            </a:extLst>
          </p:cNvPr>
          <p:cNvSpPr/>
          <p:nvPr/>
        </p:nvSpPr>
        <p:spPr>
          <a:xfrm>
            <a:off x="6973454" y="1283855"/>
            <a:ext cx="471055" cy="46181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60A0A2-1168-1E7E-5DCE-6C30919A0B8E}"/>
              </a:ext>
            </a:extLst>
          </p:cNvPr>
          <p:cNvSpPr/>
          <p:nvPr/>
        </p:nvSpPr>
        <p:spPr>
          <a:xfrm>
            <a:off x="8811491" y="1764141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93536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DBD4DEDB-D071-2382-E71F-1B7869FB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66" y="0"/>
            <a:ext cx="407166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스테이지 선택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5246254" y="3428999"/>
            <a:ext cx="1727201" cy="25192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 flipV="1">
            <a:off x="3447978" y="4688609"/>
            <a:ext cx="1798276" cy="945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608808" y="4993409"/>
            <a:ext cx="2839170" cy="1281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스테이지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이름을 터치하면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 선택 레벨로 이동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1CF34E-FD66-D9AF-8DEA-BC9DFB2F451E}"/>
              </a:ext>
            </a:extLst>
          </p:cNvPr>
          <p:cNvSpPr/>
          <p:nvPr/>
        </p:nvSpPr>
        <p:spPr>
          <a:xfrm>
            <a:off x="4193743" y="179218"/>
            <a:ext cx="877022" cy="688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41D8B12-8661-92D8-2CC6-2451AE5C7662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3009250" y="523220"/>
            <a:ext cx="1184493" cy="11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737EB2-E001-F45C-AAEB-C3957EAFBB2D}"/>
              </a:ext>
            </a:extLst>
          </p:cNvPr>
          <p:cNvSpPr/>
          <p:nvPr/>
        </p:nvSpPr>
        <p:spPr>
          <a:xfrm>
            <a:off x="295564" y="1199783"/>
            <a:ext cx="2713686" cy="962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이전의 화면으로 </a:t>
            </a:r>
            <a:r>
              <a:rPr lang="ko-KR" altLang="en-US" dirty="0" err="1">
                <a:solidFill>
                  <a:schemeClr val="accent6"/>
                </a:solidFill>
              </a:rPr>
              <a:t>돌아감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그래픽 디자인, 포스터이(가) 표시된 사진&#10;&#10;자동 생성된 설명">
            <a:extLst>
              <a:ext uri="{FF2B5EF4-FFF2-40B4-BE49-F238E27FC236}">
                <a16:creationId xmlns:a16="http://schemas.microsoft.com/office/drawing/2014/main" id="{EB6B8EE4-646C-7934-7006-8A844BE9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08" y="0"/>
            <a:ext cx="408378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난이도 선택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BBE30B-223A-2153-41DD-2CA5D9EB9248}"/>
              </a:ext>
            </a:extLst>
          </p:cNvPr>
          <p:cNvSpPr/>
          <p:nvPr/>
        </p:nvSpPr>
        <p:spPr>
          <a:xfrm>
            <a:off x="5246255" y="4017817"/>
            <a:ext cx="1662545" cy="19396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60A46F-79D2-4ABF-19A7-C8C09ECA47C0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3226304" y="4987636"/>
            <a:ext cx="2019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E85E3D-328F-CA05-1CCA-8BF90E568F37}"/>
              </a:ext>
            </a:extLst>
          </p:cNvPr>
          <p:cNvSpPr/>
          <p:nvPr/>
        </p:nvSpPr>
        <p:spPr>
          <a:xfrm>
            <a:off x="387134" y="4167909"/>
            <a:ext cx="2839170" cy="1639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난이도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난이도를 터치하면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난이도가 설정되고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게임 레벨로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A51204-6D16-02F7-70B8-B60BF493AB20}"/>
              </a:ext>
            </a:extLst>
          </p:cNvPr>
          <p:cNvCxnSpPr>
            <a:cxnSpLocks/>
            <a:stCxn id="9" idx="1"/>
            <a:endCxn id="34" idx="3"/>
          </p:cNvCxnSpPr>
          <p:nvPr/>
        </p:nvCxnSpPr>
        <p:spPr>
          <a:xfrm flipH="1">
            <a:off x="6908800" y="4987636"/>
            <a:ext cx="2056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3AA804-36C9-975C-6D4D-15D78BA3896D}"/>
              </a:ext>
            </a:extLst>
          </p:cNvPr>
          <p:cNvSpPr/>
          <p:nvPr/>
        </p:nvSpPr>
        <p:spPr>
          <a:xfrm>
            <a:off x="8965696" y="4537363"/>
            <a:ext cx="2757848" cy="900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난이도는 </a:t>
            </a:r>
            <a:r>
              <a:rPr lang="en-US" altLang="ko-KR" dirty="0">
                <a:solidFill>
                  <a:schemeClr val="accent6"/>
                </a:solidFill>
              </a:rPr>
              <a:t>3</a:t>
            </a:r>
            <a:r>
              <a:rPr lang="ko-KR" altLang="en-US" dirty="0">
                <a:solidFill>
                  <a:schemeClr val="accent6"/>
                </a:solidFill>
              </a:rPr>
              <a:t>개이며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클리어 이후에도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다음 난이도로 이동 가능</a:t>
            </a:r>
          </a:p>
        </p:txBody>
      </p:sp>
    </p:spTree>
    <p:extLst>
      <p:ext uri="{BB962C8B-B14F-4D97-AF65-F5344CB8AC3E}">
        <p14:creationId xmlns:p14="http://schemas.microsoft.com/office/powerpoint/2010/main" val="11216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직사각형, 사각형, 번호이(가) 표시된 사진&#10;&#10;자동 생성된 설명">
            <a:extLst>
              <a:ext uri="{FF2B5EF4-FFF2-40B4-BE49-F238E27FC236}">
                <a16:creationId xmlns:a16="http://schemas.microsoft.com/office/drawing/2014/main" id="{E82DE13A-040A-DC00-7BA6-AC9744E8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75" y="0"/>
            <a:ext cx="406145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플레이화면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D4506-D75A-785C-509D-61436931C6E7}"/>
              </a:ext>
            </a:extLst>
          </p:cNvPr>
          <p:cNvSpPr/>
          <p:nvPr/>
        </p:nvSpPr>
        <p:spPr>
          <a:xfrm>
            <a:off x="9275906" y="2493323"/>
            <a:ext cx="2456296" cy="1126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타이머 게이지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전부 </a:t>
            </a:r>
            <a:r>
              <a:rPr lang="ko-KR" altLang="en-US" dirty="0">
                <a:solidFill>
                  <a:srgbClr val="FF0000"/>
                </a:solidFill>
              </a:rPr>
              <a:t>소진</a:t>
            </a:r>
            <a:r>
              <a:rPr lang="ko-KR" altLang="en-US" dirty="0">
                <a:solidFill>
                  <a:schemeClr val="accent6"/>
                </a:solidFill>
              </a:rPr>
              <a:t> 되면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게임 오버가 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AE6E22-BEE9-2DF9-1777-ACD46A97613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7587672" y="1546438"/>
            <a:ext cx="1688234" cy="150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0FE83-C717-6319-4201-88078A179FB1}"/>
              </a:ext>
            </a:extLst>
          </p:cNvPr>
          <p:cNvSpPr/>
          <p:nvPr/>
        </p:nvSpPr>
        <p:spPr>
          <a:xfrm>
            <a:off x="4604327" y="1347856"/>
            <a:ext cx="2983345" cy="397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C7B985-D96D-96CD-CD7D-A8C7AB0F1166}"/>
              </a:ext>
            </a:extLst>
          </p:cNvPr>
          <p:cNvSpPr/>
          <p:nvPr/>
        </p:nvSpPr>
        <p:spPr>
          <a:xfrm>
            <a:off x="4147127" y="4045527"/>
            <a:ext cx="3906982" cy="1948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3E93B7-EF2C-A54F-A8DE-03CF41F98935}"/>
              </a:ext>
            </a:extLst>
          </p:cNvPr>
          <p:cNvSpPr/>
          <p:nvPr/>
        </p:nvSpPr>
        <p:spPr>
          <a:xfrm>
            <a:off x="0" y="4036829"/>
            <a:ext cx="3952875" cy="1957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카드를 뒤집고 효과음 출력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동일한 이미지의 카드가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개 나오면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짝의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>
                <a:solidFill>
                  <a:schemeClr val="accent6"/>
                </a:solidFill>
              </a:rPr>
              <a:t>개 카드는 사라짐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난이도가 증가할 때 마다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카드의 개수와 종류도 늘어남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1E5DE1-2381-C3AE-CAD9-CBAB451FF58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952875" y="5015615"/>
            <a:ext cx="194252" cy="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7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사각형, 번호, 텍스트이(가) 표시된 사진&#10;&#10;자동 생성된 설명">
            <a:extLst>
              <a:ext uri="{FF2B5EF4-FFF2-40B4-BE49-F238E27FC236}">
                <a16:creationId xmlns:a16="http://schemas.microsoft.com/office/drawing/2014/main" id="{59A87371-D02F-F5BA-EFC2-333B96B9E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20" y="0"/>
            <a:ext cx="405636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게임 오버 팝업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465A9A-97B0-4E2A-EAA1-11D928591199}"/>
              </a:ext>
            </a:extLst>
          </p:cNvPr>
          <p:cNvSpPr/>
          <p:nvPr/>
        </p:nvSpPr>
        <p:spPr>
          <a:xfrm>
            <a:off x="5250871" y="3082915"/>
            <a:ext cx="1690257" cy="6921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1FD969-4028-9332-F5D5-3ABCEDE07AD9}"/>
              </a:ext>
            </a:extLst>
          </p:cNvPr>
          <p:cNvSpPr/>
          <p:nvPr/>
        </p:nvSpPr>
        <p:spPr>
          <a:xfrm>
            <a:off x="1152236" y="2887037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재시도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터치 시 게임 레벨을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처음부터 재시작 함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7770EA-14DE-9F6E-514F-5B3145148B6E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793834" y="3429000"/>
            <a:ext cx="1457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C5452A-6A7E-6AC6-6A5D-76777C04DE56}"/>
              </a:ext>
            </a:extLst>
          </p:cNvPr>
          <p:cNvSpPr/>
          <p:nvPr/>
        </p:nvSpPr>
        <p:spPr>
          <a:xfrm>
            <a:off x="8811491" y="1764141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16038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38B6DCC1-7584-0EFF-3763-C2D2C772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66" y="0"/>
            <a:ext cx="407166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갤러리 선택 팝업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B70C8-4A38-4BBA-50D1-4C180058A55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846947" y="2888270"/>
            <a:ext cx="14308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6BF9B-10A9-5C25-5F38-0DEEF1C70CF0}"/>
              </a:ext>
            </a:extLst>
          </p:cNvPr>
          <p:cNvSpPr/>
          <p:nvPr/>
        </p:nvSpPr>
        <p:spPr>
          <a:xfrm>
            <a:off x="188554" y="2265317"/>
            <a:ext cx="3658393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 이동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레벨을 제작하신 분이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만드신 갤러리의 내용이 작성된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씬 </a:t>
            </a:r>
            <a:r>
              <a:rPr lang="ko-KR" altLang="en-US" dirty="0" err="1">
                <a:solidFill>
                  <a:schemeClr val="accent6"/>
                </a:solidFill>
              </a:rPr>
              <a:t>으로</a:t>
            </a:r>
            <a:r>
              <a:rPr lang="ko-KR" altLang="en-US" dirty="0">
                <a:solidFill>
                  <a:schemeClr val="accent6"/>
                </a:solidFill>
              </a:rPr>
              <a:t> 이동시켜주는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683A73-1F2E-0F03-C3CC-437FC8F798F0}"/>
              </a:ext>
            </a:extLst>
          </p:cNvPr>
          <p:cNvSpPr/>
          <p:nvPr/>
        </p:nvSpPr>
        <p:spPr>
          <a:xfrm>
            <a:off x="5277795" y="2700831"/>
            <a:ext cx="1649478" cy="3748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F7A381-31C8-3368-B107-FC7A5E3D2C34}"/>
              </a:ext>
            </a:extLst>
          </p:cNvPr>
          <p:cNvSpPr/>
          <p:nvPr/>
        </p:nvSpPr>
        <p:spPr>
          <a:xfrm>
            <a:off x="5112324" y="4787905"/>
            <a:ext cx="1971967" cy="4690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A552EA-9B1F-5E17-CF56-79AE31C8CE7C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3699165" y="5022421"/>
            <a:ext cx="14131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F677EC-3235-BA93-CAFB-77E39042B2AD}"/>
              </a:ext>
            </a:extLst>
          </p:cNvPr>
          <p:cNvSpPr/>
          <p:nvPr/>
        </p:nvSpPr>
        <p:spPr>
          <a:xfrm>
            <a:off x="452584" y="4399468"/>
            <a:ext cx="3246581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레벨 이동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해당 스테이지의 다음 레벨로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이동하는 버튼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34F966-634A-057F-974F-9659B26C328A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7084291" y="5022421"/>
            <a:ext cx="14085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01F87-1190-81E3-3653-48631551F042}"/>
              </a:ext>
            </a:extLst>
          </p:cNvPr>
          <p:cNvSpPr/>
          <p:nvPr/>
        </p:nvSpPr>
        <p:spPr>
          <a:xfrm>
            <a:off x="8492834" y="4660379"/>
            <a:ext cx="3218875" cy="724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마지막 레벨 </a:t>
            </a:r>
            <a:r>
              <a:rPr lang="ko-KR" altLang="en-US">
                <a:solidFill>
                  <a:schemeClr val="accent6"/>
                </a:solidFill>
              </a:rPr>
              <a:t>클리어 이후에는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출력되지 않음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6E959B-0125-A21D-DC8F-FEFE71299A05}"/>
              </a:ext>
            </a:extLst>
          </p:cNvPr>
          <p:cNvSpPr/>
          <p:nvPr/>
        </p:nvSpPr>
        <p:spPr>
          <a:xfrm>
            <a:off x="8811491" y="1764141"/>
            <a:ext cx="2641598" cy="108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별개의 씬 이 아니라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</a:rPr>
              <a:t>팝업으로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762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BD40474-57CA-5C5A-5B00-5C43D4B2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92" y="0"/>
            <a:ext cx="407541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65B562-BC7E-0A77-C53E-845C771F04AE}"/>
              </a:ext>
            </a:extLst>
          </p:cNvPr>
          <p:cNvSpPr txBox="1"/>
          <p:nvPr/>
        </p:nvSpPr>
        <p:spPr>
          <a:xfrm>
            <a:off x="0" y="0"/>
            <a:ext cx="384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갤러리 화면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658DD9-9FF7-5148-84CF-AC37735ED2E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66186" y="2108874"/>
            <a:ext cx="392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98833-1506-967D-701F-CB1BC7662905}"/>
              </a:ext>
            </a:extLst>
          </p:cNvPr>
          <p:cNvSpPr/>
          <p:nvPr/>
        </p:nvSpPr>
        <p:spPr>
          <a:xfrm>
            <a:off x="7793" y="1395911"/>
            <a:ext cx="3658393" cy="142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팀원들이 좋아하는 각종 게임이나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창작물들의 이미지가 출력되지만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첫 레벨 클리어 시에는 </a:t>
            </a:r>
            <a:r>
              <a:rPr lang="ko-KR" altLang="en-US" dirty="0" err="1">
                <a:solidFill>
                  <a:schemeClr val="tx1"/>
                </a:solidFill>
              </a:rPr>
              <a:t>잠겨있음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782413-3D07-5520-65C0-363F09F22CE9}"/>
              </a:ext>
            </a:extLst>
          </p:cNvPr>
          <p:cNvSpPr/>
          <p:nvPr/>
        </p:nvSpPr>
        <p:spPr>
          <a:xfrm>
            <a:off x="4058293" y="969818"/>
            <a:ext cx="4075416" cy="22781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16F86F-24F2-9DDC-8F7B-BEBBC20C8BD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666187" y="3613563"/>
            <a:ext cx="540974" cy="73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778018-B364-CC82-A179-A91FB5ED284F}"/>
              </a:ext>
            </a:extLst>
          </p:cNvPr>
          <p:cNvSpPr/>
          <p:nvPr/>
        </p:nvSpPr>
        <p:spPr>
          <a:xfrm>
            <a:off x="7794" y="2990610"/>
            <a:ext cx="3658393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 정보 문구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제작자 분이 작성하신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소개 문구가 출력 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8020DE-BD56-EA85-CE37-79EAA70DA3AE}"/>
              </a:ext>
            </a:extLst>
          </p:cNvPr>
          <p:cNvSpPr/>
          <p:nvPr/>
        </p:nvSpPr>
        <p:spPr>
          <a:xfrm>
            <a:off x="4207161" y="3317203"/>
            <a:ext cx="1759529" cy="73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188FBF-518D-595C-52D6-45555D413DE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3846947" y="5422537"/>
            <a:ext cx="211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58FDFA-68CB-346D-5A13-D5EF9B9D2F43}"/>
              </a:ext>
            </a:extLst>
          </p:cNvPr>
          <p:cNvSpPr/>
          <p:nvPr/>
        </p:nvSpPr>
        <p:spPr>
          <a:xfrm>
            <a:off x="94276" y="4799584"/>
            <a:ext cx="3752671" cy="1245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초기에는 갤러리가 잠겨져 있지만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레벨 클리어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갤러리가 추가적으로 해금 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B1EE1-CB64-A4B4-364E-96B8ED328DCB}"/>
              </a:ext>
            </a:extLst>
          </p:cNvPr>
          <p:cNvSpPr/>
          <p:nvPr/>
        </p:nvSpPr>
        <p:spPr>
          <a:xfrm>
            <a:off x="4058292" y="4056347"/>
            <a:ext cx="4075416" cy="2732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1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262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 Semilight</vt:lpstr>
      <vt:lpstr>Tmon몬소리 Black</vt:lpstr>
      <vt:lpstr>돋움</vt:lpstr>
      <vt:lpstr>맑은 고딕</vt:lpstr>
      <vt:lpstr>Arial</vt:lpstr>
      <vt:lpstr>Office 테마</vt:lpstr>
      <vt:lpstr>66 게임 팀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5</cp:revision>
  <dcterms:created xsi:type="dcterms:W3CDTF">2024-09-09T06:12:29Z</dcterms:created>
  <dcterms:modified xsi:type="dcterms:W3CDTF">2024-09-12T03:55:04Z</dcterms:modified>
</cp:coreProperties>
</file>