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B1F6D-749E-17FB-0C17-976BDFEE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E68C8-DF0E-64DE-1F6C-28FD61391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0702A-B507-E84C-771C-80B1012E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ECCF-810E-2B31-447D-FC40E5F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AA0EB-31B2-2903-A0E5-3670C793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CEB86-ED79-9A1C-AB73-14E40D02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A902D-85C7-CE08-9EF6-5090A602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BECDB-3DF4-D605-2516-3C644AF9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5D0B0-C905-CEB1-3FAC-EE51EA89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8671D-FF15-EEBD-568F-72DF9E37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7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86373-90E6-1832-48D9-79AEA5778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49325-D47C-09C9-C19B-FD652EA2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5F22-09CF-7568-CF40-0A71F367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30881-F4F7-28D0-6301-60740C47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D05B0-3914-D31E-6027-893D507E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DC6D8-53B0-E12B-F5CF-33E72234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55A3F-AE58-51D0-01AB-058FDD25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8F81C-37A1-2332-CD06-314F41DA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34EA7-3860-7E4B-06FE-762E4C43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62E5-95C1-DC97-DDAB-D166B34C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B1E16-D8B6-E10F-005F-3319832C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4987C-95D0-865C-9671-6D1C5657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F4744-962D-F00C-B56C-8C86FA97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BCBA-96EA-693F-7167-C170DF72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7DDF7-DB15-9D28-AFBA-829DFB0E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1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B1E67-A050-7385-5B33-85AAE09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DAE64-D140-6E80-3615-ECD28F4CE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9ECF9-B487-45AC-099C-B84E49AA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9AB93-44D1-816C-F479-0ACB36F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75FA0-CE1E-70E7-75CC-D5CF0D6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B39F-C7E0-7029-4883-7F49FEC4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578D-8769-45AD-72B6-4EB12C8B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2A14E-D626-8651-3B3C-7784EEDF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8B0D-7DA3-E825-DAC7-D43ED6A4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570D66-3EF5-A808-26B6-BA517D8D4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42CAE7-B905-B485-DBF0-7CEA7D76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16D211-B3EA-F911-EEF1-80968F36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DF9FB-F657-CFC9-C1E3-EA7DC7F2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746DA-709D-CD10-585F-74AB856C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523AC-6761-BA7D-6F54-216A4E98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DAB55-8DE4-C0D9-61CE-B6E91D0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9BB065-DE53-E76D-7A6F-94E6E8F6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8EF6DB-32FD-F33F-8A26-3B1C67F3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9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23355-109A-7A30-5998-1FDD3155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261A1-F3FA-FD11-0FC4-897114C1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41A1C-648A-A9B2-9062-813111D1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9E739-B422-9441-E70D-04D6D06E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7C9B3-C37B-DE27-6540-82E03275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3E821-0ACA-35A2-F137-657A3E8C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13487-5213-47D5-1BC8-4019575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8382B-3B00-FF9A-14F0-62DC0083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93D76-A81A-5039-277F-A25C4F0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54A0B-C182-BF5E-43F2-BEF4731D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AD6CAC-4C40-1385-6123-45CC3A46D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52FF6-5C3E-75A2-D031-E8159BB6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A9F60-C9B5-9A12-4BB9-41D9831D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882DA-7D1A-117A-E17B-0449A622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187E9-7EC8-F5C6-D097-B35CDEDA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FC5917-FDFD-145B-41B4-A621E4C2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DBCD9-072B-29AC-942D-855ABA51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77977-97B1-64AC-E180-C4C37382B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DC680-4F43-408C-BA76-E77646F9927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8E2AB-5616-1DBE-F64F-28857630F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402D2-884E-168B-0DA0-3D4149CD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D648-B58E-476B-AA3B-4350223F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AC155-D121-B9FF-0B62-B234EA5C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868" y="2264229"/>
            <a:ext cx="6331131" cy="299357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/>
              <a:t>싱글톤</a:t>
            </a:r>
            <a:r>
              <a:rPr lang="ko-KR" altLang="en-US" sz="2000" dirty="0"/>
              <a:t> 패턴 디자인을 사용하여 </a:t>
            </a:r>
            <a:endParaRPr lang="en-US" altLang="ko-KR" sz="2000" dirty="0"/>
          </a:p>
          <a:p>
            <a:pPr algn="l"/>
            <a:r>
              <a:rPr lang="en-US" altLang="ko-KR" sz="2000" dirty="0" err="1"/>
              <a:t>GameManager</a:t>
            </a:r>
            <a:r>
              <a:rPr lang="en-US" altLang="ko-KR" sz="2000" dirty="0"/>
              <a:t> </a:t>
            </a:r>
            <a:r>
              <a:rPr lang="ko-KR" altLang="en-US" sz="2000" dirty="0"/>
              <a:t>오브젝트와 </a:t>
            </a:r>
            <a:endParaRPr lang="en-US" altLang="ko-KR" sz="2000" dirty="0"/>
          </a:p>
          <a:p>
            <a:pPr algn="l"/>
            <a:r>
              <a:rPr lang="ko-KR" altLang="en-US" sz="2000" dirty="0"/>
              <a:t>스크립트를 만들었습니다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8587F0-D6F3-8F8F-FF1E-7D4572FF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82" y="2404903"/>
            <a:ext cx="3267531" cy="323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1F13DC-65C5-3E81-9ED1-F0C2AF2A1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2" y="2728798"/>
            <a:ext cx="362953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AC155-D121-B9FF-0B62-B234EA5C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868" y="2220686"/>
            <a:ext cx="7776755" cy="3962400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err="1"/>
              <a:t>GameManager</a:t>
            </a:r>
            <a:r>
              <a:rPr lang="en-US" altLang="ko-KR" sz="2000" dirty="0"/>
              <a:t> </a:t>
            </a:r>
            <a:r>
              <a:rPr lang="ko-KR" altLang="en-US" sz="2000" dirty="0"/>
              <a:t>스크립트에</a:t>
            </a:r>
            <a:endParaRPr lang="en-US" altLang="ko-KR" sz="2000" dirty="0"/>
          </a:p>
          <a:p>
            <a:pPr algn="l"/>
            <a:r>
              <a:rPr lang="en-US" altLang="ko-KR" sz="2000" dirty="0"/>
              <a:t>string Name</a:t>
            </a:r>
            <a:r>
              <a:rPr lang="ko-KR" altLang="en-US" sz="2000" dirty="0"/>
              <a:t>과</a:t>
            </a:r>
            <a:r>
              <a:rPr lang="en-US" altLang="ko-KR" sz="2000" dirty="0"/>
              <a:t> int difficulty</a:t>
            </a:r>
            <a:r>
              <a:rPr lang="ko-KR" altLang="en-US" sz="2000" dirty="0"/>
              <a:t>를 추가하였습니다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게임 전체 흐름에 사용될 변수들입니다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각각 변수에 들어간 값에 따라 스테이지와 난이도가 변경됩니다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Name</a:t>
            </a:r>
            <a:r>
              <a:rPr lang="ko-KR" altLang="en-US" sz="2000" dirty="0"/>
              <a:t>에는 팀원의 이니셜 </a:t>
            </a:r>
            <a:r>
              <a:rPr lang="en-US" altLang="ko-KR" sz="2000" dirty="0"/>
              <a:t>(B, GD, TH, YJ)</a:t>
            </a:r>
            <a:r>
              <a:rPr lang="ko-KR" altLang="en-US" sz="2000" dirty="0"/>
              <a:t>가 들어갈 것이고</a:t>
            </a:r>
            <a:endParaRPr lang="en-US" altLang="ko-KR" sz="2000" dirty="0"/>
          </a:p>
          <a:p>
            <a:pPr algn="l"/>
            <a:r>
              <a:rPr lang="en-US" altLang="ko-KR" sz="2000" dirty="0"/>
              <a:t>Difficulty</a:t>
            </a:r>
            <a:r>
              <a:rPr lang="ko-KR" altLang="en-US" sz="2000" dirty="0"/>
              <a:t>에는 </a:t>
            </a:r>
            <a:r>
              <a:rPr lang="en-US" altLang="ko-KR" sz="2000" dirty="0"/>
              <a:t>0~2</a:t>
            </a:r>
            <a:r>
              <a:rPr lang="ko-KR" altLang="en-US" sz="2000" dirty="0"/>
              <a:t>의 숫자가 들어갈 것입니다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(0: Easy, 1: Normal, 2: Hard)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F216BA-913C-A2A2-43DA-D60D9989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2" y="3176552"/>
            <a:ext cx="243874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AC155-D121-B9FF-0B62-B234EA5C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868" y="2229395"/>
            <a:ext cx="7776755" cy="3962400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/>
              <a:t>게임씬인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MainScene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로드하게되면</a:t>
            </a:r>
            <a:r>
              <a:rPr lang="ko-KR" altLang="en-US" sz="2000" dirty="0"/>
              <a:t> </a:t>
            </a:r>
            <a:r>
              <a:rPr lang="en-US" altLang="ko-KR" sz="2000" dirty="0"/>
              <a:t>board </a:t>
            </a:r>
            <a:r>
              <a:rPr lang="ko-KR" altLang="en-US" sz="2000" dirty="0"/>
              <a:t>오브젝트에서 실행되는 스크립트입니다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난이도별로 등장하는 카드 개수를 </a:t>
            </a:r>
            <a:r>
              <a:rPr lang="ko-KR" altLang="en-US" sz="2000" dirty="0" err="1"/>
              <a:t>다르게하기</a:t>
            </a:r>
            <a:r>
              <a:rPr lang="ko-KR" altLang="en-US" sz="2000" dirty="0"/>
              <a:t> 위해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의 크기를 </a:t>
            </a:r>
            <a:r>
              <a:rPr lang="en-US" altLang="ko-KR" sz="2000" dirty="0" err="1"/>
              <a:t>Gamemanager</a:t>
            </a:r>
            <a:r>
              <a:rPr lang="ko-KR" altLang="en-US" sz="2000" dirty="0"/>
              <a:t>의 </a:t>
            </a:r>
            <a:r>
              <a:rPr lang="en-US" altLang="ko-KR" sz="2000" dirty="0"/>
              <a:t>difficulty</a:t>
            </a:r>
            <a:r>
              <a:rPr lang="ko-KR" altLang="en-US" sz="2000" dirty="0"/>
              <a:t>에 따라 다르게 설정했습니다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이후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 배열에 </a:t>
            </a:r>
            <a:r>
              <a:rPr lang="en-US" altLang="ko-KR" sz="2000" dirty="0"/>
              <a:t>count</a:t>
            </a:r>
            <a:r>
              <a:rPr lang="ko-KR" altLang="en-US" sz="2000" dirty="0"/>
              <a:t>번째 카드를 </a:t>
            </a:r>
            <a:r>
              <a:rPr lang="en-US" altLang="ko-KR" sz="2000" dirty="0"/>
              <a:t>2</a:t>
            </a:r>
            <a:r>
              <a:rPr lang="ko-KR" altLang="en-US" sz="2000" dirty="0"/>
              <a:t>개씩 넣었습니다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for</a:t>
            </a:r>
            <a:r>
              <a:rPr lang="ko-KR" altLang="en-US" sz="2000" dirty="0"/>
              <a:t>문의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가 매 반복마다 </a:t>
            </a:r>
            <a:r>
              <a:rPr lang="en-US" altLang="ko-KR" sz="2000" dirty="0"/>
              <a:t>2</a:t>
            </a:r>
            <a:r>
              <a:rPr lang="ko-KR" altLang="en-US" sz="2000" dirty="0"/>
              <a:t>씩 증가합니다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i</a:t>
            </a:r>
            <a:r>
              <a:rPr lang="ko-KR" altLang="en-US" sz="2000" dirty="0"/>
              <a:t>가 증가할 때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번째와 </a:t>
            </a:r>
            <a:r>
              <a:rPr lang="ko-KR" altLang="en-US" sz="2000" dirty="0" err="1"/>
              <a:t>그다음번째인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[i+1]</a:t>
            </a:r>
            <a:r>
              <a:rPr lang="ko-KR" altLang="en-US" sz="2000" dirty="0"/>
              <a:t>에 같은 숫자를 넣어</a:t>
            </a:r>
            <a:r>
              <a:rPr lang="en-US" altLang="ko-KR" sz="2000" dirty="0"/>
              <a:t> </a:t>
            </a:r>
            <a:r>
              <a:rPr lang="ko-KR" altLang="en-US" sz="2000" dirty="0"/>
              <a:t>짝을 맞추었습니다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6A9BF-B3D5-E838-2967-42D12484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" y="2220686"/>
            <a:ext cx="4201497" cy="6458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EEC6DD-6DC4-FA9F-BF0B-E8CD8B1E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" y="3007303"/>
            <a:ext cx="4201497" cy="17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AC155-D121-B9FF-0B62-B234EA5C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112" y="1721751"/>
            <a:ext cx="7776755" cy="53403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이후 새로운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통해 카드를 배치합니다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B1EDC0-D935-B9AB-06A9-FDD58780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0" y="1730567"/>
            <a:ext cx="4201497" cy="5340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352197-5ABB-AA30-9CEF-9761B7F06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0" y="2574535"/>
            <a:ext cx="4248743" cy="18100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67A07B-83BF-8187-7C1C-4FB4D4FB5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0" y="4384538"/>
            <a:ext cx="2660081" cy="23554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828809-DA6F-F94D-9E72-87AEF3E71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51" y="5181730"/>
            <a:ext cx="3625223" cy="1558210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31A48B31-C2FE-3E7C-1A59-07D475C5CE83}"/>
              </a:ext>
            </a:extLst>
          </p:cNvPr>
          <p:cNvSpPr txBox="1">
            <a:spLocks/>
          </p:cNvSpPr>
          <p:nvPr/>
        </p:nvSpPr>
        <p:spPr>
          <a:xfrm>
            <a:off x="4384113" y="2678000"/>
            <a:ext cx="7776755" cy="293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/>
              <a:t>GameManager</a:t>
            </a:r>
            <a:r>
              <a:rPr lang="ko-KR" altLang="en-US" sz="2000" dirty="0"/>
              <a:t>의 </a:t>
            </a:r>
            <a:r>
              <a:rPr lang="en-US" altLang="ko-KR" sz="2000" dirty="0"/>
              <a:t>difficulty </a:t>
            </a:r>
            <a:r>
              <a:rPr lang="ko-KR" altLang="en-US" sz="2000" dirty="0"/>
              <a:t>값에 따라 배치도를 바꾸어 주었습니다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난이도별 각각 </a:t>
            </a:r>
            <a:r>
              <a:rPr lang="en-US" altLang="ko-KR" sz="2000" dirty="0"/>
              <a:t>8</a:t>
            </a:r>
            <a:r>
              <a:rPr lang="ko-KR" altLang="en-US" sz="2000" dirty="0"/>
              <a:t>장</a:t>
            </a:r>
            <a:r>
              <a:rPr lang="en-US" altLang="ko-KR" sz="2000" dirty="0"/>
              <a:t>, 10</a:t>
            </a:r>
            <a:r>
              <a:rPr lang="ko-KR" altLang="en-US" sz="2000" dirty="0"/>
              <a:t>장</a:t>
            </a:r>
            <a:r>
              <a:rPr lang="en-US" altLang="ko-KR" sz="2000" dirty="0"/>
              <a:t>, 12</a:t>
            </a:r>
            <a:r>
              <a:rPr lang="ko-KR" altLang="en-US" sz="2000" dirty="0"/>
              <a:t>장이 배치가 되는데</a:t>
            </a:r>
            <a:endParaRPr lang="en-US" altLang="ko-KR" sz="2000" dirty="0"/>
          </a:p>
          <a:p>
            <a:pPr algn="l"/>
            <a:r>
              <a:rPr lang="ko-KR" altLang="en-US" sz="2000" dirty="0"/>
              <a:t>대칭을 맞추어 재배치 하였습니다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06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1A48B31-C2FE-3E7C-1A59-07D475C5CE83}"/>
              </a:ext>
            </a:extLst>
          </p:cNvPr>
          <p:cNvSpPr txBox="1">
            <a:spLocks/>
          </p:cNvSpPr>
          <p:nvPr/>
        </p:nvSpPr>
        <p:spPr>
          <a:xfrm>
            <a:off x="5966606" y="3801406"/>
            <a:ext cx="6194262" cy="1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Card </a:t>
            </a:r>
            <a:r>
              <a:rPr lang="ko-KR" altLang="en-US" sz="2000" dirty="0"/>
              <a:t>클래스입니다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카드의 뒷면을 </a:t>
            </a:r>
            <a:r>
              <a:rPr lang="en-US" altLang="ko-KR" sz="2000" dirty="0" err="1"/>
              <a:t>GameManager</a:t>
            </a:r>
            <a:r>
              <a:rPr lang="ko-KR" altLang="en-US" sz="2000" dirty="0"/>
              <a:t>의 </a:t>
            </a:r>
            <a:r>
              <a:rPr lang="en-US" altLang="ko-KR" sz="2000" dirty="0"/>
              <a:t>Name</a:t>
            </a:r>
            <a:r>
              <a:rPr lang="ko-KR" altLang="en-US" sz="2000" dirty="0"/>
              <a:t>에 따라 변경되도록 설정했습니다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BBB31-CEC3-21F5-EDA5-0B76356A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3" y="3910340"/>
            <a:ext cx="5764553" cy="800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6884A1-21FC-E0C2-3AF7-1BE8F00D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40" y="2531087"/>
            <a:ext cx="5700166" cy="378073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141766EA-B6D9-C070-2697-8F0AF4259C69}"/>
              </a:ext>
            </a:extLst>
          </p:cNvPr>
          <p:cNvSpPr txBox="1">
            <a:spLocks/>
          </p:cNvSpPr>
          <p:nvPr/>
        </p:nvSpPr>
        <p:spPr>
          <a:xfrm>
            <a:off x="5966606" y="2392622"/>
            <a:ext cx="6194262" cy="1327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/>
              <a:t>Card.Setting</a:t>
            </a:r>
            <a:r>
              <a:rPr lang="ko-KR" altLang="en-US" sz="2000" dirty="0"/>
              <a:t>은 카드의 이미지를 </a:t>
            </a:r>
            <a:endParaRPr lang="en-US" altLang="ko-KR" sz="2000" dirty="0"/>
          </a:p>
          <a:p>
            <a:pPr algn="l"/>
            <a:r>
              <a:rPr lang="ko-KR" altLang="en-US" sz="2000" dirty="0"/>
              <a:t>바꾸는 메소드입니다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카드를 배치하고 </a:t>
            </a:r>
            <a:r>
              <a:rPr lang="ko-KR" altLang="en-US" sz="2000" dirty="0" err="1"/>
              <a:t>몇번째</a:t>
            </a:r>
            <a:r>
              <a:rPr lang="ko-KR" altLang="en-US" sz="2000" dirty="0"/>
              <a:t> 카드인지에 따라 </a:t>
            </a:r>
            <a:endParaRPr lang="en-US" altLang="ko-KR" sz="2000" dirty="0"/>
          </a:p>
          <a:p>
            <a:pPr algn="l"/>
            <a:r>
              <a:rPr lang="ko-KR" altLang="en-US" sz="2000" dirty="0"/>
              <a:t>뒷면 이미지가 바뀝니다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3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1A48B31-C2FE-3E7C-1A59-07D475C5CE83}"/>
              </a:ext>
            </a:extLst>
          </p:cNvPr>
          <p:cNvSpPr txBox="1">
            <a:spLocks/>
          </p:cNvSpPr>
          <p:nvPr/>
        </p:nvSpPr>
        <p:spPr>
          <a:xfrm>
            <a:off x="4585064" y="2734168"/>
            <a:ext cx="7776755" cy="202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/>
              <a:t>게임을 클리어 하거나 게임오버 됐을 때의 로직입니다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05844B-43C0-05BF-B6D8-143CEF92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8" y="2734167"/>
            <a:ext cx="3605116" cy="21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1A48B31-C2FE-3E7C-1A59-07D475C5CE83}"/>
              </a:ext>
            </a:extLst>
          </p:cNvPr>
          <p:cNvSpPr txBox="1">
            <a:spLocks/>
          </p:cNvSpPr>
          <p:nvPr/>
        </p:nvSpPr>
        <p:spPr>
          <a:xfrm>
            <a:off x="5712823" y="2734168"/>
            <a:ext cx="6479177" cy="202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/>
              <a:t>MainScene</a:t>
            </a:r>
            <a:r>
              <a:rPr lang="ko-KR" altLang="en-US" sz="2000" dirty="0"/>
              <a:t>에는 캔버스가 </a:t>
            </a:r>
            <a:r>
              <a:rPr lang="en-US" altLang="ko-KR" sz="2000" dirty="0"/>
              <a:t>1</a:t>
            </a:r>
            <a:r>
              <a:rPr lang="ko-KR" altLang="en-US" sz="2000" dirty="0"/>
              <a:t>개밖에 없기 때문에</a:t>
            </a:r>
            <a:endParaRPr lang="en-US" altLang="ko-KR" sz="2000" dirty="0"/>
          </a:p>
          <a:p>
            <a:pPr algn="l"/>
            <a:r>
              <a:rPr lang="en-US" altLang="ko-KR" sz="2000" dirty="0" err="1"/>
              <a:t>FindObjectOfType</a:t>
            </a:r>
            <a:r>
              <a:rPr lang="en-US" altLang="ko-KR" sz="2000" dirty="0"/>
              <a:t>&lt;T&gt;() </a:t>
            </a:r>
            <a:r>
              <a:rPr lang="ko-KR" altLang="en-US" sz="2000" dirty="0"/>
              <a:t>메소드를 통해 </a:t>
            </a:r>
            <a:r>
              <a:rPr lang="en-US" altLang="ko-KR" sz="2000" dirty="0"/>
              <a:t>Canvas </a:t>
            </a:r>
            <a:r>
              <a:rPr lang="ko-KR" altLang="en-US" sz="2000" dirty="0"/>
              <a:t>오브젝트를 찾고</a:t>
            </a:r>
            <a:r>
              <a:rPr lang="en-US" altLang="ko-KR" sz="2000" dirty="0"/>
              <a:t>, n</a:t>
            </a:r>
            <a:r>
              <a:rPr lang="ko-KR" altLang="en-US" sz="2000" dirty="0"/>
              <a:t>번째 </a:t>
            </a:r>
            <a:r>
              <a:rPr lang="ko-KR" altLang="en-US" sz="2000" dirty="0" err="1"/>
              <a:t>자식오브젝트를</a:t>
            </a:r>
            <a:r>
              <a:rPr lang="ko-KR" altLang="en-US" sz="2000" dirty="0"/>
              <a:t> 활성화하여</a:t>
            </a:r>
            <a:endParaRPr lang="en-US" altLang="ko-KR" sz="2000" dirty="0"/>
          </a:p>
          <a:p>
            <a:pPr algn="l"/>
            <a:r>
              <a:rPr lang="ko-KR" altLang="en-US" sz="2000" dirty="0"/>
              <a:t>게임오버</a:t>
            </a:r>
            <a:r>
              <a:rPr lang="en-US" altLang="ko-KR" sz="2000" dirty="0"/>
              <a:t>, </a:t>
            </a:r>
            <a:r>
              <a:rPr lang="ko-KR" altLang="en-US" sz="2000" dirty="0"/>
              <a:t>재시작</a:t>
            </a:r>
            <a:r>
              <a:rPr lang="en-US" altLang="ko-KR" sz="2000" dirty="0"/>
              <a:t>, </a:t>
            </a:r>
            <a:r>
              <a:rPr lang="ko-KR" altLang="en-US" sz="2000" dirty="0"/>
              <a:t>갤러리확인 버튼이 보여지도록</a:t>
            </a:r>
            <a:endParaRPr lang="en-US" altLang="ko-KR" sz="2000" dirty="0"/>
          </a:p>
          <a:p>
            <a:pPr algn="l"/>
            <a:r>
              <a:rPr lang="ko-KR" altLang="en-US" sz="2000" dirty="0"/>
              <a:t>만들었습니다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9A3EA-BC96-4D53-8381-A9CE55A6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9" y="2705747"/>
            <a:ext cx="5292194" cy="15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1A48B31-C2FE-3E7C-1A59-07D475C5CE83}"/>
              </a:ext>
            </a:extLst>
          </p:cNvPr>
          <p:cNvSpPr txBox="1">
            <a:spLocks/>
          </p:cNvSpPr>
          <p:nvPr/>
        </p:nvSpPr>
        <p:spPr>
          <a:xfrm>
            <a:off x="5712823" y="2734168"/>
            <a:ext cx="6479177" cy="202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/>
              <a:t>게임을 클리어한 뒤 갤러리를 </a:t>
            </a:r>
            <a:r>
              <a:rPr lang="ko-KR" altLang="en-US" sz="2000" dirty="0" err="1"/>
              <a:t>로드할</a:t>
            </a:r>
            <a:r>
              <a:rPr lang="ko-KR" altLang="en-US" sz="2000" dirty="0"/>
              <a:t> 때에도</a:t>
            </a:r>
            <a:endParaRPr lang="en-US" altLang="ko-KR" sz="2000" dirty="0"/>
          </a:p>
          <a:p>
            <a:pPr algn="l"/>
            <a:r>
              <a:rPr lang="en-US" altLang="ko-KR" sz="2000" dirty="0" err="1"/>
              <a:t>GameManager</a:t>
            </a:r>
            <a:r>
              <a:rPr lang="ko-KR" altLang="en-US" sz="2000" dirty="0"/>
              <a:t>의 </a:t>
            </a:r>
            <a:r>
              <a:rPr lang="en-US" altLang="ko-KR" sz="2000" dirty="0"/>
              <a:t>Name</a:t>
            </a:r>
            <a:r>
              <a:rPr lang="ko-KR" altLang="en-US" sz="2000" dirty="0"/>
              <a:t>을 사용했습니다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갤러리씬 이름 뒤에 이니셜을 두는 양식을 채택하여</a:t>
            </a:r>
            <a:endParaRPr lang="en-US" altLang="ko-KR" sz="2000" dirty="0"/>
          </a:p>
          <a:p>
            <a:pPr algn="l"/>
            <a:r>
              <a:rPr lang="ko-KR" altLang="en-US" sz="2000" dirty="0"/>
              <a:t>불러오기 쉽도록 설정했습니다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51909-ACD5-4153-ABE6-FEA06063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8" y="2766825"/>
            <a:ext cx="5315825" cy="743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C07F29-2D51-4031-8B2C-06058913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32" y="3675875"/>
            <a:ext cx="2455413" cy="12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4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541-C062-7851-F863-BDDBA5F2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960" y="885688"/>
            <a:ext cx="4450080" cy="714512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GameManager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싱글톤</a:t>
            </a:r>
            <a:endParaRPr lang="ko-KR" altLang="en-US" sz="30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1A48B31-C2FE-3E7C-1A59-07D475C5CE83}"/>
              </a:ext>
            </a:extLst>
          </p:cNvPr>
          <p:cNvSpPr txBox="1">
            <a:spLocks/>
          </p:cNvSpPr>
          <p:nvPr/>
        </p:nvSpPr>
        <p:spPr>
          <a:xfrm>
            <a:off x="5712823" y="2734168"/>
            <a:ext cx="6479177" cy="202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/>
              <a:t>갤러리 </a:t>
            </a:r>
            <a:r>
              <a:rPr lang="ko-KR" altLang="en-US" sz="2000" dirty="0" err="1"/>
              <a:t>씬에서</a:t>
            </a:r>
            <a:r>
              <a:rPr lang="ko-KR" altLang="en-US" sz="2000" dirty="0"/>
              <a:t> 보여질 이미지와 텍스트 개수를</a:t>
            </a:r>
            <a:endParaRPr lang="en-US" altLang="ko-KR" sz="2000" dirty="0"/>
          </a:p>
          <a:p>
            <a:pPr algn="l"/>
            <a:r>
              <a:rPr lang="en-US" altLang="ko-KR" sz="2000" dirty="0" err="1"/>
              <a:t>GameManager</a:t>
            </a:r>
            <a:r>
              <a:rPr lang="ko-KR" altLang="en-US" sz="2000" dirty="0"/>
              <a:t>의 </a:t>
            </a:r>
            <a:r>
              <a:rPr lang="en-US" altLang="ko-KR" sz="2000" dirty="0"/>
              <a:t>difficulty</a:t>
            </a:r>
            <a:r>
              <a:rPr lang="ko-KR" altLang="en-US" sz="2000" dirty="0"/>
              <a:t>로 결정했습니다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D277D-B888-FBAC-BB5F-5F7BDF48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8" y="2734168"/>
            <a:ext cx="543000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296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GameManager 싱글톤</vt:lpstr>
      <vt:lpstr>GameManager 싱글톤</vt:lpstr>
      <vt:lpstr>GameManager 싱글톤</vt:lpstr>
      <vt:lpstr>GameManager 싱글톤</vt:lpstr>
      <vt:lpstr>GameManager 싱글톤</vt:lpstr>
      <vt:lpstr>GameManager 싱글톤</vt:lpstr>
      <vt:lpstr>GameManager 싱글톤</vt:lpstr>
      <vt:lpstr>GameManager 싱글톤</vt:lpstr>
      <vt:lpstr>GameManager 싱글톤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GameManager 싱글톤</dc:title>
  <dc:creator>태훈 이</dc:creator>
  <cp:lastModifiedBy>태훈 이</cp:lastModifiedBy>
  <cp:revision>2</cp:revision>
  <dcterms:created xsi:type="dcterms:W3CDTF">2024-09-12T03:22:30Z</dcterms:created>
  <dcterms:modified xsi:type="dcterms:W3CDTF">2024-09-12T03:53:55Z</dcterms:modified>
</cp:coreProperties>
</file>