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22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928A-4FD6-1EB4-4EBF-6668CEA5B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918DD-B4EF-66D6-F6E3-78A17000C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942AC-AE90-AE6E-66B2-99CA1A9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84E19-AEA7-DE34-D35B-504ABFCA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61313-2BA8-96E9-0830-210E3234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096D-3203-F697-1579-E92192F5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0B1D-CD5D-2000-8363-A9525C55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C4077-7740-B5CD-E4DA-5F57DE27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2A5FF-E011-4391-74AF-7F88D6E2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48C01-8D2B-EDDE-5F5F-754330F5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E3EF7-E8F0-F9A5-4160-F7E4F38A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EF4FB-16C4-F4AF-D1C3-A92E3DDF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A21E-25EA-7F9C-DDA2-5EAA9C7C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B765-6442-29AF-0148-BB4C3B6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47D4A-3554-8B9C-53F7-F22E49F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5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97492-BE11-5625-2274-552C327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ECCE3-DDD0-A2BC-5D9B-B41A7883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14854-B54C-B524-D920-B81C9926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F488C-8A14-6EB8-574F-1F975C8E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EDF5F-2659-8C5E-D977-80D79150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4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186D7-8A56-B5B9-72B2-1081018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6099F-D9A3-6B49-0536-82F4044B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DE786-CC67-AC74-574C-24DA8EC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FA062-8B1F-DFC3-0278-03EB8183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29795-4335-67B7-43DF-35F397D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C45C-B353-DA9A-8901-D6877B4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6EB5-CDC9-C70D-4576-63EAD8975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9CC31-C108-549A-884E-B44AB272D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7A81-7B6C-B736-38DF-7C6EF87B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46533-32D5-30EE-94CF-161C7A1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E92D1-CF06-8FE3-CC9A-9222DD6F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2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F408-49C6-9387-EBA2-A14AC003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29102-50EC-A0DC-E0C5-5626DCAE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22E72-D068-32DC-656A-CB8A0291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FE2C9-6469-FA68-6ACB-417522771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A1C1D-00DD-3CCA-8E15-2475D22DF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E71596-2202-C5BC-EEAA-84A08DB9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06BC4-47BD-2FE0-A72F-1D68D43C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394D10-5587-2EF4-EC05-F8995D9C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73442-B965-6618-DF84-CDAB4510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CA1DCB-A4BC-05F3-1CC1-B6FFF89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DCECC8-A554-5E92-54A5-EC8A0EE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308C4-284C-A8B7-7C4F-7791868D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6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A5F498-B9BA-1F0F-2367-93021438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08917-95DC-AB4A-4EB0-B5AA35A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72783-6105-4A43-0147-971B325B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9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04D94-00F1-EE9F-21E7-6B0BB325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60D99-CEE1-32AB-5C27-389F9ED9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7F416-7F03-A5ED-EF86-B9FA05E9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43F8-3FDD-21C4-1EEF-DAB6EB3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05FD7-1031-57CD-5B24-F0FA7ED8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C46F5-2158-6A7C-3B69-6F48C845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B16BA-44D9-5AA5-154D-BC7F388B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B6DF9F-64CD-2FCD-D3FB-38CC45492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37CEC-DBC2-3ABD-2160-2C2D00F0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AF3B4-FC31-CA60-05FB-690F7584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CB4FB-7C71-AE72-C7A5-6C785EC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0A5F6-4D0F-2EEE-95FC-E0030292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260B5-3ADE-AB0C-9989-235B9E9D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42457-05AE-3B40-457B-7E536A32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F443A-3602-42EB-4BC3-BE818E1A4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8446-8944-48A1-9B52-8E87DD339608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89172-FEB5-78D0-8301-A2AB9C4FB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D3172-693F-80AE-E973-671BED2A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99799-63AF-4D99-BB7C-5010CF59D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D6B74-72B2-DAE3-4EA7-09AF369FA17B}"/>
              </a:ext>
            </a:extLst>
          </p:cNvPr>
          <p:cNvSpPr txBox="1"/>
          <p:nvPr/>
        </p:nvSpPr>
        <p:spPr>
          <a:xfrm>
            <a:off x="4906411" y="417443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66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게임 팀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S.A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6AB64-E314-852B-137E-633A6AA0F0A6}"/>
              </a:ext>
            </a:extLst>
          </p:cNvPr>
          <p:cNvSpPr/>
          <p:nvPr/>
        </p:nvSpPr>
        <p:spPr>
          <a:xfrm>
            <a:off x="2155465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96E-183E-12D9-085D-3B205448F3DE}"/>
              </a:ext>
            </a:extLst>
          </p:cNvPr>
          <p:cNvSpPr txBox="1"/>
          <p:nvPr/>
        </p:nvSpPr>
        <p:spPr>
          <a:xfrm>
            <a:off x="2739939" y="234563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게임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CA23D-A92C-A38D-B298-13EE06BEB2DB}"/>
              </a:ext>
            </a:extLst>
          </p:cNvPr>
          <p:cNvSpPr txBox="1"/>
          <p:nvPr/>
        </p:nvSpPr>
        <p:spPr>
          <a:xfrm>
            <a:off x="2784869" y="4306716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START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704568-F5BC-5B18-6B69-F911A7306A21}"/>
              </a:ext>
            </a:extLst>
          </p:cNvPr>
          <p:cNvSpPr/>
          <p:nvPr/>
        </p:nvSpPr>
        <p:spPr>
          <a:xfrm>
            <a:off x="4813077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CB8B1-E376-A560-E61F-D8F65AF30039}"/>
              </a:ext>
            </a:extLst>
          </p:cNvPr>
          <p:cNvSpPr txBox="1"/>
          <p:nvPr/>
        </p:nvSpPr>
        <p:spPr>
          <a:xfrm>
            <a:off x="5367469" y="2345636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게임 이름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3E85A-FD88-0579-991A-3D6D3B50BC2D}"/>
              </a:ext>
            </a:extLst>
          </p:cNvPr>
          <p:cNvSpPr txBox="1"/>
          <p:nvPr/>
        </p:nvSpPr>
        <p:spPr>
          <a:xfrm>
            <a:off x="5531448" y="3614219"/>
            <a:ext cx="11176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조윤진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이태훈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최빈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박기도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D6B020-BD1F-3EA7-AF14-5631D41841CB}"/>
              </a:ext>
            </a:extLst>
          </p:cNvPr>
          <p:cNvSpPr/>
          <p:nvPr/>
        </p:nvSpPr>
        <p:spPr>
          <a:xfrm>
            <a:off x="7482175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F1C00-A199-146B-A820-0095773D8A40}"/>
              </a:ext>
            </a:extLst>
          </p:cNvPr>
          <p:cNvSpPr txBox="1"/>
          <p:nvPr/>
        </p:nvSpPr>
        <p:spPr>
          <a:xfrm>
            <a:off x="8200546" y="2375418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조윤진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080DF8-175A-875C-8EEA-30179CE61918}"/>
              </a:ext>
            </a:extLst>
          </p:cNvPr>
          <p:cNvSpPr txBox="1"/>
          <p:nvPr/>
        </p:nvSpPr>
        <p:spPr>
          <a:xfrm>
            <a:off x="8028223" y="3723652"/>
            <a:ext cx="14622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난이도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난이도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B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난이도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C2E417-E8BE-32CC-C500-0032F4BB82D0}"/>
              </a:ext>
            </a:extLst>
          </p:cNvPr>
          <p:cNvCxnSpPr>
            <a:endCxn id="22" idx="1"/>
          </p:cNvCxnSpPr>
          <p:nvPr/>
        </p:nvCxnSpPr>
        <p:spPr>
          <a:xfrm flipV="1">
            <a:off x="6649062" y="2637028"/>
            <a:ext cx="1551484" cy="115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95DEB2-A4BC-A20A-A21A-95AEB0DD51FD}"/>
              </a:ext>
            </a:extLst>
          </p:cNvPr>
          <p:cNvSpPr/>
          <p:nvPr/>
        </p:nvSpPr>
        <p:spPr>
          <a:xfrm>
            <a:off x="7713227" y="3054191"/>
            <a:ext cx="777255" cy="212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클릭</a:t>
            </a:r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6ECA1-965F-5593-9CD4-F3D5EAF718AB}"/>
              </a:ext>
            </a:extLst>
          </p:cNvPr>
          <p:cNvSpPr txBox="1"/>
          <p:nvPr/>
        </p:nvSpPr>
        <p:spPr>
          <a:xfrm>
            <a:off x="10267584" y="-1062274"/>
            <a:ext cx="5707012" cy="95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a.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게임매니저 싱글톤 하고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스타트씬 게임매니저 입혀서</a:t>
            </a:r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이름씬에서 이름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&gt; 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난이도씬</a:t>
            </a:r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스타트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이름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난이도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b.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카드뒤집기</a:t>
            </a:r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8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장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/10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장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/12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장 위치 코드 짜기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난이도별 카드 위치 계산해서 코드 짜기</a:t>
            </a:r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태훈님 이미지 기준으로 만들고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정사각형으로 작업하기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C.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성공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실패 팝업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제작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프리팹으로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(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씬 넘어가는 스크립트까지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)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d.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시간 줄어드는 코드 작업하기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+ 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갤러리씬 양식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디자인 </a:t>
            </a:r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배경색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크기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/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글씨체 나중에 통일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CF4855-8981-6D39-35F6-8188A5C7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1911" y="0"/>
            <a:ext cx="5345136" cy="67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D6B74-72B2-DAE3-4EA7-09AF369FA17B}"/>
              </a:ext>
            </a:extLst>
          </p:cNvPr>
          <p:cNvSpPr txBox="1"/>
          <p:nvPr/>
        </p:nvSpPr>
        <p:spPr>
          <a:xfrm>
            <a:off x="4906411" y="417443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66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게임 팀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S.A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704568-F5BC-5B18-6B69-F911A7306A21}"/>
              </a:ext>
            </a:extLst>
          </p:cNvPr>
          <p:cNvSpPr/>
          <p:nvPr/>
        </p:nvSpPr>
        <p:spPr>
          <a:xfrm>
            <a:off x="4813077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0886D-BBA6-5FDE-ED23-411B38382FB0}"/>
              </a:ext>
            </a:extLst>
          </p:cNvPr>
          <p:cNvSpPr txBox="1"/>
          <p:nvPr/>
        </p:nvSpPr>
        <p:spPr>
          <a:xfrm>
            <a:off x="2747370" y="5999479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최소 </a:t>
            </a:r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8</a:t>
            </a:r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 이상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82B9E-1E56-49E6-5D4D-75A84137C959}"/>
              </a:ext>
            </a:extLst>
          </p:cNvPr>
          <p:cNvGrpSpPr/>
          <p:nvPr/>
        </p:nvGrpSpPr>
        <p:grpSpPr>
          <a:xfrm>
            <a:off x="2155465" y="1659836"/>
            <a:ext cx="2554357" cy="4273826"/>
            <a:chOff x="2155465" y="1659836"/>
            <a:chExt cx="2554357" cy="42738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46AB64-E314-852B-137E-633A6AA0F0A6}"/>
                </a:ext>
              </a:extLst>
            </p:cNvPr>
            <p:cNvSpPr/>
            <p:nvPr/>
          </p:nvSpPr>
          <p:spPr>
            <a:xfrm>
              <a:off x="2155465" y="1659836"/>
              <a:ext cx="2554357" cy="42738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ACB8B1-E376-A560-E61F-D8F65AF30039}"/>
                </a:ext>
              </a:extLst>
            </p:cNvPr>
            <p:cNvSpPr txBox="1"/>
            <p:nvPr/>
          </p:nvSpPr>
          <p:spPr>
            <a:xfrm>
              <a:off x="3029327" y="2093833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이름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F9FB966-C474-CC8E-30AE-C6FCA62A2CAF}"/>
                </a:ext>
              </a:extLst>
            </p:cNvPr>
            <p:cNvSpPr/>
            <p:nvPr/>
          </p:nvSpPr>
          <p:spPr>
            <a:xfrm>
              <a:off x="2509822" y="272319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2114A5-3F3B-584F-444F-43641841851F}"/>
                </a:ext>
              </a:extLst>
            </p:cNvPr>
            <p:cNvSpPr/>
            <p:nvPr/>
          </p:nvSpPr>
          <p:spPr>
            <a:xfrm>
              <a:off x="3505612" y="272319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296E527-D817-E10B-81F8-CBA980609EBD}"/>
                </a:ext>
              </a:extLst>
            </p:cNvPr>
            <p:cNvGrpSpPr/>
            <p:nvPr/>
          </p:nvGrpSpPr>
          <p:grpSpPr>
            <a:xfrm>
              <a:off x="2515051" y="3412304"/>
              <a:ext cx="1888325" cy="642729"/>
              <a:chOff x="2374492" y="2786271"/>
              <a:chExt cx="1888325" cy="6427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1FC6175-6FCB-F5A3-3780-41CA35CCB0CC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624F4E-0671-C1C4-89F3-982A4BAE4C86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BA264BA-DEE9-425C-DAAD-D5BFB0F58D52}"/>
                </a:ext>
              </a:extLst>
            </p:cNvPr>
            <p:cNvGrpSpPr/>
            <p:nvPr/>
          </p:nvGrpSpPr>
          <p:grpSpPr>
            <a:xfrm>
              <a:off x="2520280" y="4101417"/>
              <a:ext cx="1888325" cy="642729"/>
              <a:chOff x="2374492" y="2786271"/>
              <a:chExt cx="1888325" cy="64272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112C80-70C5-2853-4FA4-FBE3ED004127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FACF0D8-F12F-53C3-14AD-970E4F03325F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F01AEA5-085B-6411-9602-17891F850E3D}"/>
                </a:ext>
              </a:extLst>
            </p:cNvPr>
            <p:cNvGrpSpPr/>
            <p:nvPr/>
          </p:nvGrpSpPr>
          <p:grpSpPr>
            <a:xfrm>
              <a:off x="2525509" y="4790530"/>
              <a:ext cx="1888325" cy="642729"/>
              <a:chOff x="2374492" y="2786271"/>
              <a:chExt cx="1888325" cy="64272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CEA9BAA-D17F-694C-83FF-AAA46C76E85D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8E6F988-7858-FFC1-E311-3D18A5ECD51D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5271AEA-9770-BF29-7BFA-88BE409001C9}"/>
                </a:ext>
              </a:extLst>
            </p:cNvPr>
            <p:cNvGrpSpPr/>
            <p:nvPr/>
          </p:nvGrpSpPr>
          <p:grpSpPr>
            <a:xfrm>
              <a:off x="4057344" y="1821910"/>
              <a:ext cx="550151" cy="331567"/>
              <a:chOff x="3950699" y="1891221"/>
              <a:chExt cx="550151" cy="33156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4F1C00-A199-146B-A820-0095773D8A40}"/>
                  </a:ext>
                </a:extLst>
              </p:cNvPr>
              <p:cNvSpPr txBox="1"/>
              <p:nvPr/>
            </p:nvSpPr>
            <p:spPr>
              <a:xfrm>
                <a:off x="3950699" y="1926199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>
                    <a:latin typeface="AppleSDGothicNeoH00" panose="02000503000000000000" pitchFamily="2" charset="-127"/>
                    <a:ea typeface="AppleSDGothicNeoH00" panose="02000503000000000000" pitchFamily="2" charset="-127"/>
                  </a:rPr>
                  <a:t>난이도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E7CE50C-8C7B-3A28-BAB4-42F541CCB91A}"/>
                  </a:ext>
                </a:extLst>
              </p:cNvPr>
              <p:cNvSpPr/>
              <p:nvPr/>
            </p:nvSpPr>
            <p:spPr>
              <a:xfrm>
                <a:off x="3991356" y="1891221"/>
                <a:ext cx="457963" cy="3315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7601C5A-5E9F-9289-7D43-566E77DA6212}"/>
              </a:ext>
            </a:extLst>
          </p:cNvPr>
          <p:cNvCxnSpPr>
            <a:cxnSpLocks/>
          </p:cNvCxnSpPr>
          <p:nvPr/>
        </p:nvCxnSpPr>
        <p:spPr>
          <a:xfrm flipH="1" flipV="1">
            <a:off x="2966547" y="1252195"/>
            <a:ext cx="1131454" cy="569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8951EE-85CD-AD9E-F580-D6F27851677D}"/>
              </a:ext>
            </a:extLst>
          </p:cNvPr>
          <p:cNvSpPr txBox="1"/>
          <p:nvPr/>
        </p:nvSpPr>
        <p:spPr>
          <a:xfrm>
            <a:off x="2140585" y="7549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EASY~HARD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3128EC-69A2-FEF1-4F12-FDCABE9164FB}"/>
              </a:ext>
            </a:extLst>
          </p:cNvPr>
          <p:cNvSpPr txBox="1"/>
          <p:nvPr/>
        </p:nvSpPr>
        <p:spPr>
          <a:xfrm>
            <a:off x="2179004" y="945785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(</a:t>
            </a:r>
            <a:r>
              <a:rPr lang="ko-KR" altLang="en-US" sz="1100"/>
              <a:t>글자 크게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13A6F5-96E2-10CC-CAB2-C012F2324B1A}"/>
              </a:ext>
            </a:extLst>
          </p:cNvPr>
          <p:cNvSpPr txBox="1"/>
          <p:nvPr/>
        </p:nvSpPr>
        <p:spPr>
          <a:xfrm>
            <a:off x="5016884" y="2842700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GAMEOVER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95B639-2F9D-0EA5-7317-3AC74BFF8EE4}"/>
              </a:ext>
            </a:extLst>
          </p:cNvPr>
          <p:cNvSpPr txBox="1"/>
          <p:nvPr/>
        </p:nvSpPr>
        <p:spPr>
          <a:xfrm>
            <a:off x="5462248" y="3733668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RETRY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02FBA-BD09-2A0D-BCE0-921182375DCE}"/>
              </a:ext>
            </a:extLst>
          </p:cNvPr>
          <p:cNvSpPr txBox="1"/>
          <p:nvPr/>
        </p:nvSpPr>
        <p:spPr>
          <a:xfrm>
            <a:off x="5462248" y="408509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MENU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2729339-97D8-8405-EC3D-F36732991C13}"/>
              </a:ext>
            </a:extLst>
          </p:cNvPr>
          <p:cNvGrpSpPr/>
          <p:nvPr/>
        </p:nvGrpSpPr>
        <p:grpSpPr>
          <a:xfrm>
            <a:off x="7441854" y="1659836"/>
            <a:ext cx="2554357" cy="4273826"/>
            <a:chOff x="2155465" y="1659836"/>
            <a:chExt cx="2554357" cy="42738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8037763-7E73-D443-4A1E-3A89051F1D92}"/>
                </a:ext>
              </a:extLst>
            </p:cNvPr>
            <p:cNvSpPr/>
            <p:nvPr/>
          </p:nvSpPr>
          <p:spPr>
            <a:xfrm>
              <a:off x="2155465" y="1659836"/>
              <a:ext cx="2554357" cy="42738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B49C38-42BF-9319-26E1-9C759C145CAF}"/>
                </a:ext>
              </a:extLst>
            </p:cNvPr>
            <p:cNvSpPr txBox="1"/>
            <p:nvPr/>
          </p:nvSpPr>
          <p:spPr>
            <a:xfrm>
              <a:off x="3029327" y="2093833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이름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63B31B5-7C52-50D8-FC06-17438C5DA9F7}"/>
                </a:ext>
              </a:extLst>
            </p:cNvPr>
            <p:cNvSpPr/>
            <p:nvPr/>
          </p:nvSpPr>
          <p:spPr>
            <a:xfrm>
              <a:off x="2509822" y="272319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2AFBAB-C393-8A5B-2C27-A098D7FF7A37}"/>
                </a:ext>
              </a:extLst>
            </p:cNvPr>
            <p:cNvSpPr/>
            <p:nvPr/>
          </p:nvSpPr>
          <p:spPr>
            <a:xfrm>
              <a:off x="3505612" y="272319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73916F3-1FFB-58E7-823D-A28E6D5B94F9}"/>
                </a:ext>
              </a:extLst>
            </p:cNvPr>
            <p:cNvGrpSpPr/>
            <p:nvPr/>
          </p:nvGrpSpPr>
          <p:grpSpPr>
            <a:xfrm>
              <a:off x="2515051" y="3412304"/>
              <a:ext cx="1888325" cy="642729"/>
              <a:chOff x="2374492" y="2786271"/>
              <a:chExt cx="1888325" cy="642729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FC74752-A870-F083-47F0-9E2978944C77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54D59DD-C544-9CCA-0FBC-CDCE41970119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CB17960-2018-B36D-7B18-B1C6C351D27F}"/>
                </a:ext>
              </a:extLst>
            </p:cNvPr>
            <p:cNvGrpSpPr/>
            <p:nvPr/>
          </p:nvGrpSpPr>
          <p:grpSpPr>
            <a:xfrm>
              <a:off x="2520280" y="4101417"/>
              <a:ext cx="1888325" cy="642729"/>
              <a:chOff x="2374492" y="2786271"/>
              <a:chExt cx="1888325" cy="642729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776D369-CF7C-2CCD-A367-81F22E79CEE9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48660A8-EFD6-89ED-FAB0-9A8BBD8F19A8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489812D-C386-42D1-02EB-DA176A128B57}"/>
                </a:ext>
              </a:extLst>
            </p:cNvPr>
            <p:cNvGrpSpPr/>
            <p:nvPr/>
          </p:nvGrpSpPr>
          <p:grpSpPr>
            <a:xfrm>
              <a:off x="2525509" y="4790530"/>
              <a:ext cx="1888325" cy="642729"/>
              <a:chOff x="2374492" y="2786271"/>
              <a:chExt cx="1888325" cy="64272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114D280-BFBB-0508-A7A8-1837B2EF8301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079C53A-D37C-E489-A7C1-07C1493FB31E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96B53E2-72B3-44B8-8359-5B78A790DB2F}"/>
                </a:ext>
              </a:extLst>
            </p:cNvPr>
            <p:cNvGrpSpPr/>
            <p:nvPr/>
          </p:nvGrpSpPr>
          <p:grpSpPr>
            <a:xfrm>
              <a:off x="4057344" y="1821910"/>
              <a:ext cx="550151" cy="331567"/>
              <a:chOff x="3950699" y="1891221"/>
              <a:chExt cx="550151" cy="33156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29B4A-955A-A7FC-B548-5AF6E7BA8972}"/>
                  </a:ext>
                </a:extLst>
              </p:cNvPr>
              <p:cNvSpPr txBox="1"/>
              <p:nvPr/>
            </p:nvSpPr>
            <p:spPr>
              <a:xfrm>
                <a:off x="3950699" y="1926199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>
                    <a:latin typeface="AppleSDGothicNeoH00" panose="02000503000000000000" pitchFamily="2" charset="-127"/>
                    <a:ea typeface="AppleSDGothicNeoH00" panose="02000503000000000000" pitchFamily="2" charset="-127"/>
                  </a:rPr>
                  <a:t>난이도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39180F4-3B79-40B9-A451-0AE2D323CBFB}"/>
                  </a:ext>
                </a:extLst>
              </p:cNvPr>
              <p:cNvSpPr/>
              <p:nvPr/>
            </p:nvSpPr>
            <p:spPr>
              <a:xfrm>
                <a:off x="3991356" y="1891221"/>
                <a:ext cx="457963" cy="3315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738D01-07B4-E0DE-FE61-79E1380FA3A6}"/>
              </a:ext>
            </a:extLst>
          </p:cNvPr>
          <p:cNvSpPr txBox="1"/>
          <p:nvPr/>
        </p:nvSpPr>
        <p:spPr>
          <a:xfrm>
            <a:off x="254036" y="4994943"/>
            <a:ext cx="17940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EASY: 8</a:t>
            </a:r>
            <a:r>
              <a:rPr lang="ko-KR" altLang="en-US" sz="1100"/>
              <a:t>장 </a:t>
            </a:r>
            <a:br>
              <a:rPr lang="en-US" altLang="ko-KR" sz="1100"/>
            </a:br>
            <a:r>
              <a:rPr lang="en-US" altLang="ko-KR" sz="1100"/>
              <a:t>NORMAL: 10</a:t>
            </a:r>
            <a:r>
              <a:rPr lang="ko-KR" altLang="en-US" sz="1100"/>
              <a:t>장</a:t>
            </a:r>
            <a:endParaRPr lang="en-US" altLang="ko-KR" sz="1100"/>
          </a:p>
          <a:p>
            <a:r>
              <a:rPr lang="en-US" altLang="ko-KR" sz="1100"/>
              <a:t>HARD: 12</a:t>
            </a:r>
            <a:r>
              <a:rPr lang="ko-KR" altLang="en-US" sz="1100"/>
              <a:t>장</a:t>
            </a:r>
            <a:br>
              <a:rPr lang="en-US" altLang="ko-KR" sz="1100"/>
            </a:br>
            <a:br>
              <a:rPr lang="en-US" altLang="ko-KR" sz="1100"/>
            </a:br>
            <a:r>
              <a:rPr lang="ko-KR" altLang="en-US" sz="1100"/>
              <a:t>갈수록 시간 제한 짧아짐 </a:t>
            </a:r>
          </a:p>
        </p:txBody>
      </p: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0101196E-89EE-1D88-74D2-79BA48A3E85E}"/>
              </a:ext>
            </a:extLst>
          </p:cNvPr>
          <p:cNvSpPr/>
          <p:nvPr/>
        </p:nvSpPr>
        <p:spPr>
          <a:xfrm>
            <a:off x="2520280" y="5560692"/>
            <a:ext cx="1888325" cy="18986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2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D6B74-72B2-DAE3-4EA7-09AF369FA17B}"/>
              </a:ext>
            </a:extLst>
          </p:cNvPr>
          <p:cNvSpPr txBox="1"/>
          <p:nvPr/>
        </p:nvSpPr>
        <p:spPr>
          <a:xfrm>
            <a:off x="4906411" y="417443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66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게임 팀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S.A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704568-F5BC-5B18-6B69-F911A7306A21}"/>
              </a:ext>
            </a:extLst>
          </p:cNvPr>
          <p:cNvSpPr/>
          <p:nvPr/>
        </p:nvSpPr>
        <p:spPr>
          <a:xfrm>
            <a:off x="4813077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0886D-BBA6-5FDE-ED23-411B38382FB0}"/>
              </a:ext>
            </a:extLst>
          </p:cNvPr>
          <p:cNvSpPr txBox="1"/>
          <p:nvPr/>
        </p:nvSpPr>
        <p:spPr>
          <a:xfrm>
            <a:off x="2747370" y="5999479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최소 </a:t>
            </a:r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8</a:t>
            </a:r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 이상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C82B9E-1E56-49E6-5D4D-75A84137C959}"/>
              </a:ext>
            </a:extLst>
          </p:cNvPr>
          <p:cNvGrpSpPr/>
          <p:nvPr/>
        </p:nvGrpSpPr>
        <p:grpSpPr>
          <a:xfrm>
            <a:off x="2155465" y="1659836"/>
            <a:ext cx="2554357" cy="4273826"/>
            <a:chOff x="2155465" y="1659836"/>
            <a:chExt cx="2554357" cy="42738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46AB64-E314-852B-137E-633A6AA0F0A6}"/>
                </a:ext>
              </a:extLst>
            </p:cNvPr>
            <p:cNvSpPr/>
            <p:nvPr/>
          </p:nvSpPr>
          <p:spPr>
            <a:xfrm>
              <a:off x="2155465" y="1659836"/>
              <a:ext cx="2554357" cy="42738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ACB8B1-E376-A560-E61F-D8F65AF30039}"/>
                </a:ext>
              </a:extLst>
            </p:cNvPr>
            <p:cNvSpPr txBox="1"/>
            <p:nvPr/>
          </p:nvSpPr>
          <p:spPr>
            <a:xfrm>
              <a:off x="3029327" y="2093833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이름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F9FB966-C474-CC8E-30AE-C6FCA62A2CAF}"/>
                </a:ext>
              </a:extLst>
            </p:cNvPr>
            <p:cNvSpPr/>
            <p:nvPr/>
          </p:nvSpPr>
          <p:spPr>
            <a:xfrm>
              <a:off x="2509822" y="272319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2114A5-3F3B-584F-444F-43641841851F}"/>
                </a:ext>
              </a:extLst>
            </p:cNvPr>
            <p:cNvSpPr/>
            <p:nvPr/>
          </p:nvSpPr>
          <p:spPr>
            <a:xfrm>
              <a:off x="3505612" y="272319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296E527-D817-E10B-81F8-CBA980609EBD}"/>
                </a:ext>
              </a:extLst>
            </p:cNvPr>
            <p:cNvGrpSpPr/>
            <p:nvPr/>
          </p:nvGrpSpPr>
          <p:grpSpPr>
            <a:xfrm>
              <a:off x="2515051" y="3412304"/>
              <a:ext cx="1888325" cy="642729"/>
              <a:chOff x="2374492" y="2786271"/>
              <a:chExt cx="1888325" cy="6427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1FC6175-6FCB-F5A3-3780-41CA35CCB0CC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624F4E-0671-C1C4-89F3-982A4BAE4C86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BA264BA-DEE9-425C-DAAD-D5BFB0F58D52}"/>
                </a:ext>
              </a:extLst>
            </p:cNvPr>
            <p:cNvGrpSpPr/>
            <p:nvPr/>
          </p:nvGrpSpPr>
          <p:grpSpPr>
            <a:xfrm>
              <a:off x="2520280" y="4101417"/>
              <a:ext cx="1888325" cy="642729"/>
              <a:chOff x="2374492" y="2786271"/>
              <a:chExt cx="1888325" cy="64272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112C80-70C5-2853-4FA4-FBE3ED004127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FACF0D8-F12F-53C3-14AD-970E4F03325F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F01AEA5-085B-6411-9602-17891F850E3D}"/>
                </a:ext>
              </a:extLst>
            </p:cNvPr>
            <p:cNvGrpSpPr/>
            <p:nvPr/>
          </p:nvGrpSpPr>
          <p:grpSpPr>
            <a:xfrm>
              <a:off x="2525509" y="4790530"/>
              <a:ext cx="1888325" cy="642729"/>
              <a:chOff x="2374492" y="2786271"/>
              <a:chExt cx="1888325" cy="64272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CEA9BAA-D17F-694C-83FF-AAA46C76E85D}"/>
                  </a:ext>
                </a:extLst>
              </p:cNvPr>
              <p:cNvSpPr/>
              <p:nvPr/>
            </p:nvSpPr>
            <p:spPr>
              <a:xfrm>
                <a:off x="237449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8E6F988-7858-FFC1-E311-3D18A5ECD51D}"/>
                  </a:ext>
                </a:extLst>
              </p:cNvPr>
              <p:cNvSpPr/>
              <p:nvPr/>
            </p:nvSpPr>
            <p:spPr>
              <a:xfrm>
                <a:off x="3370282" y="2786271"/>
                <a:ext cx="892535" cy="642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5271AEA-9770-BF29-7BFA-88BE409001C9}"/>
                </a:ext>
              </a:extLst>
            </p:cNvPr>
            <p:cNvGrpSpPr/>
            <p:nvPr/>
          </p:nvGrpSpPr>
          <p:grpSpPr>
            <a:xfrm>
              <a:off x="4057344" y="1821910"/>
              <a:ext cx="550151" cy="331567"/>
              <a:chOff x="3950699" y="1891221"/>
              <a:chExt cx="550151" cy="33156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4F1C00-A199-146B-A820-0095773D8A40}"/>
                  </a:ext>
                </a:extLst>
              </p:cNvPr>
              <p:cNvSpPr txBox="1"/>
              <p:nvPr/>
            </p:nvSpPr>
            <p:spPr>
              <a:xfrm>
                <a:off x="3950699" y="1926199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>
                    <a:latin typeface="AppleSDGothicNeoH00" panose="02000503000000000000" pitchFamily="2" charset="-127"/>
                    <a:ea typeface="AppleSDGothicNeoH00" panose="02000503000000000000" pitchFamily="2" charset="-127"/>
                  </a:rPr>
                  <a:t>난이도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E7CE50C-8C7B-3A28-BAB4-42F541CCB91A}"/>
                  </a:ext>
                </a:extLst>
              </p:cNvPr>
              <p:cNvSpPr/>
              <p:nvPr/>
            </p:nvSpPr>
            <p:spPr>
              <a:xfrm>
                <a:off x="3991356" y="1891221"/>
                <a:ext cx="457963" cy="3315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7601C5A-5E9F-9289-7D43-566E77DA6212}"/>
              </a:ext>
            </a:extLst>
          </p:cNvPr>
          <p:cNvCxnSpPr>
            <a:cxnSpLocks/>
          </p:cNvCxnSpPr>
          <p:nvPr/>
        </p:nvCxnSpPr>
        <p:spPr>
          <a:xfrm flipH="1" flipV="1">
            <a:off x="2966547" y="1252195"/>
            <a:ext cx="1131454" cy="569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8951EE-85CD-AD9E-F580-D6F27851677D}"/>
              </a:ext>
            </a:extLst>
          </p:cNvPr>
          <p:cNvSpPr txBox="1"/>
          <p:nvPr/>
        </p:nvSpPr>
        <p:spPr>
          <a:xfrm>
            <a:off x="2140585" y="754954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EASY~HARD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3128EC-69A2-FEF1-4F12-FDCABE9164FB}"/>
              </a:ext>
            </a:extLst>
          </p:cNvPr>
          <p:cNvSpPr txBox="1"/>
          <p:nvPr/>
        </p:nvSpPr>
        <p:spPr>
          <a:xfrm>
            <a:off x="2179004" y="945785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(</a:t>
            </a:r>
            <a:r>
              <a:rPr lang="ko-KR" altLang="en-US" sz="1100"/>
              <a:t>글자 크게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13A6F5-96E2-10CC-CAB2-C012F2324B1A}"/>
              </a:ext>
            </a:extLst>
          </p:cNvPr>
          <p:cNvSpPr txBox="1"/>
          <p:nvPr/>
        </p:nvSpPr>
        <p:spPr>
          <a:xfrm>
            <a:off x="5494977" y="2199971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CLEAR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95B639-2F9D-0EA5-7317-3AC74BFF8EE4}"/>
              </a:ext>
            </a:extLst>
          </p:cNvPr>
          <p:cNvSpPr txBox="1"/>
          <p:nvPr/>
        </p:nvSpPr>
        <p:spPr>
          <a:xfrm>
            <a:off x="5535969" y="3554976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갤러리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02FBA-BD09-2A0D-BCE0-921182375DCE}"/>
              </a:ext>
            </a:extLst>
          </p:cNvPr>
          <p:cNvSpPr txBox="1"/>
          <p:nvPr/>
        </p:nvSpPr>
        <p:spPr>
          <a:xfrm>
            <a:off x="4995401" y="402356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다음 스테이지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2132CE-3B8D-9BA7-B400-EECB1FB886E0}"/>
              </a:ext>
            </a:extLst>
          </p:cNvPr>
          <p:cNvSpPr/>
          <p:nvPr/>
        </p:nvSpPr>
        <p:spPr>
          <a:xfrm>
            <a:off x="7470689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AE84-EABC-BDEC-665D-68F8A7D5ED98}"/>
              </a:ext>
            </a:extLst>
          </p:cNvPr>
          <p:cNvSpPr txBox="1"/>
          <p:nvPr/>
        </p:nvSpPr>
        <p:spPr>
          <a:xfrm>
            <a:off x="8344551" y="2093833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60C2636-5807-7E7A-EAD0-DE1675458FC3}"/>
              </a:ext>
            </a:extLst>
          </p:cNvPr>
          <p:cNvGrpSpPr/>
          <p:nvPr/>
        </p:nvGrpSpPr>
        <p:grpSpPr>
          <a:xfrm>
            <a:off x="9372568" y="1821910"/>
            <a:ext cx="550151" cy="331567"/>
            <a:chOff x="3950699" y="1891221"/>
            <a:chExt cx="550151" cy="331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447BB-3F97-6020-EE80-13873102A6C4}"/>
                </a:ext>
              </a:extLst>
            </p:cNvPr>
            <p:cNvSpPr txBox="1"/>
            <p:nvPr/>
          </p:nvSpPr>
          <p:spPr>
            <a:xfrm>
              <a:off x="3950699" y="1926199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난이도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01579B4-ADD3-6033-00A8-E912E932B4BC}"/>
                </a:ext>
              </a:extLst>
            </p:cNvPr>
            <p:cNvSpPr/>
            <p:nvPr/>
          </p:nvSpPr>
          <p:spPr>
            <a:xfrm>
              <a:off x="3991356" y="1891221"/>
              <a:ext cx="457963" cy="331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9FEB54-337A-EFA6-90A9-584FC22C41DF}"/>
              </a:ext>
            </a:extLst>
          </p:cNvPr>
          <p:cNvSpPr txBox="1"/>
          <p:nvPr/>
        </p:nvSpPr>
        <p:spPr>
          <a:xfrm>
            <a:off x="8015134" y="3489547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정보노출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83CCFBA-C921-0675-1EB3-C61AA85866C7}"/>
              </a:ext>
            </a:extLst>
          </p:cNvPr>
          <p:cNvCxnSpPr>
            <a:cxnSpLocks/>
          </p:cNvCxnSpPr>
          <p:nvPr/>
        </p:nvCxnSpPr>
        <p:spPr>
          <a:xfrm flipV="1">
            <a:off x="6653583" y="3751157"/>
            <a:ext cx="1337596" cy="151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1B7A2C-7571-04A0-4142-C35AF324019B}"/>
              </a:ext>
            </a:extLst>
          </p:cNvPr>
          <p:cNvSpPr txBox="1"/>
          <p:nvPr/>
        </p:nvSpPr>
        <p:spPr>
          <a:xfrm>
            <a:off x="8344551" y="535414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MENU</a:t>
            </a:r>
            <a:endParaRPr lang="ko-KR" altLang="en-US" sz="16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7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D6B74-72B2-DAE3-4EA7-09AF369FA17B}"/>
              </a:ext>
            </a:extLst>
          </p:cNvPr>
          <p:cNvSpPr txBox="1"/>
          <p:nvPr/>
        </p:nvSpPr>
        <p:spPr>
          <a:xfrm>
            <a:off x="4906411" y="417443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66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게임 팀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S.A</a:t>
            </a:r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0886D-BBA6-5FDE-ED23-411B38382FB0}"/>
              </a:ext>
            </a:extLst>
          </p:cNvPr>
          <p:cNvSpPr txBox="1"/>
          <p:nvPr/>
        </p:nvSpPr>
        <p:spPr>
          <a:xfrm>
            <a:off x="2747370" y="5999479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최소 </a:t>
            </a:r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8</a:t>
            </a:r>
            <a:r>
              <a:rPr lang="ko-KR" altLang="en-US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장 이상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6AB64-E314-852B-137E-633A6AA0F0A6}"/>
              </a:ext>
            </a:extLst>
          </p:cNvPr>
          <p:cNvSpPr/>
          <p:nvPr/>
        </p:nvSpPr>
        <p:spPr>
          <a:xfrm>
            <a:off x="2155465" y="1659836"/>
            <a:ext cx="2554357" cy="4273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CB8B1-E376-A560-E61F-D8F65AF30039}"/>
              </a:ext>
            </a:extLst>
          </p:cNvPr>
          <p:cNvSpPr txBox="1"/>
          <p:nvPr/>
        </p:nvSpPr>
        <p:spPr>
          <a:xfrm>
            <a:off x="3029327" y="2093833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9FB966-C474-CC8E-30AE-C6FCA62A2CAF}"/>
              </a:ext>
            </a:extLst>
          </p:cNvPr>
          <p:cNvSpPr/>
          <p:nvPr/>
        </p:nvSpPr>
        <p:spPr>
          <a:xfrm>
            <a:off x="2509822" y="2723191"/>
            <a:ext cx="892535" cy="642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2114A5-3F3B-584F-444F-43641841851F}"/>
              </a:ext>
            </a:extLst>
          </p:cNvPr>
          <p:cNvSpPr/>
          <p:nvPr/>
        </p:nvSpPr>
        <p:spPr>
          <a:xfrm>
            <a:off x="3505612" y="2723191"/>
            <a:ext cx="892535" cy="642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96E527-D817-E10B-81F8-CBA980609EBD}"/>
              </a:ext>
            </a:extLst>
          </p:cNvPr>
          <p:cNvGrpSpPr/>
          <p:nvPr/>
        </p:nvGrpSpPr>
        <p:grpSpPr>
          <a:xfrm>
            <a:off x="2515051" y="3412304"/>
            <a:ext cx="1888325" cy="642729"/>
            <a:chOff x="2374492" y="2786271"/>
            <a:chExt cx="1888325" cy="64272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FC6175-6FCB-F5A3-3780-41CA35CCB0CC}"/>
                </a:ext>
              </a:extLst>
            </p:cNvPr>
            <p:cNvSpPr/>
            <p:nvPr/>
          </p:nvSpPr>
          <p:spPr>
            <a:xfrm>
              <a:off x="2374492" y="278627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624F4E-0671-C1C4-89F3-982A4BAE4C86}"/>
                </a:ext>
              </a:extLst>
            </p:cNvPr>
            <p:cNvSpPr/>
            <p:nvPr/>
          </p:nvSpPr>
          <p:spPr>
            <a:xfrm>
              <a:off x="3370282" y="278627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A264BA-DEE9-425C-DAAD-D5BFB0F58D52}"/>
              </a:ext>
            </a:extLst>
          </p:cNvPr>
          <p:cNvGrpSpPr/>
          <p:nvPr/>
        </p:nvGrpSpPr>
        <p:grpSpPr>
          <a:xfrm>
            <a:off x="2520280" y="4101417"/>
            <a:ext cx="1888325" cy="642729"/>
            <a:chOff x="2374492" y="2786271"/>
            <a:chExt cx="1888325" cy="6427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6112C80-70C5-2853-4FA4-FBE3ED004127}"/>
                </a:ext>
              </a:extLst>
            </p:cNvPr>
            <p:cNvSpPr/>
            <p:nvPr/>
          </p:nvSpPr>
          <p:spPr>
            <a:xfrm>
              <a:off x="2374492" y="278627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ACF0D8-F12F-53C3-14AD-970E4F03325F}"/>
                </a:ext>
              </a:extLst>
            </p:cNvPr>
            <p:cNvSpPr/>
            <p:nvPr/>
          </p:nvSpPr>
          <p:spPr>
            <a:xfrm>
              <a:off x="3370282" y="278627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01AEA5-085B-6411-9602-17891F850E3D}"/>
              </a:ext>
            </a:extLst>
          </p:cNvPr>
          <p:cNvGrpSpPr/>
          <p:nvPr/>
        </p:nvGrpSpPr>
        <p:grpSpPr>
          <a:xfrm>
            <a:off x="2525509" y="4790530"/>
            <a:ext cx="1888325" cy="642729"/>
            <a:chOff x="2374492" y="2786271"/>
            <a:chExt cx="1888325" cy="64272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EA9BAA-D17F-694C-83FF-AAA46C76E85D}"/>
                </a:ext>
              </a:extLst>
            </p:cNvPr>
            <p:cNvSpPr/>
            <p:nvPr/>
          </p:nvSpPr>
          <p:spPr>
            <a:xfrm>
              <a:off x="2374492" y="278627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E6F988-7858-FFC1-E311-3D18A5ECD51D}"/>
                </a:ext>
              </a:extLst>
            </p:cNvPr>
            <p:cNvSpPr/>
            <p:nvPr/>
          </p:nvSpPr>
          <p:spPr>
            <a:xfrm>
              <a:off x="3370282" y="2786271"/>
              <a:ext cx="892535" cy="642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271AEA-9770-BF29-7BFA-88BE409001C9}"/>
              </a:ext>
            </a:extLst>
          </p:cNvPr>
          <p:cNvGrpSpPr/>
          <p:nvPr/>
        </p:nvGrpSpPr>
        <p:grpSpPr>
          <a:xfrm>
            <a:off x="4057344" y="1821910"/>
            <a:ext cx="550151" cy="331567"/>
            <a:chOff x="3950699" y="1891221"/>
            <a:chExt cx="550151" cy="3315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4F1C00-A199-146B-A820-0095773D8A40}"/>
                </a:ext>
              </a:extLst>
            </p:cNvPr>
            <p:cNvSpPr txBox="1"/>
            <p:nvPr/>
          </p:nvSpPr>
          <p:spPr>
            <a:xfrm>
              <a:off x="3950699" y="1926199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난이도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7CE50C-8C7B-3A28-BAB4-42F541CCB91A}"/>
                </a:ext>
              </a:extLst>
            </p:cNvPr>
            <p:cNvSpPr/>
            <p:nvPr/>
          </p:nvSpPr>
          <p:spPr>
            <a:xfrm>
              <a:off x="3991356" y="1891221"/>
              <a:ext cx="457963" cy="3315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A9B47-4234-C5D3-A912-4EB4786796CA}"/>
              </a:ext>
            </a:extLst>
          </p:cNvPr>
          <p:cNvSpPr/>
          <p:nvPr/>
        </p:nvSpPr>
        <p:spPr>
          <a:xfrm>
            <a:off x="2324100" y="2229550"/>
            <a:ext cx="2231865" cy="3376255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629B5-94F2-D832-04D5-A29D773B78D8}"/>
              </a:ext>
            </a:extLst>
          </p:cNvPr>
          <p:cNvSpPr txBox="1"/>
          <p:nvPr/>
        </p:nvSpPr>
        <p:spPr>
          <a:xfrm>
            <a:off x="2956089" y="26057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일시정지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35FD3-7C85-AF98-E4B5-63C897F8B185}"/>
              </a:ext>
            </a:extLst>
          </p:cNvPr>
          <p:cNvSpPr txBox="1"/>
          <p:nvPr/>
        </p:nvSpPr>
        <p:spPr>
          <a:xfrm>
            <a:off x="2996026" y="3686026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계속하기</a:t>
            </a:r>
            <a:br>
              <a:rPr lang="en-US" altLang="ko-KR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그만두기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678FFA-A0C5-97D7-8D3F-CC2A23EC920C}"/>
              </a:ext>
            </a:extLst>
          </p:cNvPr>
          <p:cNvSpPr txBox="1"/>
          <p:nvPr/>
        </p:nvSpPr>
        <p:spPr>
          <a:xfrm>
            <a:off x="5795411" y="2803839"/>
            <a:ext cx="5153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지금 할 일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- 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이미지 모으기 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(6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장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) &gt; 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게임필수</a:t>
            </a: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! 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- </a:t>
            </a: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만약 카드에 좋아하는 게임 썼다면</a:t>
            </a:r>
            <a:br>
              <a:rPr lang="en-US" altLang="ko-KR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</a:br>
            <a:r>
              <a:rPr lang="ko-KR" altLang="en-US" sz="280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그 게임 관련 이야기 </a:t>
            </a:r>
            <a:endParaRPr lang="en-US" altLang="ko-KR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  <a:p>
            <a:endParaRPr lang="ko-KR" altLang="en-US" sz="280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77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230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AppleSDGothicNeoB00</vt:lpstr>
      <vt:lpstr>AppleSDGothicNeoH00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3</cp:revision>
  <dcterms:created xsi:type="dcterms:W3CDTF">2024-09-09T06:20:29Z</dcterms:created>
  <dcterms:modified xsi:type="dcterms:W3CDTF">2024-09-09T08:36:28Z</dcterms:modified>
</cp:coreProperties>
</file>