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68" r:id="rId4"/>
    <p:sldId id="269" r:id="rId5"/>
    <p:sldId id="263" r:id="rId6"/>
    <p:sldId id="264" r:id="rId7"/>
    <p:sldId id="265" r:id="rId8"/>
    <p:sldId id="266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9134" autoAdjust="0"/>
  </p:normalViewPr>
  <p:slideViewPr>
    <p:cSldViewPr snapToGrid="0">
      <p:cViewPr varScale="1">
        <p:scale>
          <a:sx n="122" d="100"/>
          <a:sy n="122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6AA6-6752-4291-9EA7-42E10E00E05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3DD5B-9F67-41C5-88EF-EE92346C8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9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갤러리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Scroll view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PPT</a:t>
            </a:r>
            <a:r>
              <a:rPr lang="ko-KR" altLang="en-US" dirty="0"/>
              <a:t>의 좌측과 같이 스크롤을 내려 목차를 보여주는 것과 같은 원리이다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2.  Scroll view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View port: </a:t>
            </a:r>
            <a:r>
              <a:rPr lang="ko-KR" altLang="en-US" dirty="0"/>
              <a:t>보여지는 화면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Content: </a:t>
            </a:r>
            <a:r>
              <a:rPr lang="ko-KR" altLang="en-US" dirty="0"/>
              <a:t>보여주고 싶은 컨텐츠 들을 담는 그릇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panel: </a:t>
            </a:r>
            <a:r>
              <a:rPr lang="ko-KR" altLang="en-US" dirty="0"/>
              <a:t>보여주고 싶은 컨텐츠</a:t>
            </a:r>
          </a:p>
          <a:p>
            <a:endParaRPr lang="en-US" altLang="ko-KR" dirty="0"/>
          </a:p>
          <a:p>
            <a:r>
              <a:rPr lang="ko-KR" altLang="en-US" dirty="0"/>
              <a:t>트러블슈팅 설명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Scrollview</a:t>
            </a:r>
            <a:r>
              <a:rPr lang="ko-KR" altLang="en-US" dirty="0"/>
              <a:t>에 대한 이해 없이 이미지를 </a:t>
            </a:r>
            <a:r>
              <a:rPr lang="ko-KR" altLang="en-US" dirty="0" err="1"/>
              <a:t>넣다보니</a:t>
            </a:r>
            <a:r>
              <a:rPr lang="ko-KR" altLang="en-US" dirty="0"/>
              <a:t> 한 화면에 </a:t>
            </a:r>
            <a:r>
              <a:rPr lang="en-US" altLang="ko-KR" dirty="0"/>
              <a:t>2~3</a:t>
            </a:r>
            <a:r>
              <a:rPr lang="ko-KR" altLang="en-US" dirty="0"/>
              <a:t>개의 이미지가 같이 </a:t>
            </a:r>
            <a:r>
              <a:rPr lang="ko-KR" altLang="en-US" dirty="0" err="1"/>
              <a:t>보여짐</a:t>
            </a:r>
            <a:endParaRPr lang="en-US" altLang="ko-KR" dirty="0"/>
          </a:p>
          <a:p>
            <a:r>
              <a:rPr lang="en-US" altLang="ko-KR" dirty="0"/>
              <a:t>-&gt; Scroll view</a:t>
            </a:r>
            <a:r>
              <a:rPr lang="ko-KR" altLang="en-US" dirty="0"/>
              <a:t>의 원리를 이해하지 못함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단순히 유니티의 기능에 대한 이해가 필요했기에 구글링과 </a:t>
            </a:r>
            <a:r>
              <a:rPr lang="en-US" altLang="ko-KR" dirty="0"/>
              <a:t>GPT</a:t>
            </a:r>
            <a:r>
              <a:rPr lang="ko-KR" altLang="en-US" dirty="0"/>
              <a:t>를 활용해 해소함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결과</a:t>
            </a:r>
            <a:endParaRPr lang="en-US" altLang="ko-KR" dirty="0"/>
          </a:p>
          <a:p>
            <a:r>
              <a:rPr lang="ko-KR" altLang="en-US" dirty="0"/>
              <a:t>실제로 </a:t>
            </a:r>
            <a:r>
              <a:rPr lang="ko-KR" altLang="en-US" dirty="0" err="1"/>
              <a:t>보여지는건</a:t>
            </a:r>
            <a:r>
              <a:rPr lang="ko-KR" altLang="en-US" dirty="0"/>
              <a:t> </a:t>
            </a:r>
            <a:r>
              <a:rPr lang="en-US" altLang="ko-KR" dirty="0"/>
              <a:t>Viewport</a:t>
            </a:r>
            <a:r>
              <a:rPr lang="ko-KR" altLang="en-US" dirty="0"/>
              <a:t> 영역 안에 있는 모습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panel(</a:t>
            </a:r>
            <a:r>
              <a:rPr lang="ko-KR" altLang="en-US" dirty="0"/>
              <a:t>보여줄 이미지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Viewport</a:t>
            </a:r>
            <a:r>
              <a:rPr lang="ko-KR" altLang="en-US" dirty="0"/>
              <a:t> 영역안에 들어 올 수 있게 크기를 설정 </a:t>
            </a:r>
            <a:r>
              <a:rPr lang="ko-KR" altLang="en-US" dirty="0" err="1"/>
              <a:t>해야하며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Content</a:t>
            </a:r>
            <a:r>
              <a:rPr lang="ko-KR" altLang="en-US" dirty="0"/>
              <a:t>는 </a:t>
            </a:r>
            <a:r>
              <a:rPr lang="en-US" altLang="ko-KR" dirty="0"/>
              <a:t>panel</a:t>
            </a:r>
            <a:r>
              <a:rPr lang="ko-KR" altLang="en-US" dirty="0"/>
              <a:t>을 모두 담을 수 있는 크기로 설정 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동작 설명</a:t>
            </a:r>
            <a:endParaRPr lang="en-US" altLang="ko-KR" dirty="0"/>
          </a:p>
          <a:p>
            <a:r>
              <a:rPr lang="en-US" altLang="ko-KR" dirty="0"/>
              <a:t>View port</a:t>
            </a:r>
            <a:r>
              <a:rPr lang="ko-KR" altLang="en-US" dirty="0"/>
              <a:t>는 위치가 고정이며</a:t>
            </a:r>
            <a:r>
              <a:rPr lang="en-US" altLang="ko-KR" dirty="0"/>
              <a:t>, content</a:t>
            </a:r>
            <a:r>
              <a:rPr lang="ko-KR" altLang="en-US" dirty="0"/>
              <a:t>의 위치를 직접 조정 하는 것이 아니라 </a:t>
            </a:r>
            <a:r>
              <a:rPr lang="en-US" altLang="ko-KR" dirty="0" err="1"/>
              <a:t>scrollrect</a:t>
            </a:r>
            <a:r>
              <a:rPr lang="en-US" altLang="ko-KR" dirty="0"/>
              <a:t>(</a:t>
            </a:r>
            <a:r>
              <a:rPr lang="ko-KR" altLang="en-US" dirty="0"/>
              <a:t>실제 기능</a:t>
            </a:r>
            <a:r>
              <a:rPr lang="en-US" altLang="ko-KR" dirty="0"/>
              <a:t>)</a:t>
            </a:r>
            <a:r>
              <a:rPr lang="ko-KR" altLang="en-US" dirty="0"/>
              <a:t>를 통해</a:t>
            </a:r>
            <a:r>
              <a:rPr lang="en-US" altLang="ko-KR" dirty="0"/>
              <a:t> scrollbar(</a:t>
            </a:r>
            <a:r>
              <a:rPr lang="ko-KR" altLang="en-US" dirty="0"/>
              <a:t>기능에 의한 시각적인 부분</a:t>
            </a:r>
            <a:r>
              <a:rPr lang="en-US" altLang="ko-KR" dirty="0"/>
              <a:t>)</a:t>
            </a:r>
            <a:r>
              <a:rPr lang="ko-KR" altLang="en-US" dirty="0"/>
              <a:t>를 움직이면서 최종적으로 </a:t>
            </a:r>
            <a:r>
              <a:rPr lang="en-US" altLang="ko-KR" dirty="0"/>
              <a:t>content</a:t>
            </a:r>
            <a:r>
              <a:rPr lang="ko-KR" altLang="en-US" dirty="0"/>
              <a:t>의 위치가 변하게 끔 해야함</a:t>
            </a:r>
            <a:endParaRPr lang="en-US" altLang="ko-KR" dirty="0"/>
          </a:p>
          <a:p>
            <a:r>
              <a:rPr lang="ko-KR" altLang="en-US" dirty="0"/>
              <a:t>자동으로 넘어가게 하기 위해 코드로 작성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정해진 시간 간격으로 </a:t>
            </a:r>
            <a:r>
              <a:rPr lang="en-US" altLang="ko-KR" dirty="0" err="1"/>
              <a:t>scrollrect</a:t>
            </a:r>
            <a:r>
              <a:rPr lang="ko-KR" altLang="en-US" dirty="0"/>
              <a:t>의 포지션을 움직이게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3DD5B-9F67-41C5-88EF-EE92346C8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4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구현한 기능은 </a:t>
            </a:r>
            <a:r>
              <a:rPr lang="ko-KR" altLang="en-US" dirty="0" err="1"/>
              <a:t>자동슬라이드가</a:t>
            </a:r>
            <a:r>
              <a:rPr lang="ko-KR" altLang="en-US" dirty="0"/>
              <a:t> 가능하게끔 한 부분이지만</a:t>
            </a:r>
            <a:r>
              <a:rPr lang="en-US" altLang="ko-KR" dirty="0"/>
              <a:t>, </a:t>
            </a:r>
            <a:r>
              <a:rPr lang="ko-KR" altLang="en-US" dirty="0"/>
              <a:t>시간관계상 자동으로 넘어가는 부분보단 실제로 슬라이드가 </a:t>
            </a:r>
            <a:r>
              <a:rPr lang="ko-KR" altLang="en-US" dirty="0" err="1"/>
              <a:t>넘어갈때</a:t>
            </a:r>
            <a:r>
              <a:rPr lang="ko-KR" altLang="en-US" dirty="0"/>
              <a:t> 어떤 </a:t>
            </a:r>
            <a:r>
              <a:rPr lang="ko-KR" altLang="en-US" dirty="0" err="1"/>
              <a:t>매커니즘에</a:t>
            </a:r>
            <a:r>
              <a:rPr lang="ko-KR" altLang="en-US" dirty="0"/>
              <a:t> 의해 </a:t>
            </a:r>
            <a:r>
              <a:rPr lang="ko-KR" altLang="en-US" dirty="0" err="1"/>
              <a:t>넘어가는지만</a:t>
            </a:r>
            <a:r>
              <a:rPr lang="ko-KR" altLang="en-US" dirty="0"/>
              <a:t>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 </a:t>
            </a:r>
            <a:r>
              <a:rPr lang="en-US" altLang="ko-KR" dirty="0" err="1"/>
              <a:t>currentIndex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en-US" altLang="ko-KR" dirty="0" err="1"/>
              <a:t>nextPosition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이고</a:t>
            </a:r>
            <a:r>
              <a:rPr lang="en-US" altLang="ko-KR" dirty="0"/>
              <a:t>,    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currentPosition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이동하지 않음</a:t>
            </a:r>
            <a:endParaRPr lang="en-US" altLang="ko-KR" dirty="0"/>
          </a:p>
          <a:p>
            <a:r>
              <a:rPr lang="en-US" altLang="ko-KR" dirty="0"/>
              <a:t>     -&gt;</a:t>
            </a:r>
            <a:r>
              <a:rPr lang="ko-KR" altLang="en-US" dirty="0"/>
              <a:t> 첫번째 </a:t>
            </a:r>
            <a:r>
              <a:rPr lang="en-US" altLang="ko-KR" dirty="0"/>
              <a:t>panel</a:t>
            </a:r>
            <a:r>
              <a:rPr lang="ko-KR" altLang="en-US" dirty="0"/>
              <a:t>을 보여줌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3DD5B-9F67-41C5-88EF-EE92346C8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3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 </a:t>
            </a:r>
            <a:r>
              <a:rPr lang="en-US" altLang="ko-KR" dirty="0" err="1"/>
              <a:t>currentIndex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en-US" altLang="ko-KR" dirty="0" err="1"/>
              <a:t>nextPosition</a:t>
            </a:r>
            <a:r>
              <a:rPr lang="ko-KR" altLang="en-US" dirty="0"/>
              <a:t>은 </a:t>
            </a:r>
            <a:r>
              <a:rPr lang="en-US" altLang="ko-KR" dirty="0"/>
              <a:t>0.5</a:t>
            </a:r>
            <a:r>
              <a:rPr lang="ko-KR" altLang="en-US" dirty="0"/>
              <a:t>이고</a:t>
            </a:r>
            <a:r>
              <a:rPr lang="en-US" altLang="ko-KR" dirty="0"/>
              <a:t>,    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currentPosition</a:t>
            </a:r>
            <a:r>
              <a:rPr lang="ko-KR" altLang="en-US" dirty="0"/>
              <a:t>도 </a:t>
            </a:r>
            <a:r>
              <a:rPr lang="en-US" altLang="ko-KR" dirty="0"/>
              <a:t>0</a:t>
            </a:r>
            <a:r>
              <a:rPr lang="ko-KR" altLang="en-US" dirty="0"/>
              <a:t>이므로</a:t>
            </a:r>
            <a:r>
              <a:rPr lang="en-US" altLang="ko-KR" dirty="0"/>
              <a:t>, 0</a:t>
            </a:r>
            <a:r>
              <a:rPr lang="ko-KR" altLang="en-US" dirty="0"/>
              <a:t>에서 </a:t>
            </a:r>
            <a:r>
              <a:rPr lang="en-US" altLang="ko-KR" dirty="0"/>
              <a:t>0.5</a:t>
            </a:r>
            <a:r>
              <a:rPr lang="ko-KR" altLang="en-US" dirty="0"/>
              <a:t>로 이동함</a:t>
            </a:r>
            <a:endParaRPr lang="en-US" altLang="ko-KR" dirty="0"/>
          </a:p>
          <a:p>
            <a:r>
              <a:rPr lang="en-US" altLang="ko-KR" dirty="0"/>
              <a:t>     -&gt;</a:t>
            </a:r>
            <a:r>
              <a:rPr lang="ko-KR" altLang="en-US" dirty="0"/>
              <a:t> 두번째 </a:t>
            </a:r>
            <a:r>
              <a:rPr lang="en-US" altLang="ko-KR" dirty="0"/>
              <a:t>panel</a:t>
            </a:r>
            <a:r>
              <a:rPr lang="ko-KR" altLang="en-US" dirty="0"/>
              <a:t>을 보여줌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err="1"/>
              <a:t>scrollrect</a:t>
            </a:r>
            <a:r>
              <a:rPr lang="ko-KR" altLang="en-US" dirty="0"/>
              <a:t>가 오른쪽으로 이동하면 </a:t>
            </a:r>
            <a:r>
              <a:rPr lang="en-US" altLang="ko-KR" dirty="0"/>
              <a:t>content</a:t>
            </a:r>
            <a:r>
              <a:rPr lang="ko-KR" altLang="en-US" dirty="0"/>
              <a:t>는 왼쪽으로 이동함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3DD5B-9F67-41C5-88EF-EE92346C8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9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  <a:r>
              <a:rPr lang="en-US" altLang="ko-KR" dirty="0" err="1"/>
              <a:t>currentIndex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en-US" altLang="ko-KR" dirty="0" err="1"/>
              <a:t>nextPosition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이고</a:t>
            </a:r>
            <a:r>
              <a:rPr lang="en-US" altLang="ko-KR" dirty="0"/>
              <a:t>,    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currentPosition</a:t>
            </a:r>
            <a:r>
              <a:rPr lang="ko-KR" altLang="en-US" dirty="0"/>
              <a:t>은 </a:t>
            </a:r>
            <a:r>
              <a:rPr lang="en-US" altLang="ko-KR" dirty="0"/>
              <a:t>0.5</a:t>
            </a:r>
            <a:r>
              <a:rPr lang="ko-KR" altLang="en-US" dirty="0"/>
              <a:t>이므로</a:t>
            </a:r>
            <a:r>
              <a:rPr lang="en-US" altLang="ko-KR" dirty="0"/>
              <a:t>, 0.5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이동함</a:t>
            </a:r>
            <a:endParaRPr lang="en-US" altLang="ko-KR" dirty="0"/>
          </a:p>
          <a:p>
            <a:r>
              <a:rPr lang="en-US" altLang="ko-KR" dirty="0"/>
              <a:t>     -&gt;</a:t>
            </a:r>
            <a:r>
              <a:rPr lang="ko-KR" altLang="en-US" dirty="0"/>
              <a:t> 세번째 </a:t>
            </a:r>
            <a:r>
              <a:rPr lang="en-US" altLang="ko-KR" dirty="0"/>
              <a:t>panel</a:t>
            </a:r>
            <a:r>
              <a:rPr lang="ko-KR" altLang="en-US" dirty="0"/>
              <a:t>을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다음엔 </a:t>
            </a:r>
            <a:r>
              <a:rPr lang="en-US" altLang="ko-KR" dirty="0"/>
              <a:t>0</a:t>
            </a:r>
            <a:r>
              <a:rPr lang="ko-KR" altLang="en-US" dirty="0"/>
              <a:t>으로 되돌아감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3DD5B-9F67-41C5-88EF-EE92346C8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9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899B4-4AA9-05FC-F528-5FB9B464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67E684-F9EB-8740-EC04-77012A05B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5DD16-0869-CA22-24BE-8D2D6FB8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32F-6FD7-4891-B11E-CF370FB74ED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F069A-B85E-B21D-0382-7CE3975E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9B5C9-1DFF-3FA2-15C6-1A34A31E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2A13-F7FB-4AB6-89A9-038C90B7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0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7C204-0AE9-4EAF-00E3-410542BB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CB335-8850-5908-2B38-6814E89B3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5CDA4-BC3F-D005-B7F2-1B0A30CF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32F-6FD7-4891-B11E-CF370FB74ED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EEF79-36C4-D4B8-4DEC-4BD25950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1994C-8EFC-1314-F438-AD54139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2A13-F7FB-4AB6-89A9-038C90B7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56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7890F5-58BF-AA9A-CF3C-E4DA94D82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5D31A5-52DA-F81E-9377-F271E3372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CA031-37D8-089B-EFAB-CD95A49F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32F-6FD7-4891-B11E-CF370FB74ED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5B224-9F8B-AC86-81E7-A3F92583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99C8D-856D-C407-128F-F77A7662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2A13-F7FB-4AB6-89A9-038C90B7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0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2BC3A-C457-908C-ADA3-6C7BA203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FA991-DE4E-9DBC-6252-FCF97FC45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38460-2ED9-5587-DBBF-2AFE8121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32F-6FD7-4891-B11E-CF370FB74ED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692D5-CE80-A273-E628-440661BD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434A5-EA0A-56E4-C809-3CDD2D53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2A13-F7FB-4AB6-89A9-038C90B7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8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41A04-4A70-3C4F-B487-97DD17D1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39B06-8DB2-7BC3-8F5E-775C27CC5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D7287-07FA-0307-B0D4-103194C9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32F-6FD7-4891-B11E-CF370FB74ED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D4AAE-DCCE-8AC2-9AA5-EF60C768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1C5ED-98D9-F6B6-F014-8D58E9A2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2A13-F7FB-4AB6-89A9-038C90B7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5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3E8F-5515-7269-EA82-2CC2946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C2452-AE34-9C72-4012-5AFDAA3C5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99593C-5B2B-AFCC-8442-74671D141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0F336-7784-4DD3-D738-7809E324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32F-6FD7-4891-B11E-CF370FB74ED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6BC87-A532-67F2-204F-39F8C71E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FFE3F2-F263-0B66-A0F6-DAF2F19A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2A13-F7FB-4AB6-89A9-038C90B7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5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95BBD-724A-419F-381D-C749746B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52345-E95C-DABE-AF1D-C0A8D114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A22781-FEA2-136C-902F-C05A7E98C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4C9A19-B2DD-6238-3DCF-B17AD1D80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4B82D6-D74E-99A4-F69C-8E924E41B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AB27EB-BAB3-F418-C7B4-87BDFFA1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32F-6FD7-4891-B11E-CF370FB74ED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B5451-D5F4-0542-5F31-E1AAF0DC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7B4A37-9F87-AB5E-A2BB-B15B3EAC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2A13-F7FB-4AB6-89A9-038C90B7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3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22811-53F7-2690-0582-2F31DB38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F874EB-37DC-47BA-8EB6-8D4B9303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32F-6FD7-4891-B11E-CF370FB74ED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82CA75-0691-6AD3-CAA6-3F93AD0A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5D9077-96C2-DC6E-616B-2E8EEBF9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2A13-F7FB-4AB6-89A9-038C90B7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3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B65287-7E67-EC1C-A1D4-F877BF78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32F-6FD7-4891-B11E-CF370FB74ED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003327-EBD3-BBCF-73BD-CE59C1D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3AB469-DF83-9874-45B0-9BB1F786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2A13-F7FB-4AB6-89A9-038C90B7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E0152-5743-BF11-300F-B3EF3025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39B3B-7B1D-D1FB-DC63-6021D52EB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ABF1C-A728-6168-8CF8-0A2849179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2C54A-2090-D111-6B7F-3578E7AB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32F-6FD7-4891-B11E-CF370FB74ED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C24FC-F9B6-306C-1EBF-B7B13EC7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5A027C-1925-E4A3-CF97-708A6A24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2A13-F7FB-4AB6-89A9-038C90B7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3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9EB7E-2A42-8026-32C6-DC52D095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FF56A4-D8BC-C251-914E-67FD9FBAE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7A595-CD8E-442D-F6C5-106EA954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C4D3B-97FA-AC2B-DCA8-522DE3E3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32F-6FD7-4891-B11E-CF370FB74ED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D8268-A704-E408-99D3-3335051D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C029E-45CA-E464-3779-22D5136F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2A13-F7FB-4AB6-89A9-038C90B7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8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3E74C1-0CB0-1170-BE15-1A275E3C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78E1D8-515A-20C3-F198-55948A643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000B9-BA2A-F98B-ADAD-2C6B8902D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89C32F-6FD7-4891-B11E-CF370FB74ED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63E49-1E24-A56C-8A05-843AE438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832FB-0109-C4FE-675D-37A592290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FC2A13-F7FB-4AB6-89A9-038C90B7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3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379F33-F73D-B8DD-12C9-F031B107D08A}"/>
              </a:ext>
            </a:extLst>
          </p:cNvPr>
          <p:cNvSpPr/>
          <p:nvPr/>
        </p:nvSpPr>
        <p:spPr>
          <a:xfrm>
            <a:off x="1266013" y="1015671"/>
            <a:ext cx="2920633" cy="163938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EB3EA3-6E99-C6AB-FD2C-C555286BA944}"/>
              </a:ext>
            </a:extLst>
          </p:cNvPr>
          <p:cNvSpPr/>
          <p:nvPr/>
        </p:nvSpPr>
        <p:spPr>
          <a:xfrm>
            <a:off x="2436223" y="1182189"/>
            <a:ext cx="548640" cy="123444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7A671-4E98-4166-F4E6-9806C4E3875D}"/>
              </a:ext>
            </a:extLst>
          </p:cNvPr>
          <p:cNvSpPr/>
          <p:nvPr/>
        </p:nvSpPr>
        <p:spPr>
          <a:xfrm>
            <a:off x="3304903" y="1182189"/>
            <a:ext cx="548640" cy="123444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32F059-7B12-9FED-5F7B-1347C1080076}"/>
              </a:ext>
            </a:extLst>
          </p:cNvPr>
          <p:cNvCxnSpPr>
            <a:cxnSpLocks/>
          </p:cNvCxnSpPr>
          <p:nvPr/>
        </p:nvCxnSpPr>
        <p:spPr>
          <a:xfrm flipH="1">
            <a:off x="4186646" y="756245"/>
            <a:ext cx="195943" cy="252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4CAAC7-2763-FE7B-2FE7-ABE97DB7EC40}"/>
              </a:ext>
            </a:extLst>
          </p:cNvPr>
          <p:cNvSpPr txBox="1"/>
          <p:nvPr/>
        </p:nvSpPr>
        <p:spPr>
          <a:xfrm>
            <a:off x="4376341" y="450156"/>
            <a:ext cx="407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56082"/>
                </a:solidFill>
              </a:rPr>
              <a:t>Content</a:t>
            </a:r>
            <a:r>
              <a:rPr lang="en-US" altLang="ko-KR" sz="1200" dirty="0"/>
              <a:t>(Horizontal Layout Group)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D5916-26EC-3374-8103-3FD2DC675EDF}"/>
              </a:ext>
            </a:extLst>
          </p:cNvPr>
          <p:cNvSpPr txBox="1"/>
          <p:nvPr/>
        </p:nvSpPr>
        <p:spPr>
          <a:xfrm>
            <a:off x="4376341" y="1227790"/>
            <a:ext cx="8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panel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4AEB97-48DA-BD55-5CF4-DF2A3CEED0DF}"/>
              </a:ext>
            </a:extLst>
          </p:cNvPr>
          <p:cNvSpPr/>
          <p:nvPr/>
        </p:nvSpPr>
        <p:spPr>
          <a:xfrm>
            <a:off x="1501134" y="1092735"/>
            <a:ext cx="679268" cy="146304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DA1FD9-5561-3464-ACF2-16BBB0F4FAE3}"/>
              </a:ext>
            </a:extLst>
          </p:cNvPr>
          <p:cNvCxnSpPr>
            <a:cxnSpLocks/>
          </p:cNvCxnSpPr>
          <p:nvPr/>
        </p:nvCxnSpPr>
        <p:spPr>
          <a:xfrm flipH="1">
            <a:off x="2076141" y="607369"/>
            <a:ext cx="431643" cy="440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971DE3-CE12-5139-85AD-9C28E754AEAD}"/>
              </a:ext>
            </a:extLst>
          </p:cNvPr>
          <p:cNvSpPr txBox="1"/>
          <p:nvPr/>
        </p:nvSpPr>
        <p:spPr>
          <a:xfrm>
            <a:off x="2435943" y="371346"/>
            <a:ext cx="121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View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port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61D6F5-4539-9CD1-F648-3F9FB127F592}"/>
              </a:ext>
            </a:extLst>
          </p:cNvPr>
          <p:cNvSpPr/>
          <p:nvPr/>
        </p:nvSpPr>
        <p:spPr>
          <a:xfrm>
            <a:off x="1567543" y="1182189"/>
            <a:ext cx="548640" cy="123444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841BDD-8F42-3138-47EC-36BB807B0945}"/>
              </a:ext>
            </a:extLst>
          </p:cNvPr>
          <p:cNvSpPr txBox="1"/>
          <p:nvPr/>
        </p:nvSpPr>
        <p:spPr>
          <a:xfrm>
            <a:off x="643763" y="3790770"/>
            <a:ext cx="234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Trouble shooting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436BE9-E575-FCF5-C4BF-087F0934B287}"/>
              </a:ext>
            </a:extLst>
          </p:cNvPr>
          <p:cNvCxnSpPr>
            <a:cxnSpLocks/>
          </p:cNvCxnSpPr>
          <p:nvPr/>
        </p:nvCxnSpPr>
        <p:spPr>
          <a:xfrm flipH="1">
            <a:off x="3867414" y="1466951"/>
            <a:ext cx="559535" cy="251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C1C0C6E-6BB5-9849-F891-18A65DC3946B}"/>
              </a:ext>
            </a:extLst>
          </p:cNvPr>
          <p:cNvSpPr txBox="1"/>
          <p:nvPr/>
        </p:nvSpPr>
        <p:spPr>
          <a:xfrm>
            <a:off x="2553389" y="1581391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99FEA7-B2A4-2B0B-3C72-ECF675A6B3D2}"/>
              </a:ext>
            </a:extLst>
          </p:cNvPr>
          <p:cNvSpPr txBox="1"/>
          <p:nvPr/>
        </p:nvSpPr>
        <p:spPr>
          <a:xfrm>
            <a:off x="1677887" y="1581391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36F0D7-3CAA-B749-34DF-C24BA2297AC0}"/>
              </a:ext>
            </a:extLst>
          </p:cNvPr>
          <p:cNvSpPr txBox="1"/>
          <p:nvPr/>
        </p:nvSpPr>
        <p:spPr>
          <a:xfrm>
            <a:off x="3409406" y="1581391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DC7A29-1F4A-19C6-5957-221D51C98D6F}"/>
              </a:ext>
            </a:extLst>
          </p:cNvPr>
          <p:cNvSpPr txBox="1"/>
          <p:nvPr/>
        </p:nvSpPr>
        <p:spPr>
          <a:xfrm>
            <a:off x="186144" y="227748"/>
            <a:ext cx="199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Scroll view</a:t>
            </a:r>
            <a:endParaRPr lang="ko-KR" altLang="en-US" sz="28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97A5C3A-12B9-BB3A-CD0C-213218A80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72" y="4304188"/>
            <a:ext cx="4829987" cy="2020208"/>
          </a:xfrm>
          <a:prstGeom prst="rect">
            <a:avLst/>
          </a:prstGeom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02BEE26-720E-3ACE-8C97-603CCB5C19D5}"/>
              </a:ext>
            </a:extLst>
          </p:cNvPr>
          <p:cNvSpPr/>
          <p:nvPr/>
        </p:nvSpPr>
        <p:spPr>
          <a:xfrm>
            <a:off x="1501135" y="2684845"/>
            <a:ext cx="676816" cy="1143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9EC8EDA-B3BE-AAC3-75D0-ACB2350B5513}"/>
              </a:ext>
            </a:extLst>
          </p:cNvPr>
          <p:cNvSpPr/>
          <p:nvPr/>
        </p:nvSpPr>
        <p:spPr>
          <a:xfrm>
            <a:off x="1501134" y="2693241"/>
            <a:ext cx="227492" cy="11430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BC2815F-C5F0-08CD-5E74-6D00BF5B7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053" y="1008345"/>
            <a:ext cx="3153818" cy="4962707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EAE5BA-8C46-F74D-703C-C5C9BA0336C0}"/>
              </a:ext>
            </a:extLst>
          </p:cNvPr>
          <p:cNvSpPr/>
          <p:nvPr/>
        </p:nvSpPr>
        <p:spPr>
          <a:xfrm>
            <a:off x="7777686" y="3547893"/>
            <a:ext cx="3102429" cy="24035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58721D1-84E0-1C5B-5F53-A0E67CE647E9}"/>
              </a:ext>
            </a:extLst>
          </p:cNvPr>
          <p:cNvCxnSpPr>
            <a:cxnSpLocks/>
          </p:cNvCxnSpPr>
          <p:nvPr/>
        </p:nvCxnSpPr>
        <p:spPr>
          <a:xfrm flipV="1">
            <a:off x="1273129" y="2807542"/>
            <a:ext cx="294414" cy="357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65217F-17B8-9D0A-E015-EC55C7E14828}"/>
              </a:ext>
            </a:extLst>
          </p:cNvPr>
          <p:cNvSpPr txBox="1"/>
          <p:nvPr/>
        </p:nvSpPr>
        <p:spPr>
          <a:xfrm>
            <a:off x="777821" y="3087014"/>
            <a:ext cx="17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F9ED5"/>
                </a:solidFill>
              </a:rPr>
              <a:t>Scroll bar</a:t>
            </a:r>
            <a:endParaRPr lang="ko-KR" altLang="en-US" dirty="0">
              <a:solidFill>
                <a:srgbClr val="0F9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2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514A08-1A41-EE7D-06B3-39F3847DF9CB}"/>
              </a:ext>
            </a:extLst>
          </p:cNvPr>
          <p:cNvSpPr/>
          <p:nvPr/>
        </p:nvSpPr>
        <p:spPr>
          <a:xfrm>
            <a:off x="4643296" y="2500223"/>
            <a:ext cx="2341511" cy="1143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69B1F2A-5A42-4727-870C-B3C7EE09848F}"/>
              </a:ext>
            </a:extLst>
          </p:cNvPr>
          <p:cNvSpPr/>
          <p:nvPr/>
        </p:nvSpPr>
        <p:spPr>
          <a:xfrm>
            <a:off x="4643296" y="2500223"/>
            <a:ext cx="787032" cy="11430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BE45457-0591-0CAB-EE63-9146E6A7CC28}"/>
              </a:ext>
            </a:extLst>
          </p:cNvPr>
          <p:cNvCxnSpPr>
            <a:cxnSpLocks/>
          </p:cNvCxnSpPr>
          <p:nvPr/>
        </p:nvCxnSpPr>
        <p:spPr>
          <a:xfrm flipV="1">
            <a:off x="4250313" y="2600645"/>
            <a:ext cx="336367" cy="262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C96347-A825-F5BB-C24D-96AB5BFB85FE}"/>
              </a:ext>
            </a:extLst>
          </p:cNvPr>
          <p:cNvSpPr txBox="1"/>
          <p:nvPr/>
        </p:nvSpPr>
        <p:spPr>
          <a:xfrm>
            <a:off x="3696240" y="2820265"/>
            <a:ext cx="12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Scroll bar 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BD7EE1-86EE-C224-A6DC-D09D46A6C853}"/>
              </a:ext>
            </a:extLst>
          </p:cNvPr>
          <p:cNvSpPr txBox="1"/>
          <p:nvPr/>
        </p:nvSpPr>
        <p:spPr>
          <a:xfrm>
            <a:off x="3738142" y="4084823"/>
            <a:ext cx="308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Currentindex</a:t>
            </a:r>
            <a:r>
              <a:rPr lang="en-US" altLang="ko-KR" dirty="0"/>
              <a:t> = 0;</a:t>
            </a:r>
          </a:p>
          <a:p>
            <a:r>
              <a:rPr lang="en-US" altLang="ko-KR" dirty="0" err="1"/>
              <a:t>currentPosition</a:t>
            </a:r>
            <a:r>
              <a:rPr lang="en-US" altLang="ko-KR" dirty="0"/>
              <a:t> = 0;</a:t>
            </a:r>
          </a:p>
          <a:p>
            <a:r>
              <a:rPr lang="en-US" altLang="ko-KR" dirty="0" err="1"/>
              <a:t>nextPosition</a:t>
            </a:r>
            <a:r>
              <a:rPr lang="en-US" altLang="ko-KR" dirty="0"/>
              <a:t> = 0 / 2  == 0;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2CDBCA-22B7-19A2-DD93-F5D576535F88}"/>
              </a:ext>
            </a:extLst>
          </p:cNvPr>
          <p:cNvSpPr txBox="1"/>
          <p:nvPr/>
        </p:nvSpPr>
        <p:spPr>
          <a:xfrm>
            <a:off x="4527899" y="2611404"/>
            <a:ext cx="330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2953D7-A07E-58B2-B575-21CBDC228DC5}"/>
              </a:ext>
            </a:extLst>
          </p:cNvPr>
          <p:cNvSpPr txBox="1"/>
          <p:nvPr/>
        </p:nvSpPr>
        <p:spPr>
          <a:xfrm>
            <a:off x="6819338" y="2611404"/>
            <a:ext cx="330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846A51-DB65-BAF9-479A-263EB3F63AEE}"/>
              </a:ext>
            </a:extLst>
          </p:cNvPr>
          <p:cNvSpPr/>
          <p:nvPr/>
        </p:nvSpPr>
        <p:spPr>
          <a:xfrm>
            <a:off x="4527899" y="835967"/>
            <a:ext cx="7635240" cy="163938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191086-706F-835D-A816-846B74E17B43}"/>
              </a:ext>
            </a:extLst>
          </p:cNvPr>
          <p:cNvSpPr/>
          <p:nvPr/>
        </p:nvSpPr>
        <p:spPr>
          <a:xfrm>
            <a:off x="4586679" y="896792"/>
            <a:ext cx="2493389" cy="139769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66F926-47F0-0EBC-B674-3D56CF2853A9}"/>
              </a:ext>
            </a:extLst>
          </p:cNvPr>
          <p:cNvSpPr/>
          <p:nvPr/>
        </p:nvSpPr>
        <p:spPr>
          <a:xfrm>
            <a:off x="7114320" y="983308"/>
            <a:ext cx="2347516" cy="127038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7A61A6B-CB51-3A1A-8905-491C6B98A1D4}"/>
              </a:ext>
            </a:extLst>
          </p:cNvPr>
          <p:cNvSpPr/>
          <p:nvPr/>
        </p:nvSpPr>
        <p:spPr>
          <a:xfrm>
            <a:off x="4675648" y="983308"/>
            <a:ext cx="2347516" cy="127038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83ADC9-5AAA-CF3D-E325-E786D369AD39}"/>
              </a:ext>
            </a:extLst>
          </p:cNvPr>
          <p:cNvSpPr/>
          <p:nvPr/>
        </p:nvSpPr>
        <p:spPr>
          <a:xfrm>
            <a:off x="9640340" y="983308"/>
            <a:ext cx="2347516" cy="127038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3F61FD-0603-F3DF-0E43-49C5008B6A03}"/>
              </a:ext>
            </a:extLst>
          </p:cNvPr>
          <p:cNvSpPr txBox="1"/>
          <p:nvPr/>
        </p:nvSpPr>
        <p:spPr>
          <a:xfrm>
            <a:off x="5679589" y="1404002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3DA2C3-77FE-D0E3-73E8-00CD5FD14520}"/>
              </a:ext>
            </a:extLst>
          </p:cNvPr>
          <p:cNvSpPr txBox="1"/>
          <p:nvPr/>
        </p:nvSpPr>
        <p:spPr>
          <a:xfrm>
            <a:off x="8144670" y="1404002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5CF295-C450-422E-6659-5E71043C34C4}"/>
              </a:ext>
            </a:extLst>
          </p:cNvPr>
          <p:cNvSpPr txBox="1"/>
          <p:nvPr/>
        </p:nvSpPr>
        <p:spPr>
          <a:xfrm>
            <a:off x="10644281" y="1404002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2F412C6-E2EC-47E3-009D-64CAA026C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682" y="3474524"/>
            <a:ext cx="4219303" cy="51974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2D8E9F34-6348-2C22-20D0-CF0771E11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009" y="3192728"/>
            <a:ext cx="158137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2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894F0F-0B0A-27F4-EF07-7DD97C8D8D8B}"/>
              </a:ext>
            </a:extLst>
          </p:cNvPr>
          <p:cNvSpPr/>
          <p:nvPr/>
        </p:nvSpPr>
        <p:spPr>
          <a:xfrm>
            <a:off x="2050870" y="837192"/>
            <a:ext cx="7635240" cy="163938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4C4B2A-D53B-8214-F80F-7412E7D69B63}"/>
              </a:ext>
            </a:extLst>
          </p:cNvPr>
          <p:cNvSpPr/>
          <p:nvPr/>
        </p:nvSpPr>
        <p:spPr>
          <a:xfrm>
            <a:off x="4586679" y="925367"/>
            <a:ext cx="2493389" cy="139769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9E94B8-C328-AB60-44AD-84E2F3B461EC}"/>
              </a:ext>
            </a:extLst>
          </p:cNvPr>
          <p:cNvSpPr/>
          <p:nvPr/>
        </p:nvSpPr>
        <p:spPr>
          <a:xfrm>
            <a:off x="4637291" y="984533"/>
            <a:ext cx="2347516" cy="127038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514A08-1A41-EE7D-06B3-39F3847DF9CB}"/>
              </a:ext>
            </a:extLst>
          </p:cNvPr>
          <p:cNvSpPr/>
          <p:nvPr/>
        </p:nvSpPr>
        <p:spPr>
          <a:xfrm>
            <a:off x="4643296" y="2500223"/>
            <a:ext cx="2341511" cy="1143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69B1F2A-5A42-4727-870C-B3C7EE09848F}"/>
              </a:ext>
            </a:extLst>
          </p:cNvPr>
          <p:cNvSpPr/>
          <p:nvPr/>
        </p:nvSpPr>
        <p:spPr>
          <a:xfrm>
            <a:off x="5445571" y="2500223"/>
            <a:ext cx="787032" cy="11430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BE45457-0591-0CAB-EE63-9146E6A7CC28}"/>
              </a:ext>
            </a:extLst>
          </p:cNvPr>
          <p:cNvCxnSpPr>
            <a:cxnSpLocks/>
          </p:cNvCxnSpPr>
          <p:nvPr/>
        </p:nvCxnSpPr>
        <p:spPr>
          <a:xfrm flipV="1">
            <a:off x="4250313" y="2600645"/>
            <a:ext cx="336367" cy="262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C96347-A825-F5BB-C24D-96AB5BFB85FE}"/>
              </a:ext>
            </a:extLst>
          </p:cNvPr>
          <p:cNvSpPr txBox="1"/>
          <p:nvPr/>
        </p:nvSpPr>
        <p:spPr>
          <a:xfrm>
            <a:off x="3696240" y="2820265"/>
            <a:ext cx="12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Scroll bar 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BD7EE1-86EE-C224-A6DC-D09D46A6C853}"/>
              </a:ext>
            </a:extLst>
          </p:cNvPr>
          <p:cNvSpPr txBox="1"/>
          <p:nvPr/>
        </p:nvSpPr>
        <p:spPr>
          <a:xfrm>
            <a:off x="3724543" y="4156560"/>
            <a:ext cx="3479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Currentindex</a:t>
            </a:r>
            <a:r>
              <a:rPr lang="en-US" altLang="ko-KR" dirty="0"/>
              <a:t> = 1;</a:t>
            </a:r>
          </a:p>
          <a:p>
            <a:r>
              <a:rPr lang="en-US" altLang="ko-KR" dirty="0" err="1"/>
              <a:t>currentPosition</a:t>
            </a:r>
            <a:r>
              <a:rPr lang="en-US" altLang="ko-KR" dirty="0"/>
              <a:t> = 0;</a:t>
            </a:r>
          </a:p>
          <a:p>
            <a:r>
              <a:rPr lang="en-US" altLang="ko-KR" dirty="0" err="1"/>
              <a:t>nextPosition</a:t>
            </a:r>
            <a:r>
              <a:rPr lang="en-US" altLang="ko-KR" dirty="0"/>
              <a:t> = 1/2 == 0.5;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2CDBCA-22B7-19A2-DD93-F5D576535F88}"/>
              </a:ext>
            </a:extLst>
          </p:cNvPr>
          <p:cNvSpPr txBox="1"/>
          <p:nvPr/>
        </p:nvSpPr>
        <p:spPr>
          <a:xfrm>
            <a:off x="4527899" y="2611404"/>
            <a:ext cx="330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2953D7-A07E-58B2-B575-21CBDC228DC5}"/>
              </a:ext>
            </a:extLst>
          </p:cNvPr>
          <p:cNvSpPr txBox="1"/>
          <p:nvPr/>
        </p:nvSpPr>
        <p:spPr>
          <a:xfrm>
            <a:off x="6819338" y="2611404"/>
            <a:ext cx="330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7E5747-BD07-AD33-B644-57765689004A}"/>
              </a:ext>
            </a:extLst>
          </p:cNvPr>
          <p:cNvSpPr txBox="1"/>
          <p:nvPr/>
        </p:nvSpPr>
        <p:spPr>
          <a:xfrm>
            <a:off x="5576466" y="2611404"/>
            <a:ext cx="584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0.5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B8D7A8-FAB5-0233-3EA4-1B3B29CA32AB}"/>
              </a:ext>
            </a:extLst>
          </p:cNvPr>
          <p:cNvSpPr/>
          <p:nvPr/>
        </p:nvSpPr>
        <p:spPr>
          <a:xfrm>
            <a:off x="2198619" y="984533"/>
            <a:ext cx="2347516" cy="127038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D8CCFE-F6FF-1B12-55E1-655DA7936C3E}"/>
              </a:ext>
            </a:extLst>
          </p:cNvPr>
          <p:cNvSpPr/>
          <p:nvPr/>
        </p:nvSpPr>
        <p:spPr>
          <a:xfrm>
            <a:off x="7163311" y="984533"/>
            <a:ext cx="2347516" cy="127038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06AA5-898E-5125-4529-678705830938}"/>
              </a:ext>
            </a:extLst>
          </p:cNvPr>
          <p:cNvSpPr txBox="1"/>
          <p:nvPr/>
        </p:nvSpPr>
        <p:spPr>
          <a:xfrm>
            <a:off x="3217241" y="1432577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2EFA1-23B9-8E37-0F4D-9FAEA645C361}"/>
              </a:ext>
            </a:extLst>
          </p:cNvPr>
          <p:cNvSpPr txBox="1"/>
          <p:nvPr/>
        </p:nvSpPr>
        <p:spPr>
          <a:xfrm>
            <a:off x="5682322" y="1432577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38CFF-F135-F033-087E-7787DE210EAE}"/>
              </a:ext>
            </a:extLst>
          </p:cNvPr>
          <p:cNvSpPr txBox="1"/>
          <p:nvPr/>
        </p:nvSpPr>
        <p:spPr>
          <a:xfrm>
            <a:off x="8181933" y="1432577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FC26F34-57E7-D953-459A-AFD47DD91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682" y="3474524"/>
            <a:ext cx="4219303" cy="5197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FBC11AB-5BA6-BC4A-FCA4-EA42289D7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009" y="3192728"/>
            <a:ext cx="158137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894F0F-0B0A-27F4-EF07-7DD97C8D8D8B}"/>
              </a:ext>
            </a:extLst>
          </p:cNvPr>
          <p:cNvSpPr/>
          <p:nvPr/>
        </p:nvSpPr>
        <p:spPr>
          <a:xfrm>
            <a:off x="-469145" y="832770"/>
            <a:ext cx="7635240" cy="163938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4C4B2A-D53B-8214-F80F-7412E7D69B63}"/>
              </a:ext>
            </a:extLst>
          </p:cNvPr>
          <p:cNvSpPr/>
          <p:nvPr/>
        </p:nvSpPr>
        <p:spPr>
          <a:xfrm>
            <a:off x="4586679" y="896792"/>
            <a:ext cx="2493389" cy="139769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9E94B8-C328-AB60-44AD-84E2F3B461EC}"/>
              </a:ext>
            </a:extLst>
          </p:cNvPr>
          <p:cNvSpPr/>
          <p:nvPr/>
        </p:nvSpPr>
        <p:spPr>
          <a:xfrm>
            <a:off x="2117276" y="980111"/>
            <a:ext cx="2347516" cy="127038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514A08-1A41-EE7D-06B3-39F3847DF9CB}"/>
              </a:ext>
            </a:extLst>
          </p:cNvPr>
          <p:cNvSpPr/>
          <p:nvPr/>
        </p:nvSpPr>
        <p:spPr>
          <a:xfrm>
            <a:off x="4643296" y="2500223"/>
            <a:ext cx="2341511" cy="1143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69B1F2A-5A42-4727-870C-B3C7EE09848F}"/>
              </a:ext>
            </a:extLst>
          </p:cNvPr>
          <p:cNvSpPr/>
          <p:nvPr/>
        </p:nvSpPr>
        <p:spPr>
          <a:xfrm>
            <a:off x="6197774" y="2493940"/>
            <a:ext cx="787032" cy="11430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BE45457-0591-0CAB-EE63-9146E6A7CC28}"/>
              </a:ext>
            </a:extLst>
          </p:cNvPr>
          <p:cNvCxnSpPr>
            <a:cxnSpLocks/>
          </p:cNvCxnSpPr>
          <p:nvPr/>
        </p:nvCxnSpPr>
        <p:spPr>
          <a:xfrm flipV="1">
            <a:off x="4250313" y="2600645"/>
            <a:ext cx="336367" cy="262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C96347-A825-F5BB-C24D-96AB5BFB85FE}"/>
              </a:ext>
            </a:extLst>
          </p:cNvPr>
          <p:cNvSpPr txBox="1"/>
          <p:nvPr/>
        </p:nvSpPr>
        <p:spPr>
          <a:xfrm>
            <a:off x="3696240" y="2820265"/>
            <a:ext cx="12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Scroll bar 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BD7EE1-86EE-C224-A6DC-D09D46A6C853}"/>
              </a:ext>
            </a:extLst>
          </p:cNvPr>
          <p:cNvSpPr txBox="1"/>
          <p:nvPr/>
        </p:nvSpPr>
        <p:spPr>
          <a:xfrm>
            <a:off x="3696240" y="4133812"/>
            <a:ext cx="2772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Currentindex</a:t>
            </a:r>
            <a:r>
              <a:rPr lang="en-US" altLang="ko-KR" dirty="0"/>
              <a:t> = 1;</a:t>
            </a:r>
          </a:p>
          <a:p>
            <a:r>
              <a:rPr lang="en-US" altLang="ko-KR" dirty="0" err="1"/>
              <a:t>currentPosition</a:t>
            </a:r>
            <a:r>
              <a:rPr lang="en-US" altLang="ko-KR" dirty="0"/>
              <a:t> = 0.5;</a:t>
            </a:r>
          </a:p>
          <a:p>
            <a:r>
              <a:rPr lang="en-US" altLang="ko-KR" dirty="0" err="1"/>
              <a:t>nextPosition</a:t>
            </a:r>
            <a:r>
              <a:rPr lang="en-US" altLang="ko-KR" dirty="0"/>
              <a:t> = 1;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2CDBCA-22B7-19A2-DD93-F5D576535F88}"/>
              </a:ext>
            </a:extLst>
          </p:cNvPr>
          <p:cNvSpPr txBox="1"/>
          <p:nvPr/>
        </p:nvSpPr>
        <p:spPr>
          <a:xfrm>
            <a:off x="4527899" y="2611404"/>
            <a:ext cx="330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2953D7-A07E-58B2-B575-21CBDC228DC5}"/>
              </a:ext>
            </a:extLst>
          </p:cNvPr>
          <p:cNvSpPr txBox="1"/>
          <p:nvPr/>
        </p:nvSpPr>
        <p:spPr>
          <a:xfrm>
            <a:off x="6819338" y="2611404"/>
            <a:ext cx="330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7E5747-BD07-AD33-B644-57765689004A}"/>
              </a:ext>
            </a:extLst>
          </p:cNvPr>
          <p:cNvSpPr txBox="1"/>
          <p:nvPr/>
        </p:nvSpPr>
        <p:spPr>
          <a:xfrm>
            <a:off x="5576466" y="2611404"/>
            <a:ext cx="584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0.5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B8D7A8-FAB5-0233-3EA4-1B3B29CA32AB}"/>
              </a:ext>
            </a:extLst>
          </p:cNvPr>
          <p:cNvSpPr/>
          <p:nvPr/>
        </p:nvSpPr>
        <p:spPr>
          <a:xfrm>
            <a:off x="-321396" y="980111"/>
            <a:ext cx="2347516" cy="127038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D8CCFE-F6FF-1B12-55E1-655DA7936C3E}"/>
              </a:ext>
            </a:extLst>
          </p:cNvPr>
          <p:cNvSpPr/>
          <p:nvPr/>
        </p:nvSpPr>
        <p:spPr>
          <a:xfrm>
            <a:off x="4643296" y="980111"/>
            <a:ext cx="2347516" cy="127038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06AA5-898E-5125-4529-678705830938}"/>
              </a:ext>
            </a:extLst>
          </p:cNvPr>
          <p:cNvSpPr txBox="1"/>
          <p:nvPr/>
        </p:nvSpPr>
        <p:spPr>
          <a:xfrm>
            <a:off x="697226" y="1428155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2EFA1-23B9-8E37-0F4D-9FAEA645C361}"/>
              </a:ext>
            </a:extLst>
          </p:cNvPr>
          <p:cNvSpPr txBox="1"/>
          <p:nvPr/>
        </p:nvSpPr>
        <p:spPr>
          <a:xfrm>
            <a:off x="3162307" y="1428155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38CFF-F135-F033-087E-7787DE210EAE}"/>
              </a:ext>
            </a:extLst>
          </p:cNvPr>
          <p:cNvSpPr txBox="1"/>
          <p:nvPr/>
        </p:nvSpPr>
        <p:spPr>
          <a:xfrm>
            <a:off x="5661918" y="1428155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034BB6-2508-29FD-F1C5-AEC7D5C0D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825" y="3456946"/>
            <a:ext cx="4219303" cy="5197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68F77C-7263-056C-B78B-696E941A0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825" y="3152006"/>
            <a:ext cx="158137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4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A6E62C-DF8D-77FE-6DA5-933AC43A4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18" y="2155522"/>
            <a:ext cx="3318142" cy="28952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7864BB-69A1-C0FF-357B-3EE29DF04CBA}"/>
              </a:ext>
            </a:extLst>
          </p:cNvPr>
          <p:cNvSpPr txBox="1"/>
          <p:nvPr/>
        </p:nvSpPr>
        <p:spPr>
          <a:xfrm>
            <a:off x="4818008" y="2522164"/>
            <a:ext cx="7131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autoScrollTime</a:t>
            </a:r>
            <a:r>
              <a:rPr lang="ko-KR" altLang="en-US" dirty="0"/>
              <a:t>에 프레임시간을 계속 누적해서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초</a:t>
            </a:r>
            <a:r>
              <a:rPr lang="en-US" altLang="ko-KR" dirty="0"/>
              <a:t>(</a:t>
            </a:r>
            <a:r>
              <a:rPr lang="en-US" altLang="ko-KR" dirty="0" err="1"/>
              <a:t>autoScrollDelay</a:t>
            </a:r>
            <a:r>
              <a:rPr lang="en-US" altLang="ko-KR" dirty="0"/>
              <a:t>)</a:t>
            </a:r>
            <a:r>
              <a:rPr lang="ko-KR" altLang="en-US" dirty="0"/>
              <a:t>가 지나면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오른쪽으로 넘어가는 함수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 err="1"/>
              <a:t>autoScrollTime</a:t>
            </a:r>
            <a:r>
              <a:rPr lang="ko-KR" altLang="en-US" dirty="0"/>
              <a:t>은 초기화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E45651-38B8-D59B-BBDE-E601B2A5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8" y="1450395"/>
            <a:ext cx="3929618" cy="300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FACE0D-32F3-FEDB-D35E-6D0B45823038}"/>
              </a:ext>
            </a:extLst>
          </p:cNvPr>
          <p:cNvSpPr txBox="1"/>
          <p:nvPr/>
        </p:nvSpPr>
        <p:spPr>
          <a:xfrm>
            <a:off x="729875" y="589810"/>
            <a:ext cx="484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코드설명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C5DB9-AD23-41B0-88EE-D2A0CF160FA9}"/>
              </a:ext>
            </a:extLst>
          </p:cNvPr>
          <p:cNvSpPr txBox="1"/>
          <p:nvPr/>
        </p:nvSpPr>
        <p:spPr>
          <a:xfrm>
            <a:off x="3605347" y="274235"/>
            <a:ext cx="625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여기서부턴 혹시나 편집자</a:t>
            </a:r>
            <a:r>
              <a:rPr lang="en-US" altLang="ko-KR" dirty="0"/>
              <a:t>&amp;</a:t>
            </a:r>
            <a:r>
              <a:rPr lang="ko-KR" altLang="en-US" dirty="0"/>
              <a:t>발표자 이해를 돕기 위한 설명</a:t>
            </a:r>
            <a:r>
              <a:rPr lang="en-US" altLang="ko-KR" dirty="0"/>
              <a:t>. </a:t>
            </a:r>
            <a:r>
              <a:rPr lang="ko-KR" altLang="en-US" dirty="0"/>
              <a:t>발표 </a:t>
            </a:r>
            <a:r>
              <a:rPr lang="en-US" altLang="ko-KR" dirty="0"/>
              <a:t>ppt</a:t>
            </a:r>
            <a:r>
              <a:rPr lang="ko-KR" altLang="en-US" dirty="0"/>
              <a:t>에 추가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36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45E865-EE35-8574-D4AC-E108B8A5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70" y="1143078"/>
            <a:ext cx="4042661" cy="7054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AD61A8-2D68-5A5E-4EE0-7340DFA9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57" y="1896529"/>
            <a:ext cx="3586143" cy="56814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65DE59E-AAB5-1146-A78C-C4D484F42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57" y="2542998"/>
            <a:ext cx="3029373" cy="2534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426868-5114-3935-E28B-F6558B806B3E}"/>
              </a:ext>
            </a:extLst>
          </p:cNvPr>
          <p:cNvSpPr txBox="1"/>
          <p:nvPr/>
        </p:nvSpPr>
        <p:spPr>
          <a:xfrm>
            <a:off x="4250272" y="2442539"/>
            <a:ext cx="7131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 err="1"/>
              <a:t>currentIndex</a:t>
            </a:r>
            <a:r>
              <a:rPr lang="ko-KR" altLang="en-US" dirty="0"/>
              <a:t>가 전체 </a:t>
            </a:r>
            <a:r>
              <a:rPr lang="ko-KR" altLang="en-US" dirty="0" err="1"/>
              <a:t>패널의수</a:t>
            </a:r>
            <a:r>
              <a:rPr lang="en-US" altLang="ko-KR" dirty="0"/>
              <a:t>-1</a:t>
            </a:r>
            <a:r>
              <a:rPr lang="ko-KR" altLang="en-US" dirty="0"/>
              <a:t>개와 같다면</a:t>
            </a:r>
            <a:r>
              <a:rPr lang="en-US" altLang="ko-KR" dirty="0"/>
              <a:t>(==</a:t>
            </a:r>
            <a:r>
              <a:rPr lang="ko-KR" altLang="en-US" dirty="0"/>
              <a:t>마지막이라면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다시 처음 이미지로 돌아간다</a:t>
            </a:r>
            <a:r>
              <a:rPr lang="en-US" altLang="ko-KR" dirty="0"/>
              <a:t>.(</a:t>
            </a:r>
            <a:r>
              <a:rPr lang="en-US" altLang="ko-KR" dirty="0" err="1"/>
              <a:t>currentIndex</a:t>
            </a:r>
            <a:r>
              <a:rPr lang="en-US" altLang="ko-KR" dirty="0"/>
              <a:t> ==0)</a:t>
            </a:r>
          </a:p>
          <a:p>
            <a:endParaRPr lang="en-US" altLang="ko-KR" dirty="0"/>
          </a:p>
          <a:p>
            <a:r>
              <a:rPr lang="ko-KR" altLang="en-US" dirty="0"/>
              <a:t>마지막이 아니라면 </a:t>
            </a:r>
            <a:r>
              <a:rPr lang="en-US" altLang="ko-KR" dirty="0"/>
              <a:t>index</a:t>
            </a:r>
            <a:r>
              <a:rPr lang="ko-KR" altLang="en-US" dirty="0"/>
              <a:t>의 값을 </a:t>
            </a:r>
            <a:r>
              <a:rPr lang="en-US" altLang="ko-KR" dirty="0"/>
              <a:t>1 </a:t>
            </a:r>
            <a:r>
              <a:rPr lang="ko-KR" altLang="en-US" dirty="0"/>
              <a:t>누적한다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부드럽게 스크롤하기 위해 설정하는 함수를 실행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C5ACB-4879-5127-FC6A-D8FDBB0F03BD}"/>
              </a:ext>
            </a:extLst>
          </p:cNvPr>
          <p:cNvSpPr txBox="1"/>
          <p:nvPr/>
        </p:nvSpPr>
        <p:spPr>
          <a:xfrm>
            <a:off x="482225" y="476731"/>
            <a:ext cx="484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코드설명</a:t>
            </a:r>
            <a:r>
              <a:rPr lang="en-US" altLang="ko-KR" dirty="0"/>
              <a:t>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33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9AD61A8-2D68-5A5E-4EE0-7340DFA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4" y="1105599"/>
            <a:ext cx="3586143" cy="5681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E422BD-FAFA-211A-9E18-41366B5CF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74" y="2150431"/>
            <a:ext cx="4725059" cy="1550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E5C65-C3CA-79FF-F5A4-909F35B8A821}"/>
              </a:ext>
            </a:extLst>
          </p:cNvPr>
          <p:cNvSpPr txBox="1"/>
          <p:nvPr/>
        </p:nvSpPr>
        <p:spPr>
          <a:xfrm>
            <a:off x="400578" y="3898602"/>
            <a:ext cx="5741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위치 값을 </a:t>
            </a:r>
            <a:r>
              <a:rPr lang="en-US" altLang="ko-KR" dirty="0" err="1"/>
              <a:t>scrollrect</a:t>
            </a:r>
            <a:r>
              <a:rPr lang="ko-KR" altLang="en-US" dirty="0"/>
              <a:t>의 현재 위치</a:t>
            </a:r>
            <a:r>
              <a:rPr lang="en-US" altLang="ko-KR" sz="1400" dirty="0"/>
              <a:t>(</a:t>
            </a:r>
            <a:r>
              <a:rPr lang="ko-KR" altLang="en-US" sz="1400" dirty="0"/>
              <a:t>가로</a:t>
            </a:r>
            <a:r>
              <a:rPr lang="en-US" altLang="ko-KR" sz="1400" dirty="0"/>
              <a:t> </a:t>
            </a:r>
            <a:r>
              <a:rPr lang="ko-KR" altLang="en-US" sz="1400" dirty="0"/>
              <a:t>기준</a:t>
            </a:r>
            <a:r>
              <a:rPr lang="en-US" altLang="ko-KR" sz="1400" dirty="0"/>
              <a:t>)</a:t>
            </a:r>
            <a:r>
              <a:rPr lang="ko-KR" altLang="en-US" dirty="0"/>
              <a:t>로 설정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위치 값을 전체 패널개수</a:t>
            </a:r>
            <a:r>
              <a:rPr lang="en-US" altLang="ko-KR" sz="1400" dirty="0"/>
              <a:t>(-1)</a:t>
            </a:r>
            <a:r>
              <a:rPr lang="ko-KR" altLang="en-US" dirty="0"/>
              <a:t>대비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인덱스 만큼의 위치로 설정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578-82BB-3B47-53B0-0C44B42ED415}"/>
              </a:ext>
            </a:extLst>
          </p:cNvPr>
          <p:cNvSpPr txBox="1"/>
          <p:nvPr/>
        </p:nvSpPr>
        <p:spPr>
          <a:xfrm>
            <a:off x="6570266" y="4276938"/>
            <a:ext cx="9359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이때 </a:t>
            </a:r>
            <a:r>
              <a:rPr lang="en-US" altLang="ko-KR" dirty="0" err="1"/>
              <a:t>isScrolling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가 되었으니 </a:t>
            </a:r>
            <a:endParaRPr lang="en-US" altLang="ko-KR" dirty="0"/>
          </a:p>
          <a:p>
            <a:r>
              <a:rPr lang="en-US" altLang="ko-KR" dirty="0"/>
              <a:t>update</a:t>
            </a:r>
            <a:r>
              <a:rPr lang="ko-KR" altLang="en-US" dirty="0"/>
              <a:t>문에서 </a:t>
            </a:r>
            <a:r>
              <a:rPr lang="en-US" altLang="ko-KR" dirty="0"/>
              <a:t>if(</a:t>
            </a:r>
            <a:r>
              <a:rPr lang="en-US" altLang="ko-KR" dirty="0" err="1"/>
              <a:t>isScrolling</a:t>
            </a:r>
            <a:r>
              <a:rPr lang="en-US" altLang="ko-KR" dirty="0"/>
              <a:t>)</a:t>
            </a:r>
            <a:r>
              <a:rPr lang="ko-KR" altLang="en-US" dirty="0"/>
              <a:t>문의 로직이 실행됨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실제로 </a:t>
            </a:r>
            <a:r>
              <a:rPr lang="en-US" altLang="ko-KR" dirty="0" err="1"/>
              <a:t>scrollRect</a:t>
            </a:r>
            <a:r>
              <a:rPr lang="ko-KR" altLang="en-US" dirty="0"/>
              <a:t>가 현재 포지션에서 다음 포지션으로 </a:t>
            </a:r>
            <a:endParaRPr lang="en-US" altLang="ko-KR" dirty="0"/>
          </a:p>
          <a:p>
            <a:r>
              <a:rPr lang="ko-KR" altLang="en-US" dirty="0"/>
              <a:t>부드럽게 움직이는 로직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09C01B-6FAE-971A-8BB9-B70804FB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078" y="512002"/>
            <a:ext cx="3586143" cy="5681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655641-57E7-5EB0-A3EC-C8A3BC8D1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078" y="1277305"/>
            <a:ext cx="3318142" cy="28952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8C9AAE-084B-9E77-2E0F-CDB40911C631}"/>
              </a:ext>
            </a:extLst>
          </p:cNvPr>
          <p:cNvSpPr txBox="1"/>
          <p:nvPr/>
        </p:nvSpPr>
        <p:spPr>
          <a:xfrm>
            <a:off x="400578" y="410254"/>
            <a:ext cx="484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코드설명</a:t>
            </a:r>
            <a:r>
              <a:rPr lang="en-US" altLang="ko-KR" dirty="0"/>
              <a:t>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3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9AD61A8-2D68-5A5E-4EE0-7340DFA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78" y="1201072"/>
            <a:ext cx="3586143" cy="56814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08BECC4-5B82-4859-28CA-429B0B96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3" y="2059863"/>
            <a:ext cx="3318142" cy="2895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A9390-239F-5468-D9CF-86EE0635E276}"/>
              </a:ext>
            </a:extLst>
          </p:cNvPr>
          <p:cNvSpPr txBox="1"/>
          <p:nvPr/>
        </p:nvSpPr>
        <p:spPr>
          <a:xfrm>
            <a:off x="4880126" y="2465631"/>
            <a:ext cx="9359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이때 </a:t>
            </a:r>
            <a:r>
              <a:rPr lang="en-US" altLang="ko-KR" dirty="0" err="1"/>
              <a:t>isScrolling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가 되었으니 </a:t>
            </a:r>
            <a:endParaRPr lang="en-US" altLang="ko-KR" dirty="0"/>
          </a:p>
          <a:p>
            <a:r>
              <a:rPr lang="en-US" altLang="ko-KR" dirty="0"/>
              <a:t>update</a:t>
            </a:r>
            <a:r>
              <a:rPr lang="ko-KR" altLang="en-US" dirty="0"/>
              <a:t>문에서 </a:t>
            </a:r>
            <a:r>
              <a:rPr lang="en-US" altLang="ko-KR" dirty="0"/>
              <a:t>if(</a:t>
            </a:r>
            <a:r>
              <a:rPr lang="en-US" altLang="ko-KR" dirty="0" err="1"/>
              <a:t>isScrolling</a:t>
            </a:r>
            <a:r>
              <a:rPr lang="en-US" altLang="ko-KR" dirty="0"/>
              <a:t>)</a:t>
            </a:r>
            <a:r>
              <a:rPr lang="ko-KR" altLang="en-US" dirty="0"/>
              <a:t>문의 로직이 실행됨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실제로 </a:t>
            </a:r>
            <a:r>
              <a:rPr lang="en-US" altLang="ko-KR" dirty="0" err="1"/>
              <a:t>scrollRect</a:t>
            </a:r>
            <a:r>
              <a:rPr lang="ko-KR" altLang="en-US" dirty="0"/>
              <a:t>가 현재 포지션에서 다음 포지션으로 </a:t>
            </a:r>
            <a:endParaRPr lang="en-US" altLang="ko-KR" dirty="0"/>
          </a:p>
          <a:p>
            <a:r>
              <a:rPr lang="ko-KR" altLang="en-US" dirty="0"/>
              <a:t>부드럽게 움직이는 로직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7F14C-0EB6-1E93-75FD-9295861495A4}"/>
              </a:ext>
            </a:extLst>
          </p:cNvPr>
          <p:cNvSpPr txBox="1"/>
          <p:nvPr/>
        </p:nvSpPr>
        <p:spPr>
          <a:xfrm>
            <a:off x="729875" y="589810"/>
            <a:ext cx="484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코드설명</a:t>
            </a:r>
            <a:r>
              <a:rPr lang="en-US" altLang="ko-KR" dirty="0"/>
              <a:t>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85C6A3-D6F6-76F1-4B1B-2EBB53D1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71" y="379621"/>
            <a:ext cx="3318142" cy="28952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B06587-402A-8DCD-5311-28A84ED0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55" y="3856312"/>
            <a:ext cx="3029373" cy="25340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B60E40-B7BF-7D01-6A82-234D54A1F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021" y="4241261"/>
            <a:ext cx="4725059" cy="15504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3B9C8C-A3D7-795B-B00D-39D816DB655C}"/>
              </a:ext>
            </a:extLst>
          </p:cNvPr>
          <p:cNvSpPr/>
          <p:nvPr/>
        </p:nvSpPr>
        <p:spPr>
          <a:xfrm>
            <a:off x="1353955" y="529065"/>
            <a:ext cx="2572616" cy="94103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4F55511-1221-24D0-5326-ECC104AB9A0C}"/>
              </a:ext>
            </a:extLst>
          </p:cNvPr>
          <p:cNvSpPr/>
          <p:nvPr/>
        </p:nvSpPr>
        <p:spPr>
          <a:xfrm>
            <a:off x="2667630" y="3362876"/>
            <a:ext cx="362737" cy="4231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D20134-2186-3A25-C567-79D80A7D3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945" y="379621"/>
            <a:ext cx="3318142" cy="289524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E04BD7-75C8-EE11-CF37-D3CB2E748F65}"/>
              </a:ext>
            </a:extLst>
          </p:cNvPr>
          <p:cNvSpPr/>
          <p:nvPr/>
        </p:nvSpPr>
        <p:spPr>
          <a:xfrm>
            <a:off x="6403307" y="1493726"/>
            <a:ext cx="3200780" cy="1698997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C6AD1E8-D6DA-3CA1-CD01-CD830FBBDD53}"/>
              </a:ext>
            </a:extLst>
          </p:cNvPr>
          <p:cNvSpPr/>
          <p:nvPr/>
        </p:nvSpPr>
        <p:spPr>
          <a:xfrm>
            <a:off x="4852774" y="4816201"/>
            <a:ext cx="513877" cy="4005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0BB1A19-EEC3-0C5D-B32E-C51EC518B6D5}"/>
              </a:ext>
            </a:extLst>
          </p:cNvPr>
          <p:cNvSpPr/>
          <p:nvPr/>
        </p:nvSpPr>
        <p:spPr>
          <a:xfrm rot="10800000">
            <a:off x="7786002" y="3492333"/>
            <a:ext cx="438307" cy="4912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0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538</Words>
  <Application>Microsoft Office PowerPoint</Application>
  <PresentationFormat>와이드스크린</PresentationFormat>
  <Paragraphs>117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gido park</dc:creator>
  <cp:lastModifiedBy>gido park</cp:lastModifiedBy>
  <cp:revision>2</cp:revision>
  <dcterms:created xsi:type="dcterms:W3CDTF">2024-09-12T03:12:40Z</dcterms:created>
  <dcterms:modified xsi:type="dcterms:W3CDTF">2024-09-12T08:11:13Z</dcterms:modified>
</cp:coreProperties>
</file>