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GPbIMWkpLVQvI+5YmtKC73qOS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7876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46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91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658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27f2fb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27f2fbc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615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95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2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03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27b36946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27b36946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81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27b3694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27b36946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27b36946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27b36946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63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27b3694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27b36946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76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7f2fbc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27f2fbc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97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27f2fbc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27f2fbc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77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920875" y="601664"/>
            <a:ext cx="8350250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using logistic regression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1905000"/>
            <a:ext cx="9144000" cy="434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	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006600"/>
            <a:ext cx="4102100" cy="4218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70000"/>
              </a:lnSpc>
              <a:buClr>
                <a:schemeClr val="dk1"/>
              </a:buClr>
              <a:buSzPts val="222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22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Joy Paul</a:t>
            </a: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22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2020-1-60-176</a:t>
            </a: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22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Ghosh</a:t>
            </a: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22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2020-1-60-120</a:t>
            </a: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166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Shams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22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2020-1-60-265</a:t>
            </a: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22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N.A.M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Tanjir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22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2020-1-60-070</a:t>
            </a: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22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Arnab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220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2019-2-60-087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838200" y="1105227"/>
            <a:ext cx="10515600" cy="50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Used model :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model was trained using logistic regression and 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following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accuracy 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is found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training data:</a:t>
            </a:r>
            <a:endParaRPr sz="2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54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r_squared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value:  99.79 %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5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mean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squared error: 0.0016133763567028453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testing data:</a:t>
            </a:r>
            <a:endParaRPr sz="2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54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r_squared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value:  99.66 %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5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mean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squared error: 0.0017595307917888563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Test Accuracy: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0.9994134897360704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Accuracy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838200" y="1267525"/>
            <a:ext cx="105156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2971800" lvl="0" indent="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Actual vs Predicted value graph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25" y="1267525"/>
            <a:ext cx="7417875" cy="48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27f2fbc2d_0_0"/>
          <p:cNvSpPr txBox="1">
            <a:spLocks noGrp="1"/>
          </p:cNvSpPr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Challenges Faced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9" name="Google Shape;159;g2727f2fbc2d_0_0"/>
          <p:cNvSpPr txBox="1">
            <a:spLocks noGrp="1"/>
          </p:cNvSpPr>
          <p:nvPr>
            <p:ph type="body" idx="1"/>
          </p:nvPr>
        </p:nvSpPr>
        <p:spPr>
          <a:xfrm>
            <a:off x="838200" y="1919425"/>
            <a:ext cx="10515600" cy="42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We faced some technical difficulties like: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Run time error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Long run time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Retrain a model again and again .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Improvement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838200" y="1511300"/>
            <a:ext cx="10515600" cy="48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quality assurance 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reprocess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data 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more elaborately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Better model 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prediction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appropriate performance metrics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lnSpc>
                <a:spcPct val="200000"/>
              </a:lnSpc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Problem </a:t>
            </a:r>
            <a:r>
              <a:rPr lang="en-US" sz="2800" b="1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Definition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228726"/>
            <a:ext cx="10515600" cy="494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Our model is designed to enhance understanding and managing the sales data. The primary objective of our project is to transform raw sales data into actionable insights , make informed decision and optimize sales strategies. 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28600" lvl="0" indent="-203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Sales forecasting :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Predicting the sales according to the amount of sales.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28600" lvl="0" indent="-203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Performance analysis :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Analyzing the performance of the stores according to the sales.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28600" lvl="0" indent="-203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Opportunity Identification :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Finding the best selling stores and doing improvements based on the results.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collection and </a:t>
            </a:r>
            <a:r>
              <a:rPr lang="en-US" sz="2800" b="1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Description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690701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sales dataset was collected from free source </a:t>
            </a:r>
            <a:r>
              <a:rPr lang="en-US" sz="24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kaggle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website.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71500"/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Shape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of the dataset : 8523 rows and 12 </a:t>
            </a:r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columns</a:t>
            </a:r>
          </a:p>
          <a:p>
            <a:pPr marL="1028700" lvl="1"/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Total data = 8523 *12 = </a:t>
            </a:r>
            <a:r>
              <a:rPr lang="en-US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102,276</a:t>
            </a:r>
            <a:endParaRPr lang="en-US" dirty="0" smtClean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71500"/>
            <a:r>
              <a:rPr lang="en-US" sz="24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Size of the dataset : 0.83 Megabytes</a:t>
            </a:r>
          </a:p>
          <a:p>
            <a:pPr marL="5715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float64(4), int64(1), object(7)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27b369469_2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Process used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7" name="Google Shape;97;g2727b369469_2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betterment of the machine learning algorithms the process use domain knowledge to extract features like c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haracteristics, properties, attributes from </a:t>
            </a:r>
            <a:r>
              <a:rPr lang="en-US" sz="2400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collected raw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data.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19100">
              <a:lnSpc>
                <a:spcPct val="140000"/>
              </a:lnSpc>
              <a:spcBef>
                <a:spcPts val="0"/>
              </a:spcBef>
              <a:buClr>
                <a:srgbClr val="0D0D0D"/>
              </a:buClr>
              <a:buSzPts val="2400"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Key </a:t>
            </a:r>
            <a:r>
              <a:rPr lang="en-US" sz="2400" b="1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Techniques :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Transformation, Normalization, scaling, Encoding Categorical variables.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19100">
              <a:lnSpc>
                <a:spcPct val="140000"/>
              </a:lnSpc>
              <a:spcBef>
                <a:spcPts val="0"/>
              </a:spcBef>
              <a:buClr>
                <a:srgbClr val="0D0D0D"/>
              </a:buClr>
              <a:buSzPts val="2400"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Handling Missing values 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19100">
              <a:lnSpc>
                <a:spcPct val="140000"/>
              </a:lnSpc>
              <a:spcBef>
                <a:spcPts val="0"/>
              </a:spcBef>
              <a:buClr>
                <a:srgbClr val="0D0D0D"/>
              </a:buClr>
              <a:buSzPts val="2400"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Feature selection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19100">
              <a:lnSpc>
                <a:spcPct val="140000"/>
              </a:lnSpc>
              <a:spcBef>
                <a:spcPts val="0"/>
              </a:spcBef>
              <a:buClr>
                <a:srgbClr val="0D0D0D"/>
              </a:buClr>
              <a:buSzPts val="2400"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Dimensionality reduction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endParaRPr sz="2292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27b369469_0_2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Handling </a:t>
            </a: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missing </a:t>
            </a:r>
            <a:r>
              <a:rPr lang="en-US" sz="2800" b="1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values 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method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g2727b369469_0_2"/>
          <p:cNvSpPr txBox="1">
            <a:spLocks noGrp="1"/>
          </p:cNvSpPr>
          <p:nvPr>
            <p:ph type="body" idx="1"/>
          </p:nvPr>
        </p:nvSpPr>
        <p:spPr>
          <a:xfrm>
            <a:off x="838200" y="1614625"/>
            <a:ext cx="10515600" cy="456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and median value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is not alike original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curve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Mean median plot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Google Shape;110;g2727b36946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975" y="1614625"/>
            <a:ext cx="5293325" cy="3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27b369469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Handling </a:t>
            </a: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missing values: 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interpolation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g2727b369469_0_8"/>
          <p:cNvSpPr txBox="1">
            <a:spLocks noGrp="1"/>
          </p:cNvSpPr>
          <p:nvPr>
            <p:ph type="body" idx="1"/>
          </p:nvPr>
        </p:nvSpPr>
        <p:spPr>
          <a:xfrm>
            <a:off x="838200" y="1257300"/>
            <a:ext cx="10515600" cy="52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Google Shape;117;g2727b36946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00" y="1213094"/>
            <a:ext cx="49911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54100" y="1257300"/>
            <a:ext cx="5029200" cy="502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0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description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interpolation is a method for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missing values by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two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data points with a straight line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using this line to predict intermediate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It assumes a linear change between points,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a simple and effective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to ensure data continuity and completeness.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100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3500" y="4660900"/>
            <a:ext cx="4940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Linear interpolation graph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interpolation method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the null values which looks like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value curve.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27b369469_0_14"/>
          <p:cNvSpPr txBox="1">
            <a:spLocks noGrp="1"/>
          </p:cNvSpPr>
          <p:nvPr>
            <p:ph type="title"/>
          </p:nvPr>
        </p:nvSpPr>
        <p:spPr>
          <a:xfrm>
            <a:off x="838200" y="332625"/>
            <a:ext cx="10515600" cy="8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g2727b369469_0_14"/>
          <p:cNvSpPr txBox="1">
            <a:spLocks noGrp="1"/>
          </p:cNvSpPr>
          <p:nvPr>
            <p:ph type="body" idx="1"/>
          </p:nvPr>
        </p:nvSpPr>
        <p:spPr>
          <a:xfrm>
            <a:off x="838200" y="1202625"/>
            <a:ext cx="10515600" cy="497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</p:txBody>
      </p:sp>
      <p:pic>
        <p:nvPicPr>
          <p:cNvPr id="124" name="Google Shape;124;g2727b36946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101" y="1112913"/>
            <a:ext cx="7836199" cy="485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27f2fbc2d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Most correlated features</a:t>
            </a:r>
            <a:endParaRPr sz="28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0" name="Google Shape;130;g2727f2fbc2d_0_5"/>
          <p:cNvSpPr txBox="1">
            <a:spLocks noGrp="1"/>
          </p:cNvSpPr>
          <p:nvPr>
            <p:ph type="body" idx="1"/>
          </p:nvPr>
        </p:nvSpPr>
        <p:spPr>
          <a:xfrm>
            <a:off x="838200" y="1283725"/>
            <a:ext cx="10515600" cy="489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Sales categories according to the 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amount of sales in outlets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in USD.</a:t>
            </a:r>
            <a:endParaRPr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g2727f2fbc2d_0_5"/>
          <p:cNvSpPr txBox="1"/>
          <p:nvPr/>
        </p:nvSpPr>
        <p:spPr>
          <a:xfrm>
            <a:off x="6533100" y="1283725"/>
            <a:ext cx="4820700" cy="48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Fig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Sales_Category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vs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Item_outlet_sales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graph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32" name="Google Shape;132;g2727f2fbc2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450" y="1283725"/>
            <a:ext cx="4399999" cy="42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27f2fbc2d_0_20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64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g2727f2fbc2d_0_20"/>
          <p:cNvSpPr txBox="1">
            <a:spLocks noGrp="1"/>
          </p:cNvSpPr>
          <p:nvPr>
            <p:ph type="body" idx="1"/>
          </p:nvPr>
        </p:nvSpPr>
        <p:spPr>
          <a:xfrm>
            <a:off x="838200" y="1007575"/>
            <a:ext cx="10515600" cy="55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used Top-N feature selection method where top 3 features were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139" name="Google Shape;139;g2727f2fbc2d_0_20"/>
          <p:cNvSpPr txBox="1"/>
          <p:nvPr/>
        </p:nvSpPr>
        <p:spPr>
          <a:xfrm>
            <a:off x="6159200" y="703125"/>
            <a:ext cx="5194500" cy="48086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03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After Selecting feature:</a:t>
            </a:r>
            <a:endParaRPr sz="2000" b="1" dirty="0">
              <a:solidFill>
                <a:schemeClr val="dk1"/>
              </a:solidFill>
            </a:endParaRPr>
          </a:p>
          <a:p>
            <a:pPr marL="228600" lvl="0" indent="-203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Best Parameters: {'log_</a:t>
            </a:r>
            <a:r>
              <a:rPr lang="en-US" sz="2000" dirty="0" err="1">
                <a:solidFill>
                  <a:schemeClr val="dk1"/>
                </a:solidFill>
              </a:rPr>
              <a:t>reg</a:t>
            </a:r>
            <a:r>
              <a:rPr lang="en-US" sz="2000" dirty="0">
                <a:solidFill>
                  <a:schemeClr val="dk1"/>
                </a:solidFill>
              </a:rPr>
              <a:t>__C': 100, 'log_</a:t>
            </a:r>
            <a:r>
              <a:rPr lang="en-US" sz="2000" dirty="0" err="1">
                <a:solidFill>
                  <a:schemeClr val="dk1"/>
                </a:solidFill>
              </a:rPr>
              <a:t>reg</a:t>
            </a:r>
            <a:r>
              <a:rPr lang="en-US" sz="2000" dirty="0">
                <a:solidFill>
                  <a:schemeClr val="dk1"/>
                </a:solidFill>
              </a:rPr>
              <a:t>__</a:t>
            </a:r>
            <a:r>
              <a:rPr lang="en-US" sz="2000" dirty="0" err="1">
                <a:solidFill>
                  <a:schemeClr val="dk1"/>
                </a:solidFill>
              </a:rPr>
              <a:t>max_iter</a:t>
            </a:r>
            <a:r>
              <a:rPr lang="en-US" sz="2000" dirty="0">
                <a:solidFill>
                  <a:schemeClr val="dk1"/>
                </a:solidFill>
              </a:rPr>
              <a:t>': 2500, 'log_</a:t>
            </a:r>
            <a:r>
              <a:rPr lang="en-US" sz="2000" dirty="0" err="1">
                <a:solidFill>
                  <a:schemeClr val="dk1"/>
                </a:solidFill>
              </a:rPr>
              <a:t>reg</a:t>
            </a:r>
            <a:r>
              <a:rPr lang="en-US" sz="2000" dirty="0">
                <a:solidFill>
                  <a:schemeClr val="dk1"/>
                </a:solidFill>
              </a:rPr>
              <a:t>__penalty': 'l2', 'log_</a:t>
            </a:r>
            <a:r>
              <a:rPr lang="en-US" sz="2000" dirty="0" err="1">
                <a:solidFill>
                  <a:schemeClr val="dk1"/>
                </a:solidFill>
              </a:rPr>
              <a:t>reg</a:t>
            </a:r>
            <a:r>
              <a:rPr lang="en-US" sz="2000" dirty="0">
                <a:solidFill>
                  <a:schemeClr val="dk1"/>
                </a:solidFill>
              </a:rPr>
              <a:t>__solver': 'saga'} 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203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Best Score: 0.9980936264880601 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203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Cross-validation scores: [0.99824047 0.99941349 0.99941349 0.99765258 0.99941315]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203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 Mean cross-validation score: 0.9988266352759766 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203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Selected features: [False True False] 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203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Feature ranking: [2 1 3</a:t>
            </a:r>
            <a:r>
              <a:rPr lang="en-US" sz="2000" dirty="0" smtClean="0">
                <a:solidFill>
                  <a:schemeClr val="dk1"/>
                </a:solidFill>
              </a:rPr>
              <a:t>]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0" name="Google Shape;140;g2727f2fbc2d_0_20"/>
          <p:cNvSpPr txBox="1"/>
          <p:nvPr/>
        </p:nvSpPr>
        <p:spPr>
          <a:xfrm>
            <a:off x="838200" y="702925"/>
            <a:ext cx="4902200" cy="48088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Before Selecting features:</a:t>
            </a:r>
            <a:endParaRPr sz="2000" b="1" dirty="0">
              <a:solidFill>
                <a:schemeClr val="dk1"/>
              </a:solidFill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{'log_</a:t>
            </a:r>
            <a:r>
              <a:rPr lang="en-US" sz="2000" dirty="0" err="1">
                <a:solidFill>
                  <a:schemeClr val="dk1"/>
                </a:solidFill>
              </a:rPr>
              <a:t>reg</a:t>
            </a:r>
            <a:r>
              <a:rPr lang="en-US" sz="2000" dirty="0">
                <a:solidFill>
                  <a:schemeClr val="dk1"/>
                </a:solidFill>
              </a:rPr>
              <a:t>__C': 100, 'log_</a:t>
            </a:r>
            <a:r>
              <a:rPr lang="en-US" sz="2000" dirty="0" err="1">
                <a:solidFill>
                  <a:schemeClr val="dk1"/>
                </a:solidFill>
              </a:rPr>
              <a:t>reg</a:t>
            </a:r>
            <a:r>
              <a:rPr lang="en-US" sz="2000" dirty="0">
                <a:solidFill>
                  <a:schemeClr val="dk1"/>
                </a:solidFill>
              </a:rPr>
              <a:t>__</a:t>
            </a:r>
            <a:r>
              <a:rPr lang="en-US" sz="2000" dirty="0" err="1">
                <a:solidFill>
                  <a:schemeClr val="dk1"/>
                </a:solidFill>
              </a:rPr>
              <a:t>max_iter</a:t>
            </a:r>
            <a:r>
              <a:rPr lang="en-US" sz="2000" dirty="0">
                <a:solidFill>
                  <a:schemeClr val="dk1"/>
                </a:solidFill>
              </a:rPr>
              <a:t>': 10000, 'log_</a:t>
            </a:r>
            <a:r>
              <a:rPr lang="en-US" sz="2000" dirty="0" err="1">
                <a:solidFill>
                  <a:schemeClr val="dk1"/>
                </a:solidFill>
              </a:rPr>
              <a:t>reg</a:t>
            </a:r>
            <a:r>
              <a:rPr lang="en-US" sz="2000" dirty="0">
                <a:solidFill>
                  <a:schemeClr val="dk1"/>
                </a:solidFill>
              </a:rPr>
              <a:t>__penalty': 'l1', 'log_</a:t>
            </a:r>
            <a:r>
              <a:rPr lang="en-US" sz="2000" dirty="0" err="1">
                <a:solidFill>
                  <a:schemeClr val="dk1"/>
                </a:solidFill>
              </a:rPr>
              <a:t>reg</a:t>
            </a:r>
            <a:r>
              <a:rPr lang="en-US" sz="2000" dirty="0">
                <a:solidFill>
                  <a:schemeClr val="dk1"/>
                </a:solidFill>
              </a:rPr>
              <a:t>__solver': 'saga'}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 Best Score: 0.9956002048267687 Cross-validation scores: [0.99765396 0.99472141 0.99882698 0.99589202 0.99706573] 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Mean cross-validation score: 0.9968320185039857 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Selected features: [False </a:t>
            </a:r>
            <a:r>
              <a:rPr lang="en-US" sz="2000" dirty="0" err="1">
                <a:solidFill>
                  <a:schemeClr val="dk1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 True False </a:t>
            </a:r>
            <a:r>
              <a:rPr lang="en-US" sz="2000" dirty="0" err="1">
                <a:solidFill>
                  <a:schemeClr val="dk1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 False]</a:t>
            </a:r>
            <a:endParaRPr sz="2000" dirty="0">
              <a:solidFill>
                <a:schemeClr val="dk1"/>
              </a:solidFill>
            </a:endParaRPr>
          </a:p>
          <a:p>
            <a:pPr marL="22860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 Feature ranking: [ 4 7 11 8 9 5 2 3 1 10 12 6]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516</Words>
  <Application>Microsoft Office PowerPoint</Application>
  <PresentationFormat>Widescreen</PresentationFormat>
  <Paragraphs>137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Sales Interpretation using logistic regression</vt:lpstr>
      <vt:lpstr>Problem Definition</vt:lpstr>
      <vt:lpstr>Data collection and Description</vt:lpstr>
      <vt:lpstr>Process used</vt:lpstr>
      <vt:lpstr>Handling missing values  Mean and median method</vt:lpstr>
      <vt:lpstr>Handling missing values:  Linear interpolation</vt:lpstr>
      <vt:lpstr>Correlation Heatmap</vt:lpstr>
      <vt:lpstr>Most correlated features</vt:lpstr>
      <vt:lpstr>Feature selection</vt:lpstr>
      <vt:lpstr>Accuracy:</vt:lpstr>
      <vt:lpstr>Accuracy</vt:lpstr>
      <vt:lpstr>Challenges Faced</vt:lpstr>
      <vt:lpstr>Improvement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Interpretation</dc:title>
  <dc:creator>Microsoft account</dc:creator>
  <cp:lastModifiedBy>Microsoft account</cp:lastModifiedBy>
  <cp:revision>5</cp:revision>
  <dcterms:created xsi:type="dcterms:W3CDTF">2024-05-29T02:49:48Z</dcterms:created>
  <dcterms:modified xsi:type="dcterms:W3CDTF">2024-05-29T18:08:51Z</dcterms:modified>
</cp:coreProperties>
</file>