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5"/>
  </p:notesMasterIdLst>
  <p:sldIdLst>
    <p:sldId id="256" r:id="rId2"/>
    <p:sldId id="257" r:id="rId3"/>
    <p:sldId id="296" r:id="rId4"/>
    <p:sldId id="258" r:id="rId5"/>
    <p:sldId id="259" r:id="rId6"/>
    <p:sldId id="297" r:id="rId7"/>
    <p:sldId id="260" r:id="rId8"/>
    <p:sldId id="261" r:id="rId9"/>
    <p:sldId id="298" r:id="rId10"/>
    <p:sldId id="262" r:id="rId11"/>
    <p:sldId id="263" r:id="rId12"/>
    <p:sldId id="264" r:id="rId13"/>
    <p:sldId id="265" r:id="rId14"/>
    <p:sldId id="266" r:id="rId15"/>
    <p:sldId id="267" r:id="rId16"/>
    <p:sldId id="268" r:id="rId17"/>
    <p:sldId id="269" r:id="rId18"/>
    <p:sldId id="270" r:id="rId19"/>
    <p:sldId id="299"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Exo" panose="020B0604020202020204" charset="0"/>
      <p:regular r:id="rId50"/>
      <p:bold r:id="rId51"/>
      <p:italic r:id="rId52"/>
      <p:boldItalic r:id="rId53"/>
    </p:embeddedFont>
    <p:embeddedFont>
      <p:font typeface="PT Sans" panose="020B0503020203020204" pitchFamily="34" charset="0"/>
      <p:regular r:id="rId54"/>
      <p:bold r:id="rId55"/>
      <p:italic r:id="rId56"/>
      <p:boldItalic r:id="rId57"/>
    </p:embeddedFont>
    <p:embeddedFont>
      <p:font typeface="Roboto Condensed Light" panose="02000000000000000000" pitchFamily="2" charset="0"/>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153BD-817B-4A33-AF41-5681EA53C06B}">
  <a:tblStyle styleId="{E92153BD-817B-4A33-AF41-5681EA53C0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4989" autoAdjust="0"/>
  </p:normalViewPr>
  <p:slideViewPr>
    <p:cSldViewPr snapToGrid="0">
      <p:cViewPr varScale="1">
        <p:scale>
          <a:sx n="101" d="100"/>
          <a:sy n="101" d="100"/>
        </p:scale>
        <p:origin x="77"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p:cNvGrpSpPr/>
        <p:nvPr/>
      </p:nvGrpSpPr>
      <p:grpSpPr>
        <a:xfrm>
          <a:off x="0" y="0"/>
          <a:ext cx="0" cy="0"/>
          <a:chOff x="0" y="0"/>
          <a:chExt cx="0" cy="0"/>
        </a:xfrm>
      </p:grpSpPr>
      <p:sp>
        <p:nvSpPr>
          <p:cNvPr id="3007" name="Google Shape;3007;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5"/>
        <p:cNvGrpSpPr/>
        <p:nvPr/>
      </p:nvGrpSpPr>
      <p:grpSpPr>
        <a:xfrm>
          <a:off x="0" y="0"/>
          <a:ext cx="0" cy="0"/>
          <a:chOff x="0" y="0"/>
          <a:chExt cx="0" cy="0"/>
        </a:xfrm>
      </p:grpSpPr>
      <p:sp>
        <p:nvSpPr>
          <p:cNvPr id="3056" name="Google Shape;3056;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7" name="Google Shape;3057;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edfa3e31c0_2_19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edfa3e31c0_2_19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5" name="Google Shape;3235;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8"/>
        <p:cNvGrpSpPr/>
        <p:nvPr/>
      </p:nvGrpSpPr>
      <p:grpSpPr>
        <a:xfrm>
          <a:off x="0" y="0"/>
          <a:ext cx="0" cy="0"/>
          <a:chOff x="0" y="0"/>
          <a:chExt cx="0" cy="0"/>
        </a:xfrm>
      </p:grpSpPr>
      <p:sp>
        <p:nvSpPr>
          <p:cNvPr id="3319" name="Google Shape;3319;gedfa3e31c0_2_20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0" name="Google Shape;3320;gedfa3e31c0_2_20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8"/>
        <p:cNvGrpSpPr/>
        <p:nvPr/>
      </p:nvGrpSpPr>
      <p:grpSpPr>
        <a:xfrm>
          <a:off x="0" y="0"/>
          <a:ext cx="0" cy="0"/>
          <a:chOff x="0" y="0"/>
          <a:chExt cx="0" cy="0"/>
        </a:xfrm>
      </p:grpSpPr>
      <p:sp>
        <p:nvSpPr>
          <p:cNvPr id="3349" name="Google Shape;3349;gedfa3e31c0_2_20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0" name="Google Shape;3350;gedfa3e31c0_2_20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edfa3e31c0_2_20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3" name="Google Shape;3433;gedfa3e31c0_2_20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8"/>
        <p:cNvGrpSpPr/>
        <p:nvPr/>
      </p:nvGrpSpPr>
      <p:grpSpPr>
        <a:xfrm>
          <a:off x="0" y="0"/>
          <a:ext cx="0" cy="0"/>
          <a:chOff x="0" y="0"/>
          <a:chExt cx="0" cy="0"/>
        </a:xfrm>
      </p:grpSpPr>
      <p:sp>
        <p:nvSpPr>
          <p:cNvPr id="3579" name="Google Shape;3579;gedfa3e31c0_2_20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0" name="Google Shape;3580;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edfa3e31c0_2_208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8" name="Google Shape;3638;gedfa3e31c0_2_20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p:cNvGrpSpPr/>
        <p:nvPr/>
      </p:nvGrpSpPr>
      <p:grpSpPr>
        <a:xfrm>
          <a:off x="0" y="0"/>
          <a:ext cx="0" cy="0"/>
          <a:chOff x="0" y="0"/>
          <a:chExt cx="0" cy="0"/>
        </a:xfrm>
      </p:grpSpPr>
      <p:sp>
        <p:nvSpPr>
          <p:cNvPr id="3746" name="Google Shape;3746;gedfa3e31c0_2_208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edfa3e31c0_2_208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7" name="Google Shape;3777;gedfa3e31c0_2_20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5"/>
        <p:cNvGrpSpPr/>
        <p:nvPr/>
      </p:nvGrpSpPr>
      <p:grpSpPr>
        <a:xfrm>
          <a:off x="0" y="0"/>
          <a:ext cx="0" cy="0"/>
          <a:chOff x="0" y="0"/>
          <a:chExt cx="0" cy="0"/>
        </a:xfrm>
      </p:grpSpPr>
      <p:sp>
        <p:nvSpPr>
          <p:cNvPr id="3856" name="Google Shape;3856;gedfa3e31c0_2_20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7" name="Google Shape;3857;gedfa3e31c0_2_20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edfa3e31c0_2_208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edfa3e31c0_2_20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edfa3e31c0_2_20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506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8"/>
        <p:cNvGrpSpPr/>
        <p:nvPr/>
      </p:nvGrpSpPr>
      <p:grpSpPr>
        <a:xfrm>
          <a:off x="0" y="0"/>
          <a:ext cx="0" cy="0"/>
          <a:chOff x="0" y="0"/>
          <a:chExt cx="0" cy="0"/>
        </a:xfrm>
      </p:grpSpPr>
      <p:sp>
        <p:nvSpPr>
          <p:cNvPr id="4009" name="Google Shape;4009;gedfa3e31c0_2_20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0" name="Google Shape;4010;gedfa3e31c0_2_20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9"/>
        <p:cNvGrpSpPr/>
        <p:nvPr/>
      </p:nvGrpSpPr>
      <p:grpSpPr>
        <a:xfrm>
          <a:off x="0" y="0"/>
          <a:ext cx="0" cy="0"/>
          <a:chOff x="0" y="0"/>
          <a:chExt cx="0" cy="0"/>
        </a:xfrm>
      </p:grpSpPr>
      <p:sp>
        <p:nvSpPr>
          <p:cNvPr id="4060" name="Google Shape;4060;gedfa3e31c0_2_20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1" name="Google Shape;4061;gedfa3e31c0_2_20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3"/>
        <p:cNvGrpSpPr/>
        <p:nvPr/>
      </p:nvGrpSpPr>
      <p:grpSpPr>
        <a:xfrm>
          <a:off x="0" y="0"/>
          <a:ext cx="0" cy="0"/>
          <a:chOff x="0" y="0"/>
          <a:chExt cx="0" cy="0"/>
        </a:xfrm>
      </p:grpSpPr>
      <p:sp>
        <p:nvSpPr>
          <p:cNvPr id="4144" name="Google Shape;4144;gedfa3e31c0_2_20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5" name="Google Shape;4145;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0"/>
        <p:cNvGrpSpPr/>
        <p:nvPr/>
      </p:nvGrpSpPr>
      <p:grpSpPr>
        <a:xfrm>
          <a:off x="0" y="0"/>
          <a:ext cx="0" cy="0"/>
          <a:chOff x="0" y="0"/>
          <a:chExt cx="0" cy="0"/>
        </a:xfrm>
      </p:grpSpPr>
      <p:sp>
        <p:nvSpPr>
          <p:cNvPr id="4201" name="Google Shape;4201;gedfa3e31c0_2_20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2" name="Google Shape;4202;gedfa3e31c0_2_20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0"/>
        <p:cNvGrpSpPr/>
        <p:nvPr/>
      </p:nvGrpSpPr>
      <p:grpSpPr>
        <a:xfrm>
          <a:off x="0" y="0"/>
          <a:ext cx="0" cy="0"/>
          <a:chOff x="0" y="0"/>
          <a:chExt cx="0" cy="0"/>
        </a:xfrm>
      </p:grpSpPr>
      <p:sp>
        <p:nvSpPr>
          <p:cNvPr id="4291" name="Google Shape;4291;gedfa3e31c0_2_20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2" name="Google Shape;4292;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7"/>
        <p:cNvGrpSpPr/>
        <p:nvPr/>
      </p:nvGrpSpPr>
      <p:grpSpPr>
        <a:xfrm>
          <a:off x="0" y="0"/>
          <a:ext cx="0" cy="0"/>
          <a:chOff x="0" y="0"/>
          <a:chExt cx="0" cy="0"/>
        </a:xfrm>
      </p:grpSpPr>
      <p:sp>
        <p:nvSpPr>
          <p:cNvPr id="4378" name="Google Shape;4378;gedfa3e31c0_2_20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9" name="Google Shape;4379;gedfa3e31c0_2_20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7"/>
        <p:cNvGrpSpPr/>
        <p:nvPr/>
      </p:nvGrpSpPr>
      <p:grpSpPr>
        <a:xfrm>
          <a:off x="0" y="0"/>
          <a:ext cx="0" cy="0"/>
          <a:chOff x="0" y="0"/>
          <a:chExt cx="0" cy="0"/>
        </a:xfrm>
      </p:grpSpPr>
      <p:sp>
        <p:nvSpPr>
          <p:cNvPr id="4398" name="Google Shape;4398;gedfa3e31c0_2_19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9" name="Google Shape;4399;gedfa3e31c0_2_19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1"/>
        <p:cNvGrpSpPr/>
        <p:nvPr/>
      </p:nvGrpSpPr>
      <p:grpSpPr>
        <a:xfrm>
          <a:off x="0" y="0"/>
          <a:ext cx="0" cy="0"/>
          <a:chOff x="0" y="0"/>
          <a:chExt cx="0" cy="0"/>
        </a:xfrm>
      </p:grpSpPr>
      <p:sp>
        <p:nvSpPr>
          <p:cNvPr id="4412" name="Google Shape;4412;gedfa3e31c0_2_21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3" name="Google Shape;4413;gedfa3e31c0_2_2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4"/>
        <p:cNvGrpSpPr/>
        <p:nvPr/>
      </p:nvGrpSpPr>
      <p:grpSpPr>
        <a:xfrm>
          <a:off x="0" y="0"/>
          <a:ext cx="0" cy="0"/>
          <a:chOff x="0" y="0"/>
          <a:chExt cx="0" cy="0"/>
        </a:xfrm>
      </p:grpSpPr>
      <p:sp>
        <p:nvSpPr>
          <p:cNvPr id="4465" name="Google Shape;4465;gedfa3e31c0_2_21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6" name="Google Shape;4466;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1"/>
        <p:cNvGrpSpPr/>
        <p:nvPr/>
      </p:nvGrpSpPr>
      <p:grpSpPr>
        <a:xfrm>
          <a:off x="0" y="0"/>
          <a:ext cx="0" cy="0"/>
          <a:chOff x="0" y="0"/>
          <a:chExt cx="0" cy="0"/>
        </a:xfrm>
      </p:grpSpPr>
      <p:sp>
        <p:nvSpPr>
          <p:cNvPr id="4532" name="Google Shape;4532;gedfa3e31c0_2_21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3" name="Google Shape;4533;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5"/>
        <p:cNvGrpSpPr/>
        <p:nvPr/>
      </p:nvGrpSpPr>
      <p:grpSpPr>
        <a:xfrm>
          <a:off x="0" y="0"/>
          <a:ext cx="0" cy="0"/>
          <a:chOff x="0" y="0"/>
          <a:chExt cx="0" cy="0"/>
        </a:xfrm>
      </p:grpSpPr>
      <p:sp>
        <p:nvSpPr>
          <p:cNvPr id="4576" name="Google Shape;4576;gedfa3e31c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7" name="Google Shape;4577;gedfa3e31c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0"/>
        <p:cNvGrpSpPr/>
        <p:nvPr/>
      </p:nvGrpSpPr>
      <p:grpSpPr>
        <a:xfrm>
          <a:off x="0" y="0"/>
          <a:ext cx="0" cy="0"/>
          <a:chOff x="0" y="0"/>
          <a:chExt cx="0" cy="0"/>
        </a:xfrm>
      </p:grpSpPr>
      <p:sp>
        <p:nvSpPr>
          <p:cNvPr id="4621" name="Google Shape;4621;gedfa3e31c0_2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2" name="Google Shape;4622;gedfa3e31c0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7"/>
        <p:cNvGrpSpPr/>
        <p:nvPr/>
      </p:nvGrpSpPr>
      <p:grpSpPr>
        <a:xfrm>
          <a:off x="0" y="0"/>
          <a:ext cx="0" cy="0"/>
          <a:chOff x="0" y="0"/>
          <a:chExt cx="0" cy="0"/>
        </a:xfrm>
      </p:grpSpPr>
      <p:sp>
        <p:nvSpPr>
          <p:cNvPr id="4888" name="Google Shape;4888;gedfa3e31c0_2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9" name="Google Shape;4889;gedfa3e31c0_2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0"/>
        <p:cNvGrpSpPr/>
        <p:nvPr/>
      </p:nvGrpSpPr>
      <p:grpSpPr>
        <a:xfrm>
          <a:off x="0" y="0"/>
          <a:ext cx="0" cy="0"/>
          <a:chOff x="0" y="0"/>
          <a:chExt cx="0" cy="0"/>
        </a:xfrm>
      </p:grpSpPr>
      <p:sp>
        <p:nvSpPr>
          <p:cNvPr id="4961" name="Google Shape;4961;gedfa3e31c0_2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2" name="Google Shape;4962;gedfa3e31c0_2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f11272de0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717761483" TargetMode="External"/><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717761483" TargetMode="External"/><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docs.google.com/spreadsheets/d/1ADDeEz5fETILGQKQpJJFcM7P5rmZ4FZoHUde76lueLU/copy#gid=770299728"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8" Type="http://schemas.openxmlformats.org/officeDocument/2006/relationships/hyperlink" Target="https://www.freepik.com/free-photo/blue-shiny-optic-fiber_11382398.htm/?utm_source=slidesgo_template&amp;utm_medium=referral-link&amp;utm_campaign=sg_resources&amp;utm_content=freepik" TargetMode="External"/><Relationship Id="rId13" Type="http://schemas.openxmlformats.org/officeDocument/2006/relationships/hyperlink" Target="https://www.freepik.com/free-vector/flat-minimal-technology-landing-page-template_17195091.htm/?utm_source=slidesgo_template&amp;utm_medium=referral-link&amp;utm_campaign=sg_resources&amp;utm_content=freepik" TargetMode="External"/><Relationship Id="rId3" Type="http://schemas.openxmlformats.org/officeDocument/2006/relationships/hyperlink" Target="https://www.freepik.com/free-photo/laptop-with-blue-optical-fiber_11382733.htm/?utm_source=slidesgo_template&amp;utm_medium=referral-link&amp;utm_campaign=sg_resources&amp;utm_content=freepik" TargetMode="External"/><Relationship Id="rId7" Type="http://schemas.openxmlformats.org/officeDocument/2006/relationships/hyperlink" Target="https://www.freepik.com/free-photo/blue-optic-fiber-with-copy-space_11382401.htm/?utm_source=slidesgo_template&amp;utm_medium=referral-link&amp;utm_campaign=sg_resources&amp;utm_content=freepik" TargetMode="External"/><Relationship Id="rId12" Type="http://schemas.openxmlformats.org/officeDocument/2006/relationships/hyperlink" Target="https://www.freepik.com/free-vector/technology-future-banner_13704449.htm/?utm_source=slidesgo_template&amp;utm_medium=referral-link&amp;utm_campaign=sg_resources&amp;utm_content=freepik" TargetMode="External"/><Relationship Id="rId2" Type="http://schemas.openxmlformats.org/officeDocument/2006/relationships/notesSlide" Target="../notesSlides/notesSlide42.xml"/><Relationship Id="rId1" Type="http://schemas.openxmlformats.org/officeDocument/2006/relationships/slideLayout" Target="../slideLayouts/slideLayout19.xml"/><Relationship Id="rId6" Type="http://schemas.openxmlformats.org/officeDocument/2006/relationships/hyperlink" Target="https://www.freepik.com/free-photo/blue-optic-fiber-with-ethernet-cables-laptop_11382410.htm/?utm_source=slidesgo_template&amp;utm_medium=referral-link&amp;utm_campaign=sg_resources&amp;utm_content=freepik" TargetMode="External"/><Relationship Id="rId11" Type="http://schemas.openxmlformats.org/officeDocument/2006/relationships/hyperlink" Target="https://www.freepik.com/free-photo/businesspeople-meeting-office-working_13296738.htm/?utm_source=slidesgo_template&amp;utm_medium=referral-link&amp;utm_campaign=sg_resources&amp;utm_content=freepik" TargetMode="External"/><Relationship Id="rId5" Type="http://schemas.openxmlformats.org/officeDocument/2006/relationships/hyperlink" Target="https://www.freepik.com/free-photo/blue-luminous-optic-fiber_11382395.htm/?utm_source=slidesgo_template&amp;utm_medium=referral-link&amp;utm_campaign=sg_resources&amp;utm_content=freepik" TargetMode="External"/><Relationship Id="rId10" Type="http://schemas.openxmlformats.org/officeDocument/2006/relationships/hyperlink" Target="https://www.freepik.com/free-photo/group-young-people-working-together_7523091.htm/?utm_source=slidesgo_template&amp;utm_medium=referral-link&amp;utm_campaign=sg_resources&amp;utm_content=freepik" TargetMode="External"/><Relationship Id="rId4" Type="http://schemas.openxmlformats.org/officeDocument/2006/relationships/hyperlink" Target="https://www.freepik.com/free-photo/blue-optic-fiber-close-up_11382396.htm/?utm_source=slidesgo_template&amp;utm_medium=referral-link&amp;utm_campaign=sg_resources&amp;utm_content=freepik" TargetMode="External"/><Relationship Id="rId9" Type="http://schemas.openxmlformats.org/officeDocument/2006/relationships/hyperlink" Target="https://www.freepik.com/free-photo/blue-luminescent-optic-fiber_11382403.htm/?utm_source=slidesgo_template&amp;utm_medium=referral-link&amp;utm_campaign=sg_resources&amp;utm_content=freepik"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freepik.com/free-photo/young-business-man-talking-phone_5233082.htm/?utm_source=slidesgo_template&amp;utm_medium=referral-link&amp;utm_campaign=sg_resources&amp;utm_content=freepik" TargetMode="External"/><Relationship Id="rId13" Type="http://schemas.openxmlformats.org/officeDocument/2006/relationships/hyperlink" Target="https://www.freepik.com/free-vector/technology-future-landing-page-template_15442885.htm/?utm_source=slidesgo_template&amp;utm_medium=referral-link&amp;utm_campaign=sg_resources&amp;utm_content=freepik" TargetMode="External"/><Relationship Id="rId3" Type="http://schemas.openxmlformats.org/officeDocument/2006/relationships/hyperlink" Target="https://www.freepik.com/free-photo/blue-optic-fiber-with-laptop_11382405.htm/?utm_source=slidesgo_template&amp;utm_medium=referral-link&amp;utm_campaign=sg_resources&amp;utm_content=freepik" TargetMode="External"/><Relationship Id="rId7" Type="http://schemas.openxmlformats.org/officeDocument/2006/relationships/hyperlink" Target="https://www.freepik.com/free-photo/business-woman-with-laptop-looking-away_5709812.htm/?utm_source=slidesgo_template&amp;utm_medium=referral-link&amp;utm_campaign=sg_resources&amp;utm_content=freepik" TargetMode="External"/><Relationship Id="rId12" Type="http://schemas.openxmlformats.org/officeDocument/2006/relationships/hyperlink" Target="https://www.freepik.com/free-vector/technology-future-instagram-posts_15442884.htm/?utm_source=slidesgo_template&amp;utm_medium=referral-link&amp;utm_campaign=sg_resources&amp;utm_content=freepik" TargetMode="External"/><Relationship Id="rId2" Type="http://schemas.openxmlformats.org/officeDocument/2006/relationships/notesSlide" Target="../notesSlides/notesSlide43.xml"/><Relationship Id="rId1" Type="http://schemas.openxmlformats.org/officeDocument/2006/relationships/slideLayout" Target="../slideLayouts/slideLayout19.xml"/><Relationship Id="rId6" Type="http://schemas.openxmlformats.org/officeDocument/2006/relationships/hyperlink" Target="https://www.freepik.com/free-photo/blue-optic-fiber-with-ethernet-cables_11382406.htm/?utm_source=slidesgo_template&amp;utm_medium=referral-link&amp;utm_campaign=sg_resources&amp;utm_content=freepik" TargetMode="External"/><Relationship Id="rId11" Type="http://schemas.openxmlformats.org/officeDocument/2006/relationships/hyperlink" Target="https://www.freepik.com/free-photo/wi-fi-router-with-blue-optical-fiber_11382723.htm/?utm_source=slidesgo_template&amp;utm_medium=referral-link&amp;utm_campaign=sg_resources&amp;utm_content=freepik" TargetMode="External"/><Relationship Id="rId5" Type="http://schemas.openxmlformats.org/officeDocument/2006/relationships/hyperlink" Target="https://www.freepik.com/free-photo/blue-optic-fiber-with-ethernet-cables_11382408.htm/?utm_source=slidesgo_template&amp;utm_medium=referral-link&amp;utm_campaign=sg_resources&amp;utm_content=freepik" TargetMode="External"/><Relationship Id="rId10" Type="http://schemas.openxmlformats.org/officeDocument/2006/relationships/hyperlink" Target="https://www.freepik.com/free-photo/portrait-young-attractive-woman-holding-laptop-looking-camera_4857513.htm/?utm_source=slidesgo_template&amp;utm_medium=referral-link&amp;utm_campaign=sg_resources&amp;utm_content=freepik" TargetMode="External"/><Relationship Id="rId4" Type="http://schemas.openxmlformats.org/officeDocument/2006/relationships/hyperlink" Target="https://www.freepik.com/free-photo/blue-optic-fiber-with-ethernet-cable_11382407.htm/?utm_source=slidesgo_template&amp;utm_medium=referral-link&amp;utm_campaign=sg_resources&amp;utm_content=freepik" TargetMode="External"/><Relationship Id="rId9" Type="http://schemas.openxmlformats.org/officeDocument/2006/relationships/hyperlink" Target="https://www.freepik.com/free-photo/african-american-man-working-laptop_11235005.htm/?utm_source=slidesgo_template&amp;utm_medium=referral-link&amp;utm_campaign=sg_resources&amp;utm_content=freepik" TargetMode="External"/><Relationship Id="rId14" Type="http://schemas.openxmlformats.org/officeDocument/2006/relationships/hyperlink" Target="https://www.flaticon.es/packs/big-data-147?word=data/?utm_source=slidesgo_template&amp;utm_medium=referral-link&amp;utm_campaign=sg_resources&amp;utm_content=flatic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mailto:soporteNimbus2024API@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080900" y="2434772"/>
            <a:ext cx="5293920" cy="1206145"/>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323786" y="2804510"/>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tx2">
                    <a:lumMod val="90000"/>
                    <a:lumOff val="10000"/>
                  </a:schemeClr>
                </a:solidFill>
              </a:rPr>
              <a:t>Elaborado por: </a:t>
            </a:r>
          </a:p>
          <a:p>
            <a:pPr marL="285750" lvl="0" indent="-285750" algn="ctr" rtl="0">
              <a:spcBef>
                <a:spcPts val="0"/>
              </a:spcBef>
              <a:spcAft>
                <a:spcPts val="0"/>
              </a:spcAft>
              <a:buFont typeface="Wingdings" panose="05000000000000000000" pitchFamily="2" charset="2"/>
              <a:buChar char="Ø"/>
            </a:pPr>
            <a:r>
              <a:rPr lang="es-MX" dirty="0">
                <a:solidFill>
                  <a:schemeClr val="tx2">
                    <a:lumMod val="90000"/>
                    <a:lumOff val="10000"/>
                  </a:schemeClr>
                </a:solidFill>
              </a:rPr>
              <a:t>Joysi Julissa </a:t>
            </a:r>
            <a:r>
              <a:rPr lang="es-MX" dirty="0" err="1">
                <a:solidFill>
                  <a:schemeClr val="tx2">
                    <a:lumMod val="90000"/>
                    <a:lumOff val="10000"/>
                  </a:schemeClr>
                </a:solidFill>
              </a:rPr>
              <a:t>Garcia</a:t>
            </a:r>
            <a:r>
              <a:rPr lang="es-MX" dirty="0">
                <a:solidFill>
                  <a:schemeClr val="tx2">
                    <a:lumMod val="90000"/>
                    <a:lumOff val="10000"/>
                  </a:schemeClr>
                </a:solidFill>
              </a:rPr>
              <a:t> Soza</a:t>
            </a:r>
          </a:p>
          <a:p>
            <a:pPr marL="285750" lvl="0" indent="-285750" algn="ctr" rtl="0">
              <a:spcBef>
                <a:spcPts val="0"/>
              </a:spcBef>
              <a:spcAft>
                <a:spcPts val="0"/>
              </a:spcAft>
              <a:buFont typeface="Wingdings" panose="05000000000000000000" pitchFamily="2" charset="2"/>
              <a:buChar char="Ø"/>
            </a:pPr>
            <a:r>
              <a:rPr lang="es-MX" dirty="0">
                <a:solidFill>
                  <a:schemeClr val="tx2">
                    <a:lumMod val="90000"/>
                    <a:lumOff val="10000"/>
                  </a:schemeClr>
                </a:solidFill>
              </a:rPr>
              <a:t>Rosa </a:t>
            </a:r>
            <a:r>
              <a:rPr lang="es-MX" dirty="0" err="1">
                <a:solidFill>
                  <a:schemeClr val="tx2">
                    <a:lumMod val="90000"/>
                    <a:lumOff val="10000"/>
                  </a:schemeClr>
                </a:solidFill>
              </a:rPr>
              <a:t>Arellys</a:t>
            </a:r>
            <a:r>
              <a:rPr lang="es-MX" dirty="0">
                <a:solidFill>
                  <a:schemeClr val="tx2">
                    <a:lumMod val="90000"/>
                    <a:lumOff val="10000"/>
                  </a:schemeClr>
                </a:solidFill>
              </a:rPr>
              <a:t> Orozco Lira</a:t>
            </a:r>
            <a:endParaRPr dirty="0">
              <a:solidFill>
                <a:schemeClr val="tx2">
                  <a:lumMod val="90000"/>
                  <a:lumOff val="10000"/>
                </a:schemeClr>
              </a:solidFill>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236526" y="779169"/>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API</a:t>
            </a:r>
            <a:br>
              <a:rPr lang="en" sz="5800" dirty="0">
                <a:solidFill>
                  <a:schemeClr val="accent2"/>
                </a:solidFill>
              </a:rPr>
            </a:br>
            <a:r>
              <a:rPr lang="en" sz="7700" dirty="0"/>
              <a:t> </a:t>
            </a:r>
            <a:r>
              <a:rPr lang="en" sz="5000" dirty="0"/>
              <a:t>Nimbus2024-HP</a:t>
            </a:r>
            <a:endParaRPr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62" name="Google Shape;2962;p39"/>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66" name="Google Shape;2966;p39"/>
          <p:cNvCxnSpPr>
            <a:cxnSpLocks/>
          </p:cNvCxnSpPr>
          <p:nvPr/>
        </p:nvCxnSpPr>
        <p:spPr>
          <a:xfrm>
            <a:off x="918126" y="278711"/>
            <a:ext cx="1236600" cy="443100"/>
          </a:xfrm>
          <a:prstGeom prst="bentConnector3">
            <a:avLst>
              <a:gd name="adj1" fmla="val 50004"/>
            </a:avLst>
          </a:prstGeom>
          <a:noFill/>
          <a:ln w="19050" cap="flat" cmpd="sng">
            <a:solidFill>
              <a:schemeClr val="accent2"/>
            </a:solidFill>
            <a:prstDash val="solid"/>
            <a:round/>
            <a:headEnd type="none" w="med" len="med"/>
            <a:tailEnd type="oval" w="med" len="med"/>
          </a:ln>
        </p:spPr>
      </p:cxnSp>
      <p:cxnSp>
        <p:nvCxnSpPr>
          <p:cNvPr id="2967" name="Google Shape;2967;p39"/>
          <p:cNvCxnSpPr>
            <a:cxnSpLocks/>
          </p:cNvCxnSpPr>
          <p:nvPr/>
        </p:nvCxnSpPr>
        <p:spPr>
          <a:xfrm flipH="1">
            <a:off x="7447325" y="3946871"/>
            <a:ext cx="1236300" cy="239700"/>
          </a:xfrm>
          <a:prstGeom prst="bentConnector3">
            <a:avLst>
              <a:gd name="adj1" fmla="val 50005"/>
            </a:avLst>
          </a:prstGeom>
          <a:noFill/>
          <a:ln w="19050" cap="flat" cmpd="sng">
            <a:solidFill>
              <a:schemeClr val="accent2"/>
            </a:solidFill>
            <a:prstDash val="solid"/>
            <a:round/>
            <a:headEnd type="none" w="med" len="med"/>
            <a:tailEnd type="oval" w="med" len="med"/>
          </a:ln>
        </p:spPr>
      </p:cxnSp>
      <p:cxnSp>
        <p:nvCxnSpPr>
          <p:cNvPr id="2968" name="Google Shape;2968;p39"/>
          <p:cNvCxnSpPr>
            <a:cxnSpLocks/>
          </p:cNvCxnSpPr>
          <p:nvPr/>
        </p:nvCxnSpPr>
        <p:spPr>
          <a:xfrm flipH="1">
            <a:off x="5557565" y="4288465"/>
            <a:ext cx="1236300" cy="443100"/>
          </a:xfrm>
          <a:prstGeom prst="bentConnector3">
            <a:avLst>
              <a:gd name="adj1" fmla="val 50005"/>
            </a:avLst>
          </a:prstGeom>
          <a:noFill/>
          <a:ln w="19050" cap="flat" cmpd="sng">
            <a:solidFill>
              <a:schemeClr val="lt1"/>
            </a:solidFill>
            <a:prstDash val="solid"/>
            <a:round/>
            <a:headEnd type="none" w="med" len="med"/>
            <a:tailEnd type="oval" w="med" len="med"/>
          </a:ln>
        </p:spPr>
      </p:cxnSp>
      <p:cxnSp>
        <p:nvCxnSpPr>
          <p:cNvPr id="2969" name="Google Shape;2969;p39"/>
          <p:cNvCxnSpPr>
            <a:cxnSpLocks/>
          </p:cNvCxnSpPr>
          <p:nvPr/>
        </p:nvCxnSpPr>
        <p:spPr>
          <a:xfrm>
            <a:off x="918126" y="4073356"/>
            <a:ext cx="1236600" cy="239700"/>
          </a:xfrm>
          <a:prstGeom prst="bentConnector3">
            <a:avLst>
              <a:gd name="adj1" fmla="val 50004"/>
            </a:avLst>
          </a:prstGeom>
          <a:noFill/>
          <a:ln w="19050" cap="flat" cmpd="sng">
            <a:solidFill>
              <a:schemeClr val="lt1"/>
            </a:solidFill>
            <a:prstDash val="solid"/>
            <a:round/>
            <a:headEnd type="none" w="med" len="med"/>
            <a:tailEnd type="oval" w="med" len="med"/>
          </a:ln>
        </p:spPr>
      </p:cxnSp>
      <p:grpSp>
        <p:nvGrpSpPr>
          <p:cNvPr id="2970" name="Google Shape;2970;p39"/>
          <p:cNvGrpSpPr/>
          <p:nvPr/>
        </p:nvGrpSpPr>
        <p:grpSpPr>
          <a:xfrm>
            <a:off x="7809182" y="1196629"/>
            <a:ext cx="2250993" cy="228146"/>
            <a:chOff x="7809182" y="1151604"/>
            <a:chExt cx="2250993" cy="228146"/>
          </a:xfrm>
        </p:grpSpPr>
        <p:sp>
          <p:nvSpPr>
            <p:cNvPr id="2971" name="Google Shape;2971;p39"/>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3" name="Google Shape;2973;p39"/>
          <p:cNvGrpSpPr/>
          <p:nvPr/>
        </p:nvGrpSpPr>
        <p:grpSpPr>
          <a:xfrm rot="5400000">
            <a:off x="1486975" y="799800"/>
            <a:ext cx="98902" cy="553090"/>
            <a:chOff x="4898850" y="4820550"/>
            <a:chExt cx="98902" cy="553090"/>
          </a:xfrm>
        </p:grpSpPr>
        <p:sp>
          <p:nvSpPr>
            <p:cNvPr id="2974" name="Google Shape;2974;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9" name="Google Shape;2979;p39"/>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48;p39">
            <a:extLst>
              <a:ext uri="{FF2B5EF4-FFF2-40B4-BE49-F238E27FC236}">
                <a16:creationId xmlns:a16="http://schemas.microsoft.com/office/drawing/2014/main" id="{7738B105-15E1-4B23-8805-8E00C797780D}"/>
              </a:ext>
            </a:extLst>
          </p:cNvPr>
          <p:cNvSpPr txBox="1">
            <a:spLocks/>
          </p:cNvSpPr>
          <p:nvPr/>
        </p:nvSpPr>
        <p:spPr>
          <a:xfrm>
            <a:off x="713100" y="2499826"/>
            <a:ext cx="77178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nSpc>
                <a:spcPct val="107000"/>
              </a:lnSpc>
              <a:spcAft>
                <a:spcPts val="800"/>
              </a:spcAft>
            </a:pP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class</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BooksController</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&lt;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ApplicationController</a:t>
            </a:r>
            <a:endPar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BooksController</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hereda de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ApplicationController</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lo que le da acceso a funcionalidades básicas de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Rails</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y a métodos de autenticación y autorización.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before_action</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set_book</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only: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[show update destroy</a:t>
            </a:r>
            <a:endPar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before_action</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es un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callback</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que se ejecuta antes de las acciones especificadas (en este caso, show,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update</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NI" sz="1800" dirty="0" err="1">
                <a:effectLst/>
                <a:latin typeface="Times New Roman" panose="02020603050405020304" pitchFamily="18" charset="0"/>
                <a:ea typeface="Times New Roman" panose="02020603050405020304" pitchFamily="18" charset="0"/>
                <a:cs typeface="Times New Roman" panose="02020603050405020304" pitchFamily="18" charset="0"/>
              </a:rPr>
              <a:t>destroy</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Este método se usa para establecer la variable @book con el libro correspondiente, evitando la repetición de código en cada acción.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6" name="Google Shape;2986;p40"/>
          <p:cNvSpPr txBox="1">
            <a:spLocks noGrp="1"/>
          </p:cNvSpPr>
          <p:nvPr>
            <p:ph type="title"/>
          </p:nvPr>
        </p:nvSpPr>
        <p:spPr>
          <a:xfrm>
            <a:off x="482966" y="2539186"/>
            <a:ext cx="9320916" cy="646139"/>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nSpc>
                <a:spcPct val="107000"/>
              </a:lnSpc>
              <a:spcAft>
                <a:spcPts val="800"/>
              </a:spcAft>
            </a:pP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Acciones del controlador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Index</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(GET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books</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 index</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@books =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Book.all</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render json: @books</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end</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Recupera todos los libros de la base de datos y los devuelve en formato JSON.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Show (GET /books/</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 show</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render json: @book</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600" dirty="0">
                <a:effectLst/>
                <a:latin typeface="Times New Roman" panose="02020603050405020304" pitchFamily="18" charset="0"/>
                <a:ea typeface="Times New Roman" panose="02020603050405020304" pitchFamily="18" charset="0"/>
                <a:cs typeface="Times New Roman" panose="02020603050405020304" pitchFamily="18" charset="0"/>
              </a:rPr>
              <a:t>    Muestra un libro específico (ya establecido en el </a:t>
            </a:r>
            <a:r>
              <a:rPr lang="es-NI" sz="1600" dirty="0" err="1">
                <a:effectLst/>
                <a:latin typeface="Times New Roman" panose="02020603050405020304" pitchFamily="18" charset="0"/>
                <a:ea typeface="Times New Roman" panose="02020603050405020304" pitchFamily="18" charset="0"/>
                <a:cs typeface="Times New Roman" panose="02020603050405020304" pitchFamily="18" charset="0"/>
              </a:rPr>
              <a:t>callback</a:t>
            </a:r>
            <a:r>
              <a:rPr lang="es-NI" sz="1600" dirty="0">
                <a:effectLst/>
                <a:latin typeface="Times New Roman" panose="02020603050405020304" pitchFamily="18" charset="0"/>
                <a:ea typeface="Times New Roman" panose="02020603050405020304" pitchFamily="18" charset="0"/>
                <a:cs typeface="Times New Roman" panose="02020603050405020304" pitchFamily="18" charset="0"/>
              </a:rPr>
              <a:t>) y lo devuelve en formato JSON</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Create (POST /books)</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 create</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@book =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Book.new</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book_params</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if @book.save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9"/>
        <p:cNvGrpSpPr/>
        <p:nvPr/>
      </p:nvGrpSpPr>
      <p:grpSpPr>
        <a:xfrm>
          <a:off x="0" y="0"/>
          <a:ext cx="0" cy="0"/>
          <a:chOff x="0" y="0"/>
          <a:chExt cx="0" cy="0"/>
        </a:xfrm>
      </p:grpSpPr>
      <p:sp>
        <p:nvSpPr>
          <p:cNvPr id="3013" name="Google Shape;3013;p41"/>
          <p:cNvSpPr txBox="1">
            <a:spLocks noGrp="1"/>
          </p:cNvSpPr>
          <p:nvPr>
            <p:ph type="title"/>
          </p:nvPr>
        </p:nvSpPr>
        <p:spPr>
          <a:xfrm>
            <a:off x="505836" y="2285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nSpc>
                <a:spcPct val="107000"/>
              </a:lnSpc>
              <a:spcAft>
                <a:spcPts val="800"/>
              </a:spcAft>
            </a:pP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Actualiza un libro existente con los nuevos parámetros. Si la actualización es exitosa, devuelve el libro actualizado. Si hay errores, devuelve los errores de validación.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Destroy</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(DELETE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books</a:t>
            </a:r>
            <a:r>
              <a:rPr lang="es-NI"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MX"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a:t>
            </a:r>
            <a:r>
              <a:rPr lang="es-MX"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s-MX"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destroy</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MX"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@book.destroy!</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MX"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Elimina el libro especificado. Si se elimina correctamente, normalmente se devolvería un estado 204 (sin contenido), aunque aquí no se especifica un render después de la eliminación.</a:t>
            </a:r>
            <a:endParaRPr dirty="0">
              <a:solidFill>
                <a:schemeClr val="accent2"/>
              </a:solidFill>
            </a:endParaRPr>
          </a:p>
        </p:txBody>
      </p:sp>
      <p:grpSp>
        <p:nvGrpSpPr>
          <p:cNvPr id="3020" name="Google Shape;3020;p41"/>
          <p:cNvGrpSpPr/>
          <p:nvPr/>
        </p:nvGrpSpPr>
        <p:grpSpPr>
          <a:xfrm>
            <a:off x="5419567" y="4501791"/>
            <a:ext cx="1105976" cy="133969"/>
            <a:chOff x="8183182" y="663852"/>
            <a:chExt cx="1475028" cy="178673"/>
          </a:xfrm>
        </p:grpSpPr>
        <p:grpSp>
          <p:nvGrpSpPr>
            <p:cNvPr id="3021" name="Google Shape;3021;p41"/>
            <p:cNvGrpSpPr/>
            <p:nvPr/>
          </p:nvGrpSpPr>
          <p:grpSpPr>
            <a:xfrm>
              <a:off x="8183182" y="774425"/>
              <a:ext cx="1178025" cy="68100"/>
              <a:chOff x="2024450" y="204150"/>
              <a:chExt cx="1178025" cy="68100"/>
            </a:xfrm>
          </p:grpSpPr>
          <p:sp>
            <p:nvSpPr>
              <p:cNvPr id="3022" name="Google Shape;3022;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p:cNvGrpSpPr/>
            <p:nvPr/>
          </p:nvGrpSpPr>
          <p:grpSpPr>
            <a:xfrm>
              <a:off x="8480185" y="663852"/>
              <a:ext cx="1178025" cy="68100"/>
              <a:chOff x="2024450" y="204150"/>
              <a:chExt cx="1178025" cy="68100"/>
            </a:xfrm>
          </p:grpSpPr>
          <p:sp>
            <p:nvSpPr>
              <p:cNvPr id="3033" name="Google Shape;3033;p4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8"/>
        <p:cNvGrpSpPr/>
        <p:nvPr/>
      </p:nvGrpSpPr>
      <p:grpSpPr>
        <a:xfrm>
          <a:off x="0" y="0"/>
          <a:ext cx="0" cy="0"/>
          <a:chOff x="0" y="0"/>
          <a:chExt cx="0" cy="0"/>
        </a:xfrm>
      </p:grpSpPr>
      <p:sp>
        <p:nvSpPr>
          <p:cNvPr id="3061" name="Google Shape;3061;p42"/>
          <p:cNvSpPr txBox="1">
            <a:spLocks noGrp="1"/>
          </p:cNvSpPr>
          <p:nvPr>
            <p:ph type="title" idx="4"/>
          </p:nvPr>
        </p:nvSpPr>
        <p:spPr>
          <a:xfrm>
            <a:off x="713100" y="2449830"/>
            <a:ext cx="77178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Métodos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Privados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Set Book</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private</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set_book</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@book =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Book.find</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(params[:id])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err="1">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Busca un libro por su ID y lo asigna a @book. Esto es utilizado por las acciones que requieren un libro específico</a:t>
            </a:r>
            <a:r>
              <a:rPr lang="es-NI"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Permitir</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Parámetros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def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book_params</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params.require</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(:book).permit(:title, :author, :</a:t>
            </a:r>
            <a:r>
              <a:rPr lang="en-US"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pdf_url</a:t>
            </a: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n-US" sz="1800" b="1" dirty="0">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    </a:t>
            </a:r>
            <a:r>
              <a:rPr lang="es-NI" sz="1800" b="1" dirty="0" err="1">
                <a:effectLst/>
                <a:highlight>
                  <a:srgbClr val="800080"/>
                </a:highlight>
                <a:latin typeface="Times New Roman" panose="02020603050405020304" pitchFamily="18" charset="0"/>
                <a:ea typeface="Times New Roman" panose="02020603050405020304" pitchFamily="18" charset="0"/>
                <a:cs typeface="Times New Roman" panose="02020603050405020304" pitchFamily="18" charset="0"/>
              </a:rPr>
              <a:t>end</a:t>
            </a:r>
            <a:br>
              <a:rPr lang="en-US" sz="1800" dirty="0">
                <a:effectLst/>
                <a:highlight>
                  <a:srgbClr val="800080"/>
                </a:highligh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Times New Roman" panose="02020603050405020304" pitchFamily="18" charset="0"/>
                <a:cs typeface="Times New Roman" panose="02020603050405020304" pitchFamily="18" charset="0"/>
              </a:rPr>
              <a:t>        Define qué parámetros son permitidos al crear o actualizar un libro, asegurando que solo se reciban los datos esperados.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068" name="Google Shape;3068;p42"/>
          <p:cNvGrpSpPr/>
          <p:nvPr/>
        </p:nvGrpSpPr>
        <p:grpSpPr>
          <a:xfrm>
            <a:off x="7812807" y="883512"/>
            <a:ext cx="1520982" cy="302065"/>
            <a:chOff x="5642557" y="-150670"/>
            <a:chExt cx="1520982" cy="302065"/>
          </a:xfrm>
        </p:grpSpPr>
        <p:sp>
          <p:nvSpPr>
            <p:cNvPr id="3069" name="Google Shape;3069;p4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42"/>
          <p:cNvGrpSpPr/>
          <p:nvPr/>
        </p:nvGrpSpPr>
        <p:grpSpPr>
          <a:xfrm flipH="1">
            <a:off x="4657567" y="4577991"/>
            <a:ext cx="1105976" cy="133969"/>
            <a:chOff x="8183182" y="663852"/>
            <a:chExt cx="1475028" cy="178673"/>
          </a:xfrm>
        </p:grpSpPr>
        <p:grpSp>
          <p:nvGrpSpPr>
            <p:cNvPr id="3075" name="Google Shape;3075;p42"/>
            <p:cNvGrpSpPr/>
            <p:nvPr/>
          </p:nvGrpSpPr>
          <p:grpSpPr>
            <a:xfrm>
              <a:off x="8183182" y="774425"/>
              <a:ext cx="1178025" cy="68100"/>
              <a:chOff x="2024450" y="204150"/>
              <a:chExt cx="1178025" cy="68100"/>
            </a:xfrm>
          </p:grpSpPr>
          <p:sp>
            <p:nvSpPr>
              <p:cNvPr id="3076" name="Google Shape;3076;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6" name="Google Shape;3086;p42"/>
            <p:cNvGrpSpPr/>
            <p:nvPr/>
          </p:nvGrpSpPr>
          <p:grpSpPr>
            <a:xfrm>
              <a:off x="8480185" y="663852"/>
              <a:ext cx="1178025" cy="68100"/>
              <a:chOff x="2024450" y="204150"/>
              <a:chExt cx="1178025" cy="68100"/>
            </a:xfrm>
          </p:grpSpPr>
          <p:sp>
            <p:nvSpPr>
              <p:cNvPr id="3087" name="Google Shape;3087;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97" name="Google Shape;3097;p42"/>
          <p:cNvGrpSpPr/>
          <p:nvPr/>
        </p:nvGrpSpPr>
        <p:grpSpPr>
          <a:xfrm rot="5400000">
            <a:off x="1851650" y="690750"/>
            <a:ext cx="98902" cy="553090"/>
            <a:chOff x="4898850" y="4820550"/>
            <a:chExt cx="98902" cy="553090"/>
          </a:xfrm>
        </p:grpSpPr>
        <p:sp>
          <p:nvSpPr>
            <p:cNvPr id="3098" name="Google Shape;3098;p4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grpSp>
        <p:nvGrpSpPr>
          <p:cNvPr id="3109" name="Google Shape;3109;p43"/>
          <p:cNvGrpSpPr/>
          <p:nvPr/>
        </p:nvGrpSpPr>
        <p:grpSpPr>
          <a:xfrm>
            <a:off x="1837776" y="4281819"/>
            <a:ext cx="1252897" cy="51000"/>
            <a:chOff x="2915381" y="4104819"/>
            <a:chExt cx="1252897" cy="51000"/>
          </a:xfrm>
        </p:grpSpPr>
        <p:sp>
          <p:nvSpPr>
            <p:cNvPr id="3110" name="Google Shape;3110;p4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4" name="Google Shape;3124;p43"/>
          <p:cNvGrpSpPr/>
          <p:nvPr/>
        </p:nvGrpSpPr>
        <p:grpSpPr>
          <a:xfrm flipH="1">
            <a:off x="2904967" y="691791"/>
            <a:ext cx="1105976" cy="133969"/>
            <a:chOff x="8183182" y="663852"/>
            <a:chExt cx="1475028" cy="178673"/>
          </a:xfrm>
        </p:grpSpPr>
        <p:grpSp>
          <p:nvGrpSpPr>
            <p:cNvPr id="3125" name="Google Shape;3125;p43"/>
            <p:cNvGrpSpPr/>
            <p:nvPr/>
          </p:nvGrpSpPr>
          <p:grpSpPr>
            <a:xfrm>
              <a:off x="8183182" y="774425"/>
              <a:ext cx="1178025" cy="68100"/>
              <a:chOff x="2024450" y="204150"/>
              <a:chExt cx="1178025" cy="68100"/>
            </a:xfrm>
          </p:grpSpPr>
          <p:sp>
            <p:nvSpPr>
              <p:cNvPr id="3126" name="Google Shape;3126;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6" name="Google Shape;3136;p43"/>
            <p:cNvGrpSpPr/>
            <p:nvPr/>
          </p:nvGrpSpPr>
          <p:grpSpPr>
            <a:xfrm>
              <a:off x="8480185" y="663852"/>
              <a:ext cx="1178025" cy="68100"/>
              <a:chOff x="2024450" y="204150"/>
              <a:chExt cx="1178025" cy="68100"/>
            </a:xfrm>
          </p:grpSpPr>
          <p:sp>
            <p:nvSpPr>
              <p:cNvPr id="3137" name="Google Shape;3137;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7" name="Google Shape;3147;p43"/>
          <p:cNvGrpSpPr/>
          <p:nvPr/>
        </p:nvGrpSpPr>
        <p:grpSpPr>
          <a:xfrm rot="5400000">
            <a:off x="7200764" y="3308753"/>
            <a:ext cx="883262" cy="242091"/>
            <a:chOff x="2300350" y="2601250"/>
            <a:chExt cx="2275275" cy="623625"/>
          </a:xfrm>
        </p:grpSpPr>
        <p:sp>
          <p:nvSpPr>
            <p:cNvPr id="3148" name="Google Shape;3148;p4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n 5">
            <a:extLst>
              <a:ext uri="{FF2B5EF4-FFF2-40B4-BE49-F238E27FC236}">
                <a16:creationId xmlns:a16="http://schemas.microsoft.com/office/drawing/2014/main" id="{DDCC6184-9FDD-462C-8A74-49503A18FB69}"/>
              </a:ext>
            </a:extLst>
          </p:cNvPr>
          <p:cNvPicPr>
            <a:picLocks noChangeAspect="1"/>
          </p:cNvPicPr>
          <p:nvPr/>
        </p:nvPicPr>
        <p:blipFill>
          <a:blip r:embed="rId3"/>
          <a:stretch>
            <a:fillRect/>
          </a:stretch>
        </p:blipFill>
        <p:spPr>
          <a:xfrm>
            <a:off x="510760" y="857606"/>
            <a:ext cx="3763660" cy="3926051"/>
          </a:xfrm>
          <a:prstGeom prst="rect">
            <a:avLst/>
          </a:prstGeom>
        </p:spPr>
      </p:pic>
      <p:pic>
        <p:nvPicPr>
          <p:cNvPr id="54" name="Imagen 53">
            <a:extLst>
              <a:ext uri="{FF2B5EF4-FFF2-40B4-BE49-F238E27FC236}">
                <a16:creationId xmlns:a16="http://schemas.microsoft.com/office/drawing/2014/main" id="{A87E035F-95EB-4155-86C5-F54358CE4B7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69582" y="857606"/>
            <a:ext cx="3763660" cy="3926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a:lnSpc>
                <a:spcPct val="107000"/>
              </a:lnSpc>
              <a:spcAft>
                <a:spcPts val="800"/>
              </a:spcAft>
            </a:pPr>
            <a:r>
              <a:rPr lang="es-MX"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class</a:t>
            </a:r>
            <a:r>
              <a:rPr lang="es-MX"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MX"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HousesController</a:t>
            </a:r>
            <a:r>
              <a:rPr lang="es-MX"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&lt; </a:t>
            </a:r>
            <a:r>
              <a:rPr lang="es-MX"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ApplicationController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Esta línea define la clase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HousesController</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que hereda de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ApplicationController</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Esto significa que hereda todas las funcionalidades y configuraciones básicas que definiste en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ApplicationController</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Filtros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before_action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before_action</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set_house</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only: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show update destroy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before_action</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es un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callback</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que se ejecuta antes de que se llame a cualquier acción en el controlador. En este caso,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set_house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se ejecutará antes de las acciones show,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update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destroy</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Esto evita la repetición de código, ya que la función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set_house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se encargará de encontrar la casa correspondiente según el id proporcionado en los parámetros.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435911" y="362017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7254478" y="270343"/>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7490477" y="4873157"/>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841630" y="28252"/>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251319" y="971734"/>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45"/>
          <p:cNvSpPr txBox="1">
            <a:spLocks noGrp="1"/>
          </p:cNvSpPr>
          <p:nvPr>
            <p:ph type="title"/>
          </p:nvPr>
        </p:nvSpPr>
        <p:spPr>
          <a:xfrm>
            <a:off x="627032" y="2436467"/>
            <a:ext cx="77178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s-NI" sz="2000" b="1" dirty="0">
                <a:effectLst/>
                <a:latin typeface="Times New Roman" panose="02020603050405020304" pitchFamily="18" charset="0"/>
                <a:ea typeface="Calibri" panose="020F0502020204030204" pitchFamily="34" charset="0"/>
                <a:cs typeface="Times New Roman" panose="02020603050405020304" pitchFamily="18" charset="0"/>
              </a:rPr>
              <a:t>3. Acciones del Controlador</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b="1" dirty="0">
                <a:effectLst/>
                <a:latin typeface="Times New Roman" panose="02020603050405020304" pitchFamily="18" charset="0"/>
                <a:ea typeface="Calibri" panose="020F0502020204030204" pitchFamily="34" charset="0"/>
                <a:cs typeface="Times New Roman" panose="02020603050405020304" pitchFamily="18" charset="0"/>
              </a:rPr>
              <a:t>3.1. </a:t>
            </a:r>
            <a:r>
              <a:rPr lang="es-NI" sz="2000" b="1" dirty="0" err="1">
                <a:effectLst/>
                <a:latin typeface="Times New Roman" panose="02020603050405020304" pitchFamily="18" charset="0"/>
                <a:ea typeface="Calibri" panose="020F0502020204030204" pitchFamily="34" charset="0"/>
                <a:cs typeface="Times New Roman" panose="02020603050405020304" pitchFamily="18" charset="0"/>
              </a:rPr>
              <a:t>IndeX</a:t>
            </a:r>
            <a:r>
              <a:rPr lang="es-NI" sz="20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a:t>
            </a: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index</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 =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House.all</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render json: @houses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Método: GET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Descripción: Este método recupera todas las casas de la base de datos usando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House.all</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y las devuelve en formato JSON.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Renderiza: La respuesta se renderiza como JSON, que es el formato estándar para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APIs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303" name="Google Shape;3303;p45"/>
          <p:cNvGrpSpPr/>
          <p:nvPr/>
        </p:nvGrpSpPr>
        <p:grpSpPr>
          <a:xfrm>
            <a:off x="8186645" y="925129"/>
            <a:ext cx="2297800" cy="347400"/>
            <a:chOff x="7805645" y="2296729"/>
            <a:chExt cx="2297800" cy="347400"/>
          </a:xfrm>
        </p:grpSpPr>
        <p:sp>
          <p:nvSpPr>
            <p:cNvPr id="3304" name="Google Shape;3304;p45"/>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5"/>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45"/>
          <p:cNvGrpSpPr/>
          <p:nvPr/>
        </p:nvGrpSpPr>
        <p:grpSpPr>
          <a:xfrm rot="5400000" flipH="1">
            <a:off x="185402" y="2892328"/>
            <a:ext cx="883262" cy="242091"/>
            <a:chOff x="2300350" y="2601250"/>
            <a:chExt cx="2275275" cy="623625"/>
          </a:xfrm>
        </p:grpSpPr>
        <p:sp>
          <p:nvSpPr>
            <p:cNvPr id="3307" name="Google Shape;330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1"/>
        <p:cNvGrpSpPr/>
        <p:nvPr/>
      </p:nvGrpSpPr>
      <p:grpSpPr>
        <a:xfrm>
          <a:off x="0" y="0"/>
          <a:ext cx="0" cy="0"/>
          <a:chOff x="0" y="0"/>
          <a:chExt cx="0" cy="0"/>
        </a:xfrm>
      </p:grpSpPr>
      <p:sp>
        <p:nvSpPr>
          <p:cNvPr id="3322" name="Google Shape;3322;p46"/>
          <p:cNvSpPr txBox="1">
            <a:spLocks noGrp="1"/>
          </p:cNvSpPr>
          <p:nvPr>
            <p:ph type="title"/>
          </p:nvPr>
        </p:nvSpPr>
        <p:spPr>
          <a:xfrm>
            <a:off x="-146305" y="2378172"/>
            <a:ext cx="9052047" cy="614757"/>
          </a:xfrm>
          <a:prstGeom prst="rect">
            <a:avLst/>
          </a:prstGeom>
        </p:spPr>
        <p:txBody>
          <a:bodyPr spcFirstLastPara="1" wrap="square" lIns="91425" tIns="91425" rIns="91425" bIns="91425" anchor="ctr" anchorCtr="0">
            <a:no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3.2. Show</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 show</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render json: {</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house: @house,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characters: @house.characters,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spells: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Spell.all</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books: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Book.all</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MX"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Método: GET /</a:t>
            </a:r>
            <a:r>
              <a:rPr lang="es-MX"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a:t>
            </a:r>
            <a:r>
              <a:rPr lang="es-MX"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/:id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Descripción: Este método devuelve la información de una casa específica, así como sus personajes y otros recursos (hechizos y libros).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Renderiza: Crea un objeto JSON que incluye la casa (@house), sus personajes (@house.characters), y listas de todos los hechizos y libros. Esto permite que quien consuma la API obtenga información relacionada en una sola respuesta.</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sz="3600" dirty="0">
              <a:solidFill>
                <a:schemeClr val="accent2"/>
              </a:solidFill>
            </a:endParaRPr>
          </a:p>
        </p:txBody>
      </p:sp>
      <p:sp>
        <p:nvSpPr>
          <p:cNvPr id="3338" name="Google Shape;3338;p46"/>
          <p:cNvSpPr/>
          <p:nvPr/>
        </p:nvSpPr>
        <p:spPr>
          <a:xfrm>
            <a:off x="3059065" y="2450051"/>
            <a:ext cx="235500" cy="23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6"/>
          <p:cNvSpPr/>
          <p:nvPr/>
        </p:nvSpPr>
        <p:spPr>
          <a:xfrm>
            <a:off x="2001564" y="3500861"/>
            <a:ext cx="235500" cy="23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2" name="Google Shape;3342;p46"/>
          <p:cNvGrpSpPr/>
          <p:nvPr/>
        </p:nvGrpSpPr>
        <p:grpSpPr>
          <a:xfrm rot="5400000">
            <a:off x="534688" y="981843"/>
            <a:ext cx="98902" cy="553090"/>
            <a:chOff x="4898850" y="4820550"/>
            <a:chExt cx="98902" cy="553090"/>
          </a:xfrm>
        </p:grpSpPr>
        <p:sp>
          <p:nvSpPr>
            <p:cNvPr id="3343" name="Google Shape;3343;p4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1"/>
        <p:cNvGrpSpPr/>
        <p:nvPr/>
      </p:nvGrpSpPr>
      <p:grpSpPr>
        <a:xfrm>
          <a:off x="0" y="0"/>
          <a:ext cx="0" cy="0"/>
          <a:chOff x="0" y="0"/>
          <a:chExt cx="0" cy="0"/>
        </a:xfrm>
      </p:grpSpPr>
      <p:sp>
        <p:nvSpPr>
          <p:cNvPr id="3352" name="Google Shape;3352;p47"/>
          <p:cNvSpPr txBox="1">
            <a:spLocks noGrp="1"/>
          </p:cNvSpPr>
          <p:nvPr>
            <p:ph type="title"/>
          </p:nvPr>
        </p:nvSpPr>
        <p:spPr>
          <a:xfrm>
            <a:off x="0" y="2427162"/>
            <a:ext cx="91440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3.3. Create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 create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@house =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House.new</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house_params</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if @house.save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render json: @house, status: :created, location: @house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else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render json: @house.errors, status: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unprocessable_entity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Método: POST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Descripción: Este método crea una nueva casa. Primero, se inicializa un nuevo objeto House con los parámetros permitidos.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Guardar: Intenta guardar la nueva casa en la base de datos. Si tiene éxito, devuelve la casa recién creada con un estado 201 (creado). Si falla, devuelve los errores de validación con un estado 422 (entidad no procesable).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sp>
        <p:nvSpPr>
          <p:cNvPr id="3366" name="Google Shape;3366;p47"/>
          <p:cNvSpPr/>
          <p:nvPr/>
        </p:nvSpPr>
        <p:spPr>
          <a:xfrm rot="10800000">
            <a:off x="8367395" y="11709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7" name="Google Shape;3367;p47" title="Gráfico">
            <a:hlinkClick r:id="rId3"/>
          </p:cNvPr>
          <p:cNvPicPr preferRelativeResize="0"/>
          <p:nvPr/>
        </p:nvPicPr>
        <p:blipFill>
          <a:blip r:embed="rId4">
            <a:alphaModFix/>
          </a:blip>
          <a:stretch>
            <a:fillRect/>
          </a:stretch>
        </p:blipFill>
        <p:spPr>
          <a:xfrm>
            <a:off x="11347100" y="1257150"/>
            <a:ext cx="4641549" cy="291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1"/>
        <p:cNvGrpSpPr/>
        <p:nvPr/>
      </p:nvGrpSpPr>
      <p:grpSpPr>
        <a:xfrm>
          <a:off x="0" y="0"/>
          <a:ext cx="0" cy="0"/>
          <a:chOff x="0" y="0"/>
          <a:chExt cx="0" cy="0"/>
        </a:xfrm>
      </p:grpSpPr>
      <p:sp>
        <p:nvSpPr>
          <p:cNvPr id="3352" name="Google Shape;3352;p47"/>
          <p:cNvSpPr txBox="1">
            <a:spLocks noGrp="1"/>
          </p:cNvSpPr>
          <p:nvPr>
            <p:ph type="title"/>
          </p:nvPr>
        </p:nvSpPr>
        <p:spPr>
          <a:xfrm>
            <a:off x="1158240" y="2114235"/>
            <a:ext cx="6949440" cy="915030"/>
          </a:xfrm>
          <a:prstGeom prst="rect">
            <a:avLst/>
          </a:prstGeom>
        </p:spPr>
        <p:txBody>
          <a:bodyPr spcFirstLastPara="1" wrap="square" lIns="91425" tIns="91425" rIns="91425" bIns="91425" anchor="ctr" anchorCtr="0">
            <a:noAutofit/>
          </a:bodyPr>
          <a:lstStyle/>
          <a:p>
            <a:pPr algn="just">
              <a:lnSpc>
                <a:spcPct val="107000"/>
              </a:lnSpc>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3.4.Update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 update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if @house.update(house_params)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render json: @house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else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render json: @house.errors, status: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unprocessable_entity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Método</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PATCH/PUT /houses/:id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Descripción: Este método actualiza una casa existente. Usa @house.update para aplicar los cambios.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Renderiza: Si la actualización es exitosa, devuelve la casa actualizada. Si falla, devuelve los errores de validación.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sp>
        <p:nvSpPr>
          <p:cNvPr id="3366" name="Google Shape;3366;p47"/>
          <p:cNvSpPr/>
          <p:nvPr/>
        </p:nvSpPr>
        <p:spPr>
          <a:xfrm rot="10800000">
            <a:off x="8367395" y="11709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7" name="Google Shape;3367;p47" title="Gráfico">
            <a:hlinkClick r:id="rId3"/>
          </p:cNvPr>
          <p:cNvPicPr preferRelativeResize="0"/>
          <p:nvPr/>
        </p:nvPicPr>
        <p:blipFill>
          <a:blip r:embed="rId4">
            <a:alphaModFix/>
          </a:blip>
          <a:stretch>
            <a:fillRect/>
          </a:stretch>
        </p:blipFill>
        <p:spPr>
          <a:xfrm>
            <a:off x="11347100" y="1257150"/>
            <a:ext cx="4641549" cy="2912725"/>
          </a:xfrm>
          <a:prstGeom prst="rect">
            <a:avLst/>
          </a:prstGeom>
          <a:noFill/>
          <a:ln>
            <a:noFill/>
          </a:ln>
        </p:spPr>
      </p:pic>
    </p:spTree>
    <p:extLst>
      <p:ext uri="{BB962C8B-B14F-4D97-AF65-F5344CB8AC3E}">
        <p14:creationId xmlns:p14="http://schemas.microsoft.com/office/powerpoint/2010/main" val="167471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s-MX" sz="2800" dirty="0">
                <a:solidFill>
                  <a:schemeClr val="accent2"/>
                </a:solidFill>
              </a:rPr>
              <a:t>¿Que es una API?</a:t>
            </a:r>
            <a:endParaRPr sz="2800" dirty="0">
              <a:solidFill>
                <a:schemeClr val="accent2"/>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ES" sz="3200" dirty="0">
                <a:latin typeface="Times New Roman" panose="02020603050405020304" pitchFamily="18" charset="0"/>
                <a:cs typeface="Times New Roman" panose="02020603050405020304" pitchFamily="18" charset="0"/>
              </a:rPr>
              <a:t>Una API ​ es una pieza de código que permite a dos aplicaciones comunicarse entre sí para compartir información y funcionalidades. Se usan generalmente en bibliotecas de programación.</a:t>
            </a:r>
            <a:endParaRPr sz="3200" dirty="0">
              <a:latin typeface="Times New Roman" panose="02020603050405020304" pitchFamily="18" charset="0"/>
              <a:cs typeface="Times New Roman" panose="02020603050405020304" pitchFamily="18" charset="0"/>
            </a:endParaRP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49"/>
          <p:cNvSpPr txBox="1">
            <a:spLocks noGrp="1"/>
          </p:cNvSpPr>
          <p:nvPr>
            <p:ph type="title"/>
          </p:nvPr>
        </p:nvSpPr>
        <p:spPr>
          <a:xfrm>
            <a:off x="713100" y="2155649"/>
            <a:ext cx="77178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3.5. </a:t>
            </a:r>
            <a:r>
              <a:rPr lang="es-MX" sz="2000" b="1" dirty="0" err="1">
                <a:effectLst/>
                <a:latin typeface="Times New Roman" panose="02020603050405020304" pitchFamily="18" charset="0"/>
                <a:ea typeface="Calibri" panose="020F0502020204030204" pitchFamily="34" charset="0"/>
                <a:cs typeface="Times New Roman" panose="02020603050405020304" pitchFamily="18" charset="0"/>
              </a:rPr>
              <a:t>Destroy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a:t>
            </a:r>
            <a:r>
              <a:rPr lang="es-MX"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MX"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destroy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MX"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@house.destroy!</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Método: DELETE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houses</a:t>
            </a: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/:id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Descripción: Este método elimina una casa existente. Usa @house.destroy! para eliminar la casa de la base de datos. Si la eliminación tiene éxito, devuelve un estado 204 (sin contenido).</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sz="3600" dirty="0"/>
          </a:p>
        </p:txBody>
      </p:sp>
      <p:grpSp>
        <p:nvGrpSpPr>
          <p:cNvPr id="3437" name="Google Shape;3437;p49"/>
          <p:cNvGrpSpPr/>
          <p:nvPr/>
        </p:nvGrpSpPr>
        <p:grpSpPr>
          <a:xfrm rot="-5400000">
            <a:off x="8110314" y="2450703"/>
            <a:ext cx="883262" cy="242091"/>
            <a:chOff x="2300350" y="2601250"/>
            <a:chExt cx="2275275" cy="623625"/>
          </a:xfrm>
        </p:grpSpPr>
        <p:sp>
          <p:nvSpPr>
            <p:cNvPr id="3438" name="Google Shape;3438;p4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49"/>
          <p:cNvGrpSpPr/>
          <p:nvPr/>
        </p:nvGrpSpPr>
        <p:grpSpPr>
          <a:xfrm>
            <a:off x="5343367" y="251416"/>
            <a:ext cx="1105976" cy="133969"/>
            <a:chOff x="8183182" y="663852"/>
            <a:chExt cx="1475028" cy="178673"/>
          </a:xfrm>
        </p:grpSpPr>
        <p:grpSp>
          <p:nvGrpSpPr>
            <p:cNvPr id="3445" name="Google Shape;3445;p49"/>
            <p:cNvGrpSpPr/>
            <p:nvPr/>
          </p:nvGrpSpPr>
          <p:grpSpPr>
            <a:xfrm>
              <a:off x="8183182" y="774425"/>
              <a:ext cx="1178025" cy="68100"/>
              <a:chOff x="2024450" y="204150"/>
              <a:chExt cx="1178025" cy="68100"/>
            </a:xfrm>
          </p:grpSpPr>
          <p:sp>
            <p:nvSpPr>
              <p:cNvPr id="3446" name="Google Shape;3446;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 name="Google Shape;3456;p49"/>
            <p:cNvGrpSpPr/>
            <p:nvPr/>
          </p:nvGrpSpPr>
          <p:grpSpPr>
            <a:xfrm>
              <a:off x="8480185" y="663852"/>
              <a:ext cx="1178025" cy="68100"/>
              <a:chOff x="2024450" y="204150"/>
              <a:chExt cx="1178025" cy="68100"/>
            </a:xfrm>
          </p:grpSpPr>
          <p:sp>
            <p:nvSpPr>
              <p:cNvPr id="3457" name="Google Shape;3457;p4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67" name="Google Shape;3467;p49"/>
          <p:cNvGrpSpPr/>
          <p:nvPr/>
        </p:nvGrpSpPr>
        <p:grpSpPr>
          <a:xfrm rot="5400000">
            <a:off x="4199250" y="4304299"/>
            <a:ext cx="98902" cy="553090"/>
            <a:chOff x="4898850" y="4820550"/>
            <a:chExt cx="98902" cy="553090"/>
          </a:xfrm>
        </p:grpSpPr>
        <p:sp>
          <p:nvSpPr>
            <p:cNvPr id="3468" name="Google Shape;3468;p4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9" name="Google Shape;3509;p49"/>
          <p:cNvGrpSpPr/>
          <p:nvPr/>
        </p:nvGrpSpPr>
        <p:grpSpPr>
          <a:xfrm flipH="1">
            <a:off x="-1562055" y="3490391"/>
            <a:ext cx="2297800" cy="347400"/>
            <a:chOff x="7644195" y="3512791"/>
            <a:chExt cx="2297800" cy="347400"/>
          </a:xfrm>
        </p:grpSpPr>
        <p:sp>
          <p:nvSpPr>
            <p:cNvPr id="3510" name="Google Shape;3510;p49"/>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9"/>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7" name="Google Shape;3517;p50"/>
          <p:cNvSpPr txBox="1">
            <a:spLocks noGrp="1"/>
          </p:cNvSpPr>
          <p:nvPr>
            <p:ph type="title"/>
          </p:nvPr>
        </p:nvSpPr>
        <p:spPr>
          <a:xfrm>
            <a:off x="0" y="2405675"/>
            <a:ext cx="9141638" cy="841800"/>
          </a:xfrm>
          <a:prstGeom prst="rect">
            <a:avLst/>
          </a:prstGeom>
        </p:spPr>
        <p:txBody>
          <a:bodyPr spcFirstLastPara="1" wrap="square" lIns="91425" tIns="91425" rIns="91425" bIns="91425" anchor="ctr" anchorCtr="0">
            <a:noAutofit/>
          </a:bodyPr>
          <a:lstStyle/>
          <a:p>
            <a:pPr algn="ct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Métodos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Privados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4.1.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set_house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set_house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@house =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House.find</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(params[:id])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Descripción: Este método busca la casa en la base de datos utilizando el id proporcionado en los parámetros. Se ejecuta antes de las acciones show,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update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destroy</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Almacena el objeto House en @house, que puede ser usado en esas acciones.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house_params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def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house_params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params.require</a:t>
            </a: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(:house).permit(:name, :founder, :colors, :animal)</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Descripción: Este método permite definir qué parámetros son aceptables cuando se crean o actualizan casas.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params.require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asegura que haya un objeto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en los parámetros, y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permit</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especifica cuáles atributos se pueden usar (en este caso,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name</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founder</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colors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animal). Esto es crucial para proteger tu API de ataques maliciosos.</a:t>
            </a:r>
            <a:r>
              <a:rPr lang="es-NI"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459496" y="117817"/>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8035662" y="835004"/>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67316" y="1594749"/>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1"/>
        <p:cNvGrpSpPr/>
        <p:nvPr/>
      </p:nvGrpSpPr>
      <p:grpSpPr>
        <a:xfrm>
          <a:off x="0" y="0"/>
          <a:ext cx="0" cy="0"/>
          <a:chOff x="0" y="0"/>
          <a:chExt cx="0" cy="0"/>
        </a:xfrm>
      </p:grpSpPr>
      <p:grpSp>
        <p:nvGrpSpPr>
          <p:cNvPr id="3629" name="Google Shape;3629;p51"/>
          <p:cNvGrpSpPr/>
          <p:nvPr/>
        </p:nvGrpSpPr>
        <p:grpSpPr>
          <a:xfrm rot="5400000">
            <a:off x="8227473" y="2334240"/>
            <a:ext cx="883262" cy="242091"/>
            <a:chOff x="2300350" y="2601250"/>
            <a:chExt cx="2275275" cy="623625"/>
          </a:xfrm>
        </p:grpSpPr>
        <p:sp>
          <p:nvSpPr>
            <p:cNvPr id="3630" name="Google Shape;3630;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 name="Imagen 81">
            <a:extLst>
              <a:ext uri="{FF2B5EF4-FFF2-40B4-BE49-F238E27FC236}">
                <a16:creationId xmlns:a16="http://schemas.microsoft.com/office/drawing/2014/main" id="{BC802386-4527-4DE3-98DC-D36BA9FE15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3944" y="264652"/>
            <a:ext cx="3831752" cy="4377665"/>
          </a:xfrm>
          <a:prstGeom prst="rect">
            <a:avLst/>
          </a:prstGeom>
          <a:noFill/>
          <a:ln>
            <a:noFill/>
          </a:ln>
        </p:spPr>
      </p:pic>
      <p:pic>
        <p:nvPicPr>
          <p:cNvPr id="83" name="Imagen 82">
            <a:extLst>
              <a:ext uri="{FF2B5EF4-FFF2-40B4-BE49-F238E27FC236}">
                <a16:creationId xmlns:a16="http://schemas.microsoft.com/office/drawing/2014/main" id="{AEC9489B-2052-44A2-BE9A-537FC7A9264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18305" y="264652"/>
            <a:ext cx="3829751" cy="43776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9"/>
        <p:cNvGrpSpPr/>
        <p:nvPr/>
      </p:nvGrpSpPr>
      <p:grpSpPr>
        <a:xfrm>
          <a:off x="0" y="0"/>
          <a:ext cx="0" cy="0"/>
          <a:chOff x="0" y="0"/>
          <a:chExt cx="0" cy="0"/>
        </a:xfrm>
      </p:grpSpPr>
      <p:sp>
        <p:nvSpPr>
          <p:cNvPr id="3640" name="Google Shape;3640;p52"/>
          <p:cNvSpPr txBox="1">
            <a:spLocks noGrp="1"/>
          </p:cNvSpPr>
          <p:nvPr>
            <p:ph type="title"/>
          </p:nvPr>
        </p:nvSpPr>
        <p:spPr>
          <a:xfrm>
            <a:off x="0" y="2377002"/>
            <a:ext cx="91440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s-NI" sz="1800" b="1" dirty="0">
                <a:effectLst/>
                <a:latin typeface="Times New Roman" panose="02020603050405020304" pitchFamily="18" charset="0"/>
                <a:ea typeface="Calibri" panose="020F0502020204030204" pitchFamily="34" charset="0"/>
                <a:cs typeface="Times New Roman" panose="02020603050405020304" pitchFamily="18" charset="0"/>
              </a:rPr>
              <a:t>Definición de Rutas para Recursos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resources</a:t>
            </a:r>
            <a:r>
              <a:rPr lang="es-MX"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MX"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books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resources :spells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:books: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Crea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rutas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RESTful para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recurso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"books". </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Esto incluye las rutas para las operaciones CRUD (Crear, Leer, Actualizar, Eliminar) de libros.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resources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spells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Hace lo mismo para el recurso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spells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b="1" dirty="0">
                <a:effectLst/>
                <a:latin typeface="Times New Roman" panose="02020603050405020304" pitchFamily="18" charset="0"/>
                <a:ea typeface="Calibri" panose="020F0502020204030204" pitchFamily="34" charset="0"/>
                <a:cs typeface="Times New Roman" panose="02020603050405020304" pitchFamily="18" charset="0"/>
              </a:rPr>
              <a:t>2. Rutas Anidadas para Casas y Personajes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resources :houses do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resources :characters, only: [:index]</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end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resources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Crea rutas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RESTful</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para el recurso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Anidación: Dentro de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resources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defines que las rutas para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characters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estarán anidadas. Esto significa que puedes obtener personajes específicos de una casa.</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only</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index</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Esto limita las rutas generadas para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characters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solo a la acción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index</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que generalmente se usa para listar los personajes de una casa específica. La ruta resultante sería algo como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house_id</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characters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677" name="Google Shape;3677;p52"/>
          <p:cNvGrpSpPr/>
          <p:nvPr/>
        </p:nvGrpSpPr>
        <p:grpSpPr>
          <a:xfrm>
            <a:off x="7644195" y="3512791"/>
            <a:ext cx="2297800" cy="347400"/>
            <a:chOff x="7644195" y="3512791"/>
            <a:chExt cx="2297800" cy="347400"/>
          </a:xfrm>
        </p:grpSpPr>
        <p:sp>
          <p:nvSpPr>
            <p:cNvPr id="3678" name="Google Shape;3678;p52"/>
            <p:cNvSpPr/>
            <p:nvPr/>
          </p:nvSpPr>
          <p:spPr>
            <a:xfrm flipH="1">
              <a:off x="7947295" y="37920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2"/>
            <p:cNvSpPr/>
            <p:nvPr/>
          </p:nvSpPr>
          <p:spPr>
            <a:xfrm flipH="1">
              <a:off x="7644195" y="35127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1049604" y="1959024"/>
            <a:ext cx="6856736" cy="2523600"/>
          </a:xfrm>
          <a:prstGeom prst="rect">
            <a:avLst/>
          </a:prstGeom>
        </p:spPr>
        <p:txBody>
          <a:bodyPr spcFirstLastPara="1" wrap="square" lIns="91425" tIns="91425" rIns="91425" bIns="91425" anchor="ctr" anchorCtr="0">
            <a:noAutofit/>
          </a:bodyPr>
          <a:lstStyle/>
          <a:p>
            <a:pPr>
              <a:lnSpc>
                <a:spcPct val="107000"/>
              </a:lnSpc>
              <a:spcAft>
                <a:spcPts val="800"/>
              </a:spcAft>
            </a:pPr>
            <a:r>
              <a:rPr lang="es-NI" sz="2000" b="1" dirty="0">
                <a:effectLst/>
                <a:latin typeface="Times New Roman" panose="02020603050405020304" pitchFamily="18" charset="0"/>
                <a:ea typeface="Calibri" panose="020F0502020204030204" pitchFamily="34" charset="0"/>
                <a:cs typeface="Times New Roman" panose="02020603050405020304" pitchFamily="18" charset="0"/>
              </a:rPr>
              <a:t>Rutas Globales para Personajes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resources</a:t>
            </a: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characters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Esto mantiene la ruta global para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characters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lo que permite realizar operaciones CRUD sobre personajes de manera independiente de las casas.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b="1" dirty="0">
                <a:effectLst/>
                <a:latin typeface="Times New Roman" panose="02020603050405020304" pitchFamily="18" charset="0"/>
                <a:ea typeface="Calibri" panose="020F0502020204030204" pitchFamily="34" charset="0"/>
                <a:cs typeface="Times New Roman" panose="02020603050405020304" pitchFamily="18" charset="0"/>
              </a:rPr>
              <a:t>4. Rutas para Autenticación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devise_for</a:t>
            </a:r>
            <a:r>
              <a:rPr lang="es-NI"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users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Este comando configura las rutas necesarias para la autenticación de usuarios utilizando la gema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Devise</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Esto incluye rutas para registro, inicio de sesión, cierre de sesión, recuperación de contraseñas, etc.</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730" name="Google Shape;3730;p53"/>
          <p:cNvGrpSpPr/>
          <p:nvPr/>
        </p:nvGrpSpPr>
        <p:grpSpPr>
          <a:xfrm>
            <a:off x="7880840" y="4862255"/>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8"/>
        <p:cNvGrpSpPr/>
        <p:nvPr/>
      </p:nvGrpSpPr>
      <p:grpSpPr>
        <a:xfrm>
          <a:off x="0" y="0"/>
          <a:ext cx="0" cy="0"/>
          <a:chOff x="0" y="0"/>
          <a:chExt cx="0" cy="0"/>
        </a:xfrm>
      </p:grpSpPr>
      <p:sp>
        <p:nvSpPr>
          <p:cNvPr id="3752" name="Google Shape;3752;p54"/>
          <p:cNvSpPr txBox="1">
            <a:spLocks noGrp="1"/>
          </p:cNvSpPr>
          <p:nvPr>
            <p:ph type="title"/>
          </p:nvPr>
        </p:nvSpPr>
        <p:spPr>
          <a:xfrm>
            <a:off x="563889" y="2693994"/>
            <a:ext cx="77178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Ruta</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Verificación</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Salud</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get "up" =&gt; "rails/</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health#show</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as: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rails_health_check</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get</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"up": Define una ruta que responde a una solicitud GET en la URL /up.</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rails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health#show</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Esta ruta se conecta a la acción show del controlador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HealthController</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dentro del espacio de nombres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rails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Es útil para monitorear el estado de la aplicación.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rails_health_check</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Le da un nombre a la ruta, lo que te permite referenciarla en otras partes de tu código.</a:t>
            </a:r>
            <a:br>
              <a:rPr lang="en-US" sz="20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Ruta</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Raíz</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 root "</a:t>
            </a:r>
            <a:r>
              <a:rPr lang="en-US" sz="2000" dirty="0" err="1">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posts#index</a:t>
            </a:r>
            <a:r>
              <a:rPr lang="en-US" sz="2000" dirty="0">
                <a:effectLst/>
                <a:highlight>
                  <a:srgbClr val="008B8B"/>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Esta línea está comentada, pero si la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descomentas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definirá la ruta raíz de tu aplicación (es decir, la página que se carga cuando accedes a la URL base del servidor). En este caso, se configuraría para que se dirigiera al índice del controlador Posts.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grpSp>
        <p:nvGrpSpPr>
          <p:cNvPr id="3762" name="Google Shape;3762;p54"/>
          <p:cNvGrpSpPr/>
          <p:nvPr/>
        </p:nvGrpSpPr>
        <p:grpSpPr>
          <a:xfrm rot="10800000">
            <a:off x="271469" y="884050"/>
            <a:ext cx="883262" cy="242091"/>
            <a:chOff x="2300350" y="2601250"/>
            <a:chExt cx="2275275" cy="623625"/>
          </a:xfrm>
        </p:grpSpPr>
        <p:sp>
          <p:nvSpPr>
            <p:cNvPr id="3763" name="Google Shape;3763;p5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9" name="Google Shape;3769;p54"/>
          <p:cNvGrpSpPr/>
          <p:nvPr/>
        </p:nvGrpSpPr>
        <p:grpSpPr>
          <a:xfrm rot="5400000">
            <a:off x="7537775" y="549200"/>
            <a:ext cx="98902" cy="553090"/>
            <a:chOff x="4898850" y="4820550"/>
            <a:chExt cx="98902" cy="553090"/>
          </a:xfrm>
        </p:grpSpPr>
        <p:sp>
          <p:nvSpPr>
            <p:cNvPr id="3770" name="Google Shape;3770;p5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grpSp>
        <p:nvGrpSpPr>
          <p:cNvPr id="3845" name="Google Shape;3845;p55"/>
          <p:cNvGrpSpPr/>
          <p:nvPr/>
        </p:nvGrpSpPr>
        <p:grpSpPr>
          <a:xfrm rot="10800000">
            <a:off x="4431589" y="4464278"/>
            <a:ext cx="883262" cy="242091"/>
            <a:chOff x="2300350" y="2601250"/>
            <a:chExt cx="2275275" cy="623625"/>
          </a:xfrm>
        </p:grpSpPr>
        <p:sp>
          <p:nvSpPr>
            <p:cNvPr id="3846" name="Google Shape;3846;p5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2" name="Google Shape;3852;p55"/>
          <p:cNvGrpSpPr/>
          <p:nvPr/>
        </p:nvGrpSpPr>
        <p:grpSpPr>
          <a:xfrm>
            <a:off x="7865020" y="1077529"/>
            <a:ext cx="2297800" cy="271691"/>
            <a:chOff x="7805645" y="1077529"/>
            <a:chExt cx="2297800" cy="271691"/>
          </a:xfrm>
        </p:grpSpPr>
        <p:sp>
          <p:nvSpPr>
            <p:cNvPr id="3853" name="Google Shape;3853;p55"/>
            <p:cNvSpPr/>
            <p:nvPr/>
          </p:nvSpPr>
          <p:spPr>
            <a:xfrm flipH="1">
              <a:off x="8108745" y="128111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5"/>
            <p:cNvSpPr/>
            <p:nvPr/>
          </p:nvSpPr>
          <p:spPr>
            <a:xfrm flipH="1">
              <a:off x="7805645" y="1077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 name="Imagen 79">
            <a:extLst>
              <a:ext uri="{FF2B5EF4-FFF2-40B4-BE49-F238E27FC236}">
                <a16:creationId xmlns:a16="http://schemas.microsoft.com/office/drawing/2014/main" id="{1D6986E2-B53F-4F31-8925-2F96B9BEFD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0092" y="898207"/>
            <a:ext cx="5123815" cy="33470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8"/>
        <p:cNvGrpSpPr/>
        <p:nvPr/>
      </p:nvGrpSpPr>
      <p:grpSpPr>
        <a:xfrm>
          <a:off x="0" y="0"/>
          <a:ext cx="0" cy="0"/>
          <a:chOff x="0" y="0"/>
          <a:chExt cx="0" cy="0"/>
        </a:xfrm>
      </p:grpSpPr>
      <p:sp>
        <p:nvSpPr>
          <p:cNvPr id="3859" name="Google Shape;3859;p56"/>
          <p:cNvSpPr txBox="1">
            <a:spLocks noGrp="1"/>
          </p:cNvSpPr>
          <p:nvPr>
            <p:ph type="title"/>
          </p:nvPr>
        </p:nvSpPr>
        <p:spPr>
          <a:xfrm>
            <a:off x="649090" y="2411167"/>
            <a:ext cx="7717800" cy="572700"/>
          </a:xfrm>
          <a:prstGeom prst="rect">
            <a:avLst/>
          </a:prstGeom>
        </p:spPr>
        <p:txBody>
          <a:bodyPr spcFirstLastPara="1" wrap="square" lIns="91425" tIns="91425" rIns="91425" bIns="91425" anchor="ctr" anchorCtr="0">
            <a:noAutofit/>
          </a:bodyPr>
          <a:lstStyle/>
          <a:p>
            <a:pPr>
              <a:lnSpc>
                <a:spcPct val="107000"/>
              </a:lnSpc>
              <a:spcAft>
                <a:spcPts val="800"/>
              </a:spcAft>
            </a:pPr>
            <a:r>
              <a:rPr lang="es-NI" sz="1800" b="1" dirty="0">
                <a:effectLst/>
                <a:latin typeface="Times New Roman" panose="02020603050405020304" pitchFamily="18" charset="0"/>
                <a:ea typeface="Calibri" panose="020F0502020204030204" pitchFamily="34" charset="0"/>
                <a:cs typeface="Times New Roman" panose="02020603050405020304" pitchFamily="18" charset="0"/>
              </a:rPr>
              <a:t>Creación de Registros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Casas (Hogwarts </a:t>
            </a:r>
            <a:r>
              <a:rPr lang="es-NI"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houses = </a:t>
            </a:r>
            <a:r>
              <a:rPr lang="en-US"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House.create</a:t>
            </a: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 name: "Gryffindor", founder: "</a:t>
            </a:r>
            <a:r>
              <a:rPr lang="en-US"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Godric</a:t>
            </a: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Gryffindor", colors: "</a:t>
            </a:r>
            <a:r>
              <a:rPr lang="en-US"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Rojo</a:t>
            </a: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y Dorado", animal: "León" },</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 name: "Slytherin", founder: "Salazar Slytherin", colors: "Verde y Plata", animal: "</a:t>
            </a:r>
            <a:r>
              <a:rPr lang="en-US"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Serpiente</a:t>
            </a: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 name: "Hufflepuff", founder: "Helga Hufflepuff", colors: "Amarillo y Negro", animal: "</a:t>
            </a:r>
            <a:r>
              <a:rPr lang="en-US"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Tejón</a:t>
            </a: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name</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"Ravenclaw", </a:t>
            </a:r>
            <a:r>
              <a:rPr lang="es-NI"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founder</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"Rowena Ravenclaw", </a:t>
            </a:r>
            <a:r>
              <a:rPr lang="es-NI" sz="18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colors</a:t>
            </a: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"Azul y Plata", animal: "Águila" }</a:t>
            </a:r>
            <a:br>
              <a:rPr lang="en-US" sz="18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s-NI"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Esta parte crea registros para las cuatro casas de Hogwarts, cada una con su nombre, fundador, colores y animal representativo. Los registros se almacenan en la variable </a:t>
            </a:r>
            <a:r>
              <a:rPr lang="es-NI" sz="1800" dirty="0" err="1">
                <a:effectLst/>
                <a:latin typeface="Times New Roman" panose="02020603050405020304" pitchFamily="18" charset="0"/>
                <a:ea typeface="Calibri" panose="020F0502020204030204" pitchFamily="34" charset="0"/>
                <a:cs typeface="Times New Roman" panose="02020603050405020304" pitchFamily="18" charset="0"/>
              </a:rPr>
              <a:t>houses</a:t>
            </a: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grpSp>
        <p:nvGrpSpPr>
          <p:cNvPr id="3896" name="Google Shape;3896;p56"/>
          <p:cNvGrpSpPr/>
          <p:nvPr/>
        </p:nvGrpSpPr>
        <p:grpSpPr>
          <a:xfrm>
            <a:off x="7796595" y="2826991"/>
            <a:ext cx="2297800" cy="313751"/>
            <a:chOff x="7796595" y="2826991"/>
            <a:chExt cx="2297800" cy="313751"/>
          </a:xfrm>
        </p:grpSpPr>
        <p:sp>
          <p:nvSpPr>
            <p:cNvPr id="3897" name="Google Shape;3897;p56"/>
            <p:cNvSpPr/>
            <p:nvPr/>
          </p:nvSpPr>
          <p:spPr>
            <a:xfrm flipH="1">
              <a:off x="8099695" y="3072643"/>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6"/>
            <p:cNvSpPr/>
            <p:nvPr/>
          </p:nvSpPr>
          <p:spPr>
            <a:xfrm flipH="1">
              <a:off x="7796595" y="282699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5" name="Google Shape;3905;p56"/>
          <p:cNvGrpSpPr/>
          <p:nvPr/>
        </p:nvGrpSpPr>
        <p:grpSpPr>
          <a:xfrm rot="-5400000">
            <a:off x="86414" y="2740003"/>
            <a:ext cx="883262" cy="242091"/>
            <a:chOff x="2300350" y="2601250"/>
            <a:chExt cx="2275275" cy="623625"/>
          </a:xfrm>
        </p:grpSpPr>
        <p:sp>
          <p:nvSpPr>
            <p:cNvPr id="3906" name="Google Shape;3906;p5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3" name="Google Shape;3923;p57"/>
          <p:cNvSpPr txBox="1">
            <a:spLocks noGrp="1"/>
          </p:cNvSpPr>
          <p:nvPr>
            <p:ph type="title"/>
          </p:nvPr>
        </p:nvSpPr>
        <p:spPr>
          <a:xfrm>
            <a:off x="713100" y="2405677"/>
            <a:ext cx="7717800" cy="841800"/>
          </a:xfrm>
          <a:prstGeom prst="rect">
            <a:avLst/>
          </a:prstGeom>
        </p:spPr>
        <p:txBody>
          <a:bodyPr spcFirstLastPara="1" wrap="square" lIns="91425" tIns="91425" rIns="91425" bIns="91425" anchor="ctr" anchorCtr="0">
            <a:noAutofit/>
          </a:bodyPr>
          <a:lstStyle/>
          <a:p>
            <a:pPr>
              <a:lnSpc>
                <a:spcPct val="107000"/>
              </a:lnSpc>
              <a:spcAft>
                <a:spcPts val="800"/>
              </a:spcAft>
            </a:pPr>
            <a:r>
              <a:rPr lang="es-MX" sz="18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Pers</a:t>
            </a:r>
            <a:r>
              <a:rPr lang="es-MX"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onajes (</a:t>
            </a:r>
            <a:r>
              <a:rPr lang="es-MX"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Characters</a:t>
            </a:r>
            <a:r>
              <a:rPr lang="es-MX"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characters = </a:t>
            </a:r>
            <a:r>
              <a:rPr lang="en-US"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Character.create</a:t>
            </a: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 name: "Harry Potter", house: houses[0], species: "Humano", </a:t>
            </a:r>
            <a:r>
              <a:rPr lang="en-US"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patronus</a:t>
            </a: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Ciervo</a:t>
            </a: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wand: "Holly" },</a:t>
            </a:r>
            <a:br>
              <a:rPr lang="en-US" sz="20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 name: "Draco Malfoy", house: houses[1], species: "Humano", </a:t>
            </a:r>
            <a:r>
              <a:rPr lang="en-US"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patronus</a:t>
            </a: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Serpiente</a:t>
            </a:r>
            <a:r>
              <a:rPr lang="en-US"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 wand: "Hawthorn" }</a:t>
            </a:r>
            <a:br>
              <a:rPr lang="en-US" sz="2000" dirty="0">
                <a:effectLst/>
                <a:highlight>
                  <a:srgbClr val="808080"/>
                </a:highlight>
                <a:latin typeface="Calibri" panose="020F0502020204030204" pitchFamily="34" charset="0"/>
                <a:ea typeface="Calibri" panose="020F0502020204030204" pitchFamily="34" charset="0"/>
                <a:cs typeface="Times New Roman" panose="02020603050405020304" pitchFamily="18" charset="0"/>
              </a:rPr>
            </a:br>
            <a:r>
              <a:rPr lang="es-NI" sz="2000" dirty="0">
                <a:effectLst/>
                <a:highlight>
                  <a:srgbClr val="808080"/>
                </a:highlight>
                <a:latin typeface="Times New Roman" panose="02020603050405020304" pitchFamily="18" charset="0"/>
                <a:ea typeface="Calibri" panose="020F0502020204030204" pitchFamily="34"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Aquí se crean registros para dos personajes, Harry Potter y Draco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Malfoy</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asociándolos a sus respectivas casas. Cada personaje tiene atributos como nombre, especie, </a:t>
            </a:r>
            <a:r>
              <a:rPr lang="es-NI" sz="2000" dirty="0" err="1">
                <a:effectLst/>
                <a:latin typeface="Times New Roman" panose="02020603050405020304" pitchFamily="18" charset="0"/>
                <a:ea typeface="Calibri" panose="020F0502020204030204" pitchFamily="34" charset="0"/>
                <a:cs typeface="Times New Roman" panose="02020603050405020304" pitchFamily="18" charset="0"/>
              </a:rPr>
              <a:t>patronus</a:t>
            </a:r>
            <a:r>
              <a:rPr lang="es-NI" sz="2000" dirty="0">
                <a:effectLst/>
                <a:latin typeface="Times New Roman" panose="02020603050405020304" pitchFamily="18" charset="0"/>
                <a:ea typeface="Calibri" panose="020F0502020204030204" pitchFamily="34" charset="0"/>
                <a:cs typeface="Times New Roman" panose="02020603050405020304" pitchFamily="18" charset="0"/>
              </a:rPr>
              <a:t> y varita.</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sz="5400" dirty="0"/>
          </a:p>
        </p:txBody>
      </p:sp>
      <p:grpSp>
        <p:nvGrpSpPr>
          <p:cNvPr id="3926" name="Google Shape;3926;p57"/>
          <p:cNvGrpSpPr/>
          <p:nvPr/>
        </p:nvGrpSpPr>
        <p:grpSpPr>
          <a:xfrm rot="5400000" flipH="1">
            <a:off x="5489296" y="55862"/>
            <a:ext cx="1823016" cy="296643"/>
            <a:chOff x="7857346" y="3902355"/>
            <a:chExt cx="1823016" cy="296643"/>
          </a:xfrm>
        </p:grpSpPr>
        <p:sp>
          <p:nvSpPr>
            <p:cNvPr id="3927" name="Google Shape;3927;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p:cNvGrpSpPr/>
          <p:nvPr/>
        </p:nvGrpSpPr>
        <p:grpSpPr>
          <a:xfrm>
            <a:off x="1827567" y="1274816"/>
            <a:ext cx="1105976" cy="133969"/>
            <a:chOff x="8183182" y="663852"/>
            <a:chExt cx="1475028" cy="178673"/>
          </a:xfrm>
        </p:grpSpPr>
        <p:grpSp>
          <p:nvGrpSpPr>
            <p:cNvPr id="3934" name="Google Shape;3934;p57"/>
            <p:cNvGrpSpPr/>
            <p:nvPr/>
          </p:nvGrpSpPr>
          <p:grpSpPr>
            <a:xfrm>
              <a:off x="8183182" y="774425"/>
              <a:ext cx="1178025" cy="68100"/>
              <a:chOff x="2024450" y="204150"/>
              <a:chExt cx="1178025" cy="68100"/>
            </a:xfrm>
          </p:grpSpPr>
          <p:sp>
            <p:nvSpPr>
              <p:cNvPr id="3935" name="Google Shape;393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p:cNvGrpSpPr/>
            <p:nvPr/>
          </p:nvGrpSpPr>
          <p:grpSpPr>
            <a:xfrm>
              <a:off x="8480185" y="663852"/>
              <a:ext cx="1178025" cy="68100"/>
              <a:chOff x="2024450" y="204150"/>
              <a:chExt cx="1178025" cy="68100"/>
            </a:xfrm>
          </p:grpSpPr>
          <p:sp>
            <p:nvSpPr>
              <p:cNvPr id="3946" name="Google Shape;3946;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p:cNvGrpSpPr/>
          <p:nvPr/>
        </p:nvGrpSpPr>
        <p:grpSpPr>
          <a:xfrm rot="5400000">
            <a:off x="2554975" y="4127250"/>
            <a:ext cx="98902" cy="553090"/>
            <a:chOff x="4898850" y="4820550"/>
            <a:chExt cx="98902" cy="553090"/>
          </a:xfrm>
        </p:grpSpPr>
        <p:sp>
          <p:nvSpPr>
            <p:cNvPr id="3957" name="Google Shape;3957;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p:cNvGrpSpPr/>
          <p:nvPr/>
        </p:nvGrpSpPr>
        <p:grpSpPr>
          <a:xfrm rot="5400000">
            <a:off x="4027600" y="367000"/>
            <a:ext cx="98902" cy="553090"/>
            <a:chOff x="4898850" y="4820550"/>
            <a:chExt cx="98902" cy="553090"/>
          </a:xfrm>
        </p:grpSpPr>
        <p:sp>
          <p:nvSpPr>
            <p:cNvPr id="3963" name="Google Shape;3963;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3976" name="Google Shape;3976;p58"/>
          <p:cNvSpPr txBox="1">
            <a:spLocks noGrp="1"/>
          </p:cNvSpPr>
          <p:nvPr>
            <p:ph type="title" idx="8"/>
          </p:nvPr>
        </p:nvSpPr>
        <p:spPr>
          <a:xfrm>
            <a:off x="554604" y="1300027"/>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a:lnSpc>
                <a:spcPct val="107000"/>
              </a:lnSpc>
              <a:spcAft>
                <a:spcPts val="800"/>
              </a:spcAft>
            </a:pPr>
            <a:r>
              <a:rPr lang="en-US"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Hechizos</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(Spells)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spells = </a:t>
            </a:r>
            <a:r>
              <a:rPr lang="en-US"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Spell.create</a:t>
            </a: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name</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Expelliarmus</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spell_type</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"Defensivo",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effect</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"Desarma al oponente"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name</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Lumos</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spell_type</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"Encantamiento", </a:t>
            </a:r>
            <a:r>
              <a:rPr lang="es-NI" sz="1800" dirty="0" err="1">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effect</a:t>
            </a: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 "Crea luz"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NI" sz="1800" dirty="0">
                <a:effectLst/>
                <a:latin typeface="Times New Roman" panose="02020603050405020304" pitchFamily="18" charset="0"/>
                <a:ea typeface="Calibri" panose="020F0502020204030204" pitchFamily="34" charset="0"/>
                <a:cs typeface="Times New Roman" panose="02020603050405020304" pitchFamily="18" charset="0"/>
              </a:rPr>
              <a:t>Se crean dos hechizos, cada uno con un nombre, tipo y efecto.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2"/>
              </a:solidFill>
            </a:endParaRPr>
          </a:p>
        </p:txBody>
      </p:sp>
      <p:grpSp>
        <p:nvGrpSpPr>
          <p:cNvPr id="3996" name="Google Shape;3996;p58"/>
          <p:cNvGrpSpPr/>
          <p:nvPr/>
        </p:nvGrpSpPr>
        <p:grpSpPr>
          <a:xfrm>
            <a:off x="7812807" y="997962"/>
            <a:ext cx="1520982" cy="302065"/>
            <a:chOff x="5642557" y="-150670"/>
            <a:chExt cx="1520982" cy="302065"/>
          </a:xfrm>
        </p:grpSpPr>
        <p:sp>
          <p:nvSpPr>
            <p:cNvPr id="3997" name="Google Shape;3997;p5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8016372" cy="2923128"/>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5400" dirty="0">
                <a:solidFill>
                  <a:schemeClr val="accent2"/>
                </a:solidFill>
              </a:rPr>
              <a:t>INFORMACION:</a:t>
            </a:r>
            <a:endParaRPr sz="5400" dirty="0">
              <a:solidFill>
                <a:schemeClr val="accent2"/>
              </a:solidFill>
            </a:endParaRPr>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2AFF9E7B-9E80-4058-9CBE-20C51E5FB76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353562" y="2604612"/>
            <a:ext cx="1999488" cy="1999488"/>
          </a:xfrm>
          <a:prstGeom prst="rect">
            <a:avLst/>
          </a:prstGeom>
        </p:spPr>
      </p:pic>
    </p:spTree>
    <p:extLst>
      <p:ext uri="{BB962C8B-B14F-4D97-AF65-F5344CB8AC3E}">
        <p14:creationId xmlns:p14="http://schemas.microsoft.com/office/powerpoint/2010/main" val="54314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11"/>
        <p:cNvGrpSpPr/>
        <p:nvPr/>
      </p:nvGrpSpPr>
      <p:grpSpPr>
        <a:xfrm>
          <a:off x="0" y="0"/>
          <a:ext cx="0" cy="0"/>
          <a:chOff x="0" y="0"/>
          <a:chExt cx="0" cy="0"/>
        </a:xfrm>
      </p:grpSpPr>
      <p:sp>
        <p:nvSpPr>
          <p:cNvPr id="4012" name="Google Shape;4012;p59"/>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ORGANIZATIONAL</a:t>
            </a:r>
            <a:r>
              <a:rPr lang="en"/>
              <a:t> CHART</a:t>
            </a:r>
            <a:endParaRPr/>
          </a:p>
        </p:txBody>
      </p:sp>
      <p:sp>
        <p:nvSpPr>
          <p:cNvPr id="4013" name="Google Shape;4013;p59"/>
          <p:cNvSpPr/>
          <p:nvPr/>
        </p:nvSpPr>
        <p:spPr>
          <a:xfrm>
            <a:off x="3477214" y="1691849"/>
            <a:ext cx="21951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Exo"/>
                <a:ea typeface="Exo"/>
                <a:cs typeface="Exo"/>
                <a:sym typeface="Exo"/>
              </a:rPr>
              <a:t>CEO</a:t>
            </a:r>
            <a:endParaRPr sz="1800" b="1">
              <a:solidFill>
                <a:schemeClr val="lt1"/>
              </a:solidFill>
              <a:latin typeface="Exo"/>
              <a:ea typeface="Exo"/>
              <a:cs typeface="Exo"/>
              <a:sym typeface="Exo"/>
            </a:endParaRPr>
          </a:p>
        </p:txBody>
      </p:sp>
      <p:sp>
        <p:nvSpPr>
          <p:cNvPr id="4014" name="Google Shape;4014;p59"/>
          <p:cNvSpPr/>
          <p:nvPr/>
        </p:nvSpPr>
        <p:spPr>
          <a:xfrm>
            <a:off x="873333" y="3003162"/>
            <a:ext cx="21951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Exo"/>
                <a:ea typeface="Exo"/>
                <a:cs typeface="Exo"/>
                <a:sym typeface="Exo"/>
              </a:rPr>
              <a:t>Team 1</a:t>
            </a:r>
            <a:endParaRPr sz="1800" b="1">
              <a:solidFill>
                <a:schemeClr val="lt1"/>
              </a:solidFill>
              <a:latin typeface="Exo"/>
              <a:ea typeface="Exo"/>
              <a:cs typeface="Exo"/>
              <a:sym typeface="Exo"/>
            </a:endParaRPr>
          </a:p>
        </p:txBody>
      </p:sp>
      <p:sp>
        <p:nvSpPr>
          <p:cNvPr id="4015" name="Google Shape;4015;p59"/>
          <p:cNvSpPr txBox="1"/>
          <p:nvPr/>
        </p:nvSpPr>
        <p:spPr>
          <a:xfrm>
            <a:off x="869854" y="3521047"/>
            <a:ext cx="21951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The Sun is the star at the center of the Solar System</a:t>
            </a:r>
            <a:endParaRPr>
              <a:solidFill>
                <a:schemeClr val="lt1"/>
              </a:solidFill>
              <a:latin typeface="PT Sans"/>
              <a:ea typeface="PT Sans"/>
              <a:cs typeface="PT Sans"/>
              <a:sym typeface="PT Sans"/>
            </a:endParaRPr>
          </a:p>
        </p:txBody>
      </p:sp>
      <p:sp>
        <p:nvSpPr>
          <p:cNvPr id="4016" name="Google Shape;4016;p59"/>
          <p:cNvSpPr/>
          <p:nvPr/>
        </p:nvSpPr>
        <p:spPr>
          <a:xfrm>
            <a:off x="3474483" y="3003162"/>
            <a:ext cx="21951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Exo"/>
                <a:ea typeface="Exo"/>
                <a:cs typeface="Exo"/>
                <a:sym typeface="Exo"/>
              </a:rPr>
              <a:t>Team 2</a:t>
            </a:r>
            <a:endParaRPr sz="1800" b="1">
              <a:solidFill>
                <a:schemeClr val="lt1"/>
              </a:solidFill>
              <a:latin typeface="Exo"/>
              <a:ea typeface="Exo"/>
              <a:cs typeface="Exo"/>
              <a:sym typeface="Exo"/>
            </a:endParaRPr>
          </a:p>
        </p:txBody>
      </p:sp>
      <p:sp>
        <p:nvSpPr>
          <p:cNvPr id="4017" name="Google Shape;4017;p59"/>
          <p:cNvSpPr txBox="1"/>
          <p:nvPr/>
        </p:nvSpPr>
        <p:spPr>
          <a:xfrm>
            <a:off x="3471004" y="3521047"/>
            <a:ext cx="21951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Jupiter is a gas giant and the biggest planet</a:t>
            </a:r>
            <a:endParaRPr>
              <a:solidFill>
                <a:schemeClr val="lt1"/>
              </a:solidFill>
              <a:latin typeface="PT Sans"/>
              <a:ea typeface="PT Sans"/>
              <a:cs typeface="PT Sans"/>
              <a:sym typeface="PT Sans"/>
            </a:endParaRPr>
          </a:p>
        </p:txBody>
      </p:sp>
      <p:sp>
        <p:nvSpPr>
          <p:cNvPr id="4018" name="Google Shape;4018;p59"/>
          <p:cNvSpPr/>
          <p:nvPr/>
        </p:nvSpPr>
        <p:spPr>
          <a:xfrm>
            <a:off x="6072158" y="3003162"/>
            <a:ext cx="21951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lt1"/>
                </a:solidFill>
                <a:latin typeface="Exo"/>
                <a:ea typeface="Exo"/>
                <a:cs typeface="Exo"/>
                <a:sym typeface="Exo"/>
              </a:rPr>
              <a:t>Team 3</a:t>
            </a:r>
            <a:endParaRPr sz="1800" b="1">
              <a:solidFill>
                <a:schemeClr val="lt1"/>
              </a:solidFill>
              <a:latin typeface="Exo"/>
              <a:ea typeface="Exo"/>
              <a:cs typeface="Exo"/>
              <a:sym typeface="Exo"/>
            </a:endParaRPr>
          </a:p>
        </p:txBody>
      </p:sp>
      <p:sp>
        <p:nvSpPr>
          <p:cNvPr id="4019" name="Google Shape;4019;p59"/>
          <p:cNvSpPr txBox="1"/>
          <p:nvPr/>
        </p:nvSpPr>
        <p:spPr>
          <a:xfrm>
            <a:off x="6068679" y="3521047"/>
            <a:ext cx="21951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Venus is terribly hot, even hotter than Mercury</a:t>
            </a:r>
            <a:endParaRPr>
              <a:solidFill>
                <a:schemeClr val="lt1"/>
              </a:solidFill>
              <a:latin typeface="PT Sans"/>
              <a:ea typeface="PT Sans"/>
              <a:cs typeface="PT Sans"/>
              <a:sym typeface="PT Sans"/>
            </a:endParaRPr>
          </a:p>
        </p:txBody>
      </p:sp>
      <p:cxnSp>
        <p:nvCxnSpPr>
          <p:cNvPr id="4020" name="Google Shape;4020;p59"/>
          <p:cNvCxnSpPr>
            <a:stCxn id="4013" idx="2"/>
            <a:endCxn id="4014" idx="0"/>
          </p:cNvCxnSpPr>
          <p:nvPr/>
        </p:nvCxnSpPr>
        <p:spPr>
          <a:xfrm rot="5400000">
            <a:off x="2817064" y="1245449"/>
            <a:ext cx="911400" cy="2604000"/>
          </a:xfrm>
          <a:prstGeom prst="bentConnector3">
            <a:avLst>
              <a:gd name="adj1" fmla="val 50001"/>
            </a:avLst>
          </a:prstGeom>
          <a:noFill/>
          <a:ln w="19050" cap="flat" cmpd="sng">
            <a:solidFill>
              <a:schemeClr val="accent2"/>
            </a:solidFill>
            <a:prstDash val="solid"/>
            <a:round/>
            <a:headEnd type="none" w="med" len="med"/>
            <a:tailEnd type="none" w="med" len="med"/>
          </a:ln>
        </p:spPr>
      </p:cxnSp>
      <p:cxnSp>
        <p:nvCxnSpPr>
          <p:cNvPr id="4021" name="Google Shape;4021;p59"/>
          <p:cNvCxnSpPr>
            <a:stCxn id="4013" idx="2"/>
            <a:endCxn id="4018" idx="0"/>
          </p:cNvCxnSpPr>
          <p:nvPr/>
        </p:nvCxnSpPr>
        <p:spPr>
          <a:xfrm rot="-5400000" flipH="1">
            <a:off x="5416564" y="1249949"/>
            <a:ext cx="911400" cy="2595000"/>
          </a:xfrm>
          <a:prstGeom prst="bentConnector3">
            <a:avLst>
              <a:gd name="adj1" fmla="val 50001"/>
            </a:avLst>
          </a:prstGeom>
          <a:noFill/>
          <a:ln w="19050" cap="flat" cmpd="sng">
            <a:solidFill>
              <a:schemeClr val="accent2"/>
            </a:solidFill>
            <a:prstDash val="solid"/>
            <a:round/>
            <a:headEnd type="none" w="med" len="med"/>
            <a:tailEnd type="none" w="med" len="med"/>
          </a:ln>
        </p:spPr>
      </p:cxnSp>
      <p:cxnSp>
        <p:nvCxnSpPr>
          <p:cNvPr id="4022" name="Google Shape;4022;p59"/>
          <p:cNvCxnSpPr>
            <a:stCxn id="4013" idx="2"/>
            <a:endCxn id="4016" idx="0"/>
          </p:cNvCxnSpPr>
          <p:nvPr/>
        </p:nvCxnSpPr>
        <p:spPr>
          <a:xfrm rot="5400000">
            <a:off x="4117714" y="2546099"/>
            <a:ext cx="911400" cy="2700"/>
          </a:xfrm>
          <a:prstGeom prst="bentConnector3">
            <a:avLst>
              <a:gd name="adj1" fmla="val 50001"/>
            </a:avLst>
          </a:prstGeom>
          <a:noFill/>
          <a:ln w="19050" cap="flat" cmpd="sng">
            <a:solidFill>
              <a:schemeClr val="accent2"/>
            </a:solidFill>
            <a:prstDash val="solid"/>
            <a:round/>
            <a:headEnd type="none" w="med" len="med"/>
            <a:tailEnd type="none" w="med" len="med"/>
          </a:ln>
        </p:spPr>
      </p:cxnSp>
      <p:grpSp>
        <p:nvGrpSpPr>
          <p:cNvPr id="4023" name="Google Shape;4023;p59"/>
          <p:cNvGrpSpPr/>
          <p:nvPr/>
        </p:nvGrpSpPr>
        <p:grpSpPr>
          <a:xfrm rot="5400000">
            <a:off x="7120250" y="1615250"/>
            <a:ext cx="98902" cy="553090"/>
            <a:chOff x="4898850" y="4820550"/>
            <a:chExt cx="98902" cy="553090"/>
          </a:xfrm>
        </p:grpSpPr>
        <p:sp>
          <p:nvSpPr>
            <p:cNvPr id="4024" name="Google Shape;4024;p5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9" name="Google Shape;4029;p59"/>
          <p:cNvGrpSpPr/>
          <p:nvPr/>
        </p:nvGrpSpPr>
        <p:grpSpPr>
          <a:xfrm rot="10800000">
            <a:off x="1525764" y="1480878"/>
            <a:ext cx="883262" cy="242091"/>
            <a:chOff x="2300350" y="2601250"/>
            <a:chExt cx="2275275" cy="623625"/>
          </a:xfrm>
        </p:grpSpPr>
        <p:sp>
          <p:nvSpPr>
            <p:cNvPr id="4030" name="Google Shape;4030;p5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6" name="Google Shape;4036;p59"/>
          <p:cNvGrpSpPr/>
          <p:nvPr/>
        </p:nvGrpSpPr>
        <p:grpSpPr>
          <a:xfrm>
            <a:off x="2818167" y="4305992"/>
            <a:ext cx="1105976" cy="133969"/>
            <a:chOff x="8183182" y="663852"/>
            <a:chExt cx="1475028" cy="178673"/>
          </a:xfrm>
        </p:grpSpPr>
        <p:grpSp>
          <p:nvGrpSpPr>
            <p:cNvPr id="4037" name="Google Shape;4037;p59"/>
            <p:cNvGrpSpPr/>
            <p:nvPr/>
          </p:nvGrpSpPr>
          <p:grpSpPr>
            <a:xfrm>
              <a:off x="8183182" y="774425"/>
              <a:ext cx="1178025" cy="68100"/>
              <a:chOff x="2024450" y="204150"/>
              <a:chExt cx="1178025" cy="68100"/>
            </a:xfrm>
          </p:grpSpPr>
          <p:sp>
            <p:nvSpPr>
              <p:cNvPr id="4038" name="Google Shape;4038;p5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8" name="Google Shape;4048;p59"/>
            <p:cNvGrpSpPr/>
            <p:nvPr/>
          </p:nvGrpSpPr>
          <p:grpSpPr>
            <a:xfrm>
              <a:off x="8480185" y="663852"/>
              <a:ext cx="1178025" cy="68100"/>
              <a:chOff x="2024450" y="204150"/>
              <a:chExt cx="1178025" cy="68100"/>
            </a:xfrm>
          </p:grpSpPr>
          <p:sp>
            <p:nvSpPr>
              <p:cNvPr id="4049" name="Google Shape;4049;p5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2"/>
        <p:cNvGrpSpPr/>
        <p:nvPr/>
      </p:nvGrpSpPr>
      <p:grpSpPr>
        <a:xfrm>
          <a:off x="0" y="0"/>
          <a:ext cx="0" cy="0"/>
          <a:chOff x="0" y="0"/>
          <a:chExt cx="0" cy="0"/>
        </a:xfrm>
      </p:grpSpPr>
      <p:sp>
        <p:nvSpPr>
          <p:cNvPr id="4063" name="Google Shape;4063;p6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a:solidFill>
                  <a:schemeClr val="accent2"/>
                </a:solidFill>
              </a:rPr>
              <a:t>PARTNERS</a:t>
            </a:r>
            <a:endParaRPr>
              <a:solidFill>
                <a:schemeClr val="accent2"/>
              </a:solidFill>
            </a:endParaRPr>
          </a:p>
        </p:txBody>
      </p:sp>
      <p:grpSp>
        <p:nvGrpSpPr>
          <p:cNvPr id="4064" name="Google Shape;4064;p60"/>
          <p:cNvGrpSpPr/>
          <p:nvPr/>
        </p:nvGrpSpPr>
        <p:grpSpPr>
          <a:xfrm>
            <a:off x="4089166" y="1582291"/>
            <a:ext cx="1818909" cy="1134884"/>
            <a:chOff x="4089166" y="1582291"/>
            <a:chExt cx="1818909" cy="1134884"/>
          </a:xfrm>
        </p:grpSpPr>
        <p:sp>
          <p:nvSpPr>
            <p:cNvPr id="4065" name="Google Shape;4065;p60"/>
            <p:cNvSpPr/>
            <p:nvPr/>
          </p:nvSpPr>
          <p:spPr>
            <a:xfrm>
              <a:off x="4089166" y="1582291"/>
              <a:ext cx="1818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Partner 1</a:t>
              </a:r>
              <a:endParaRPr sz="1800" b="1">
                <a:solidFill>
                  <a:schemeClr val="lt1"/>
                </a:solidFill>
                <a:latin typeface="Exo"/>
                <a:ea typeface="Exo"/>
                <a:cs typeface="Exo"/>
                <a:sym typeface="Exo"/>
              </a:endParaRPr>
            </a:p>
          </p:txBody>
        </p:sp>
        <p:sp>
          <p:nvSpPr>
            <p:cNvPr id="4066" name="Google Shape;4066;p60"/>
            <p:cNvSpPr txBox="1"/>
            <p:nvPr/>
          </p:nvSpPr>
          <p:spPr>
            <a:xfrm>
              <a:off x="4089175" y="2041275"/>
              <a:ext cx="1818900" cy="67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The Sun is the star at the center of the Solar System</a:t>
              </a:r>
              <a:endParaRPr>
                <a:solidFill>
                  <a:schemeClr val="lt1"/>
                </a:solidFill>
                <a:latin typeface="PT Sans"/>
                <a:ea typeface="PT Sans"/>
                <a:cs typeface="PT Sans"/>
                <a:sym typeface="PT Sans"/>
              </a:endParaRPr>
            </a:p>
          </p:txBody>
        </p:sp>
      </p:grpSp>
      <p:grpSp>
        <p:nvGrpSpPr>
          <p:cNvPr id="4067" name="Google Shape;4067;p60"/>
          <p:cNvGrpSpPr/>
          <p:nvPr/>
        </p:nvGrpSpPr>
        <p:grpSpPr>
          <a:xfrm>
            <a:off x="6366669" y="1582291"/>
            <a:ext cx="1818906" cy="1134884"/>
            <a:chOff x="6366669" y="1582291"/>
            <a:chExt cx="1818906" cy="1134884"/>
          </a:xfrm>
        </p:grpSpPr>
        <p:sp>
          <p:nvSpPr>
            <p:cNvPr id="4068" name="Google Shape;4068;p60"/>
            <p:cNvSpPr/>
            <p:nvPr/>
          </p:nvSpPr>
          <p:spPr>
            <a:xfrm>
              <a:off x="6366669" y="1582291"/>
              <a:ext cx="1818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Partner 2</a:t>
              </a:r>
              <a:endParaRPr sz="1800" b="1">
                <a:solidFill>
                  <a:schemeClr val="lt1"/>
                </a:solidFill>
                <a:latin typeface="Exo"/>
                <a:ea typeface="Exo"/>
                <a:cs typeface="Exo"/>
                <a:sym typeface="Exo"/>
              </a:endParaRPr>
            </a:p>
          </p:txBody>
        </p:sp>
        <p:sp>
          <p:nvSpPr>
            <p:cNvPr id="4069" name="Google Shape;4069;p60"/>
            <p:cNvSpPr txBox="1"/>
            <p:nvPr/>
          </p:nvSpPr>
          <p:spPr>
            <a:xfrm>
              <a:off x="6366675" y="2041275"/>
              <a:ext cx="1818900" cy="67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Earth is the third planet from the Sun and where we live</a:t>
              </a:r>
              <a:endParaRPr>
                <a:solidFill>
                  <a:schemeClr val="lt1"/>
                </a:solidFill>
                <a:latin typeface="PT Sans"/>
                <a:ea typeface="PT Sans"/>
                <a:cs typeface="PT Sans"/>
                <a:sym typeface="PT Sans"/>
              </a:endParaRPr>
            </a:p>
          </p:txBody>
        </p:sp>
      </p:grpSp>
      <p:grpSp>
        <p:nvGrpSpPr>
          <p:cNvPr id="4070" name="Google Shape;4070;p60"/>
          <p:cNvGrpSpPr/>
          <p:nvPr/>
        </p:nvGrpSpPr>
        <p:grpSpPr>
          <a:xfrm>
            <a:off x="4089166" y="2982243"/>
            <a:ext cx="1818909" cy="1134909"/>
            <a:chOff x="4089166" y="2982243"/>
            <a:chExt cx="1818909" cy="1134909"/>
          </a:xfrm>
        </p:grpSpPr>
        <p:sp>
          <p:nvSpPr>
            <p:cNvPr id="4071" name="Google Shape;4071;p60"/>
            <p:cNvSpPr/>
            <p:nvPr/>
          </p:nvSpPr>
          <p:spPr>
            <a:xfrm>
              <a:off x="4089166" y="2982243"/>
              <a:ext cx="1818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Partner 3</a:t>
              </a:r>
              <a:endParaRPr sz="1800" b="1">
                <a:solidFill>
                  <a:schemeClr val="lt1"/>
                </a:solidFill>
                <a:latin typeface="Exo"/>
                <a:ea typeface="Exo"/>
                <a:cs typeface="Exo"/>
                <a:sym typeface="Exo"/>
              </a:endParaRPr>
            </a:p>
          </p:txBody>
        </p:sp>
        <p:sp>
          <p:nvSpPr>
            <p:cNvPr id="4072" name="Google Shape;4072;p60"/>
            <p:cNvSpPr txBox="1"/>
            <p:nvPr/>
          </p:nvSpPr>
          <p:spPr>
            <a:xfrm>
              <a:off x="4089175" y="3441252"/>
              <a:ext cx="1818900" cy="67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Saturn is composed mostly of hydrogen and helium</a:t>
              </a:r>
              <a:endParaRPr>
                <a:solidFill>
                  <a:schemeClr val="lt1"/>
                </a:solidFill>
                <a:latin typeface="PT Sans"/>
                <a:ea typeface="PT Sans"/>
                <a:cs typeface="PT Sans"/>
                <a:sym typeface="PT Sans"/>
              </a:endParaRPr>
            </a:p>
          </p:txBody>
        </p:sp>
      </p:grpSp>
      <p:grpSp>
        <p:nvGrpSpPr>
          <p:cNvPr id="4073" name="Google Shape;4073;p60"/>
          <p:cNvGrpSpPr/>
          <p:nvPr/>
        </p:nvGrpSpPr>
        <p:grpSpPr>
          <a:xfrm>
            <a:off x="6366669" y="2982243"/>
            <a:ext cx="1818907" cy="1134909"/>
            <a:chOff x="6366669" y="2982243"/>
            <a:chExt cx="1818907" cy="1134909"/>
          </a:xfrm>
        </p:grpSpPr>
        <p:sp>
          <p:nvSpPr>
            <p:cNvPr id="4074" name="Google Shape;4074;p60"/>
            <p:cNvSpPr/>
            <p:nvPr/>
          </p:nvSpPr>
          <p:spPr>
            <a:xfrm>
              <a:off x="6366669" y="2982243"/>
              <a:ext cx="1818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Partner 4</a:t>
              </a:r>
              <a:endParaRPr sz="1800" b="1">
                <a:solidFill>
                  <a:schemeClr val="lt1"/>
                </a:solidFill>
                <a:latin typeface="Exo"/>
                <a:ea typeface="Exo"/>
                <a:cs typeface="Exo"/>
                <a:sym typeface="Exo"/>
              </a:endParaRPr>
            </a:p>
          </p:txBody>
        </p:sp>
        <p:sp>
          <p:nvSpPr>
            <p:cNvPr id="4075" name="Google Shape;4075;p60"/>
            <p:cNvSpPr txBox="1"/>
            <p:nvPr/>
          </p:nvSpPr>
          <p:spPr>
            <a:xfrm>
              <a:off x="6366676" y="3441252"/>
              <a:ext cx="1818900" cy="67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Venus is the second planet from the Sun. It’s hot there</a:t>
              </a:r>
              <a:endParaRPr>
                <a:solidFill>
                  <a:schemeClr val="lt1"/>
                </a:solidFill>
                <a:latin typeface="PT Sans"/>
                <a:ea typeface="PT Sans"/>
                <a:cs typeface="PT Sans"/>
                <a:sym typeface="PT Sans"/>
              </a:endParaRPr>
            </a:p>
          </p:txBody>
        </p:sp>
      </p:grpSp>
      <p:sp>
        <p:nvSpPr>
          <p:cNvPr id="4076" name="Google Shape;4076;p60"/>
          <p:cNvSpPr/>
          <p:nvPr/>
        </p:nvSpPr>
        <p:spPr>
          <a:xfrm>
            <a:off x="957576" y="1641383"/>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0"/>
          <p:cNvSpPr/>
          <p:nvPr/>
        </p:nvSpPr>
        <p:spPr>
          <a:xfrm>
            <a:off x="2477937" y="1641383"/>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0"/>
          <p:cNvSpPr/>
          <p:nvPr/>
        </p:nvSpPr>
        <p:spPr>
          <a:xfrm>
            <a:off x="957576" y="3041348"/>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0"/>
          <p:cNvSpPr/>
          <p:nvPr/>
        </p:nvSpPr>
        <p:spPr>
          <a:xfrm>
            <a:off x="2477937" y="3041348"/>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80" name="Google Shape;4080;p60"/>
          <p:cNvCxnSpPr>
            <a:stCxn id="4076" idx="6"/>
            <a:endCxn id="4077" idx="2"/>
          </p:cNvCxnSpPr>
          <p:nvPr/>
        </p:nvCxnSpPr>
        <p:spPr>
          <a:xfrm>
            <a:off x="1974276" y="2149733"/>
            <a:ext cx="503700" cy="0"/>
          </a:xfrm>
          <a:prstGeom prst="straightConnector1">
            <a:avLst/>
          </a:prstGeom>
          <a:noFill/>
          <a:ln w="19050" cap="flat" cmpd="sng">
            <a:solidFill>
              <a:schemeClr val="accent2"/>
            </a:solidFill>
            <a:prstDash val="solid"/>
            <a:round/>
            <a:headEnd type="none" w="med" len="med"/>
            <a:tailEnd type="none" w="med" len="med"/>
          </a:ln>
        </p:spPr>
      </p:cxnSp>
      <p:cxnSp>
        <p:nvCxnSpPr>
          <p:cNvPr id="4081" name="Google Shape;4081;p60"/>
          <p:cNvCxnSpPr>
            <a:stCxn id="4078" idx="6"/>
            <a:endCxn id="4079" idx="2"/>
          </p:cNvCxnSpPr>
          <p:nvPr/>
        </p:nvCxnSpPr>
        <p:spPr>
          <a:xfrm>
            <a:off x="1974276" y="3549698"/>
            <a:ext cx="503700" cy="0"/>
          </a:xfrm>
          <a:prstGeom prst="straightConnector1">
            <a:avLst/>
          </a:prstGeom>
          <a:noFill/>
          <a:ln w="19050" cap="flat" cmpd="sng">
            <a:solidFill>
              <a:schemeClr val="accent2"/>
            </a:solidFill>
            <a:prstDash val="solid"/>
            <a:round/>
            <a:headEnd type="none" w="med" len="med"/>
            <a:tailEnd type="none" w="med" len="med"/>
          </a:ln>
        </p:spPr>
      </p:cxnSp>
      <p:cxnSp>
        <p:nvCxnSpPr>
          <p:cNvPr id="4082" name="Google Shape;4082;p60"/>
          <p:cNvCxnSpPr>
            <a:stCxn id="4077" idx="4"/>
            <a:endCxn id="4079" idx="0"/>
          </p:cNvCxnSpPr>
          <p:nvPr/>
        </p:nvCxnSpPr>
        <p:spPr>
          <a:xfrm>
            <a:off x="2986287" y="2658083"/>
            <a:ext cx="0" cy="383400"/>
          </a:xfrm>
          <a:prstGeom prst="straightConnector1">
            <a:avLst/>
          </a:prstGeom>
          <a:noFill/>
          <a:ln w="19050" cap="flat" cmpd="sng">
            <a:solidFill>
              <a:schemeClr val="accent2"/>
            </a:solidFill>
            <a:prstDash val="solid"/>
            <a:round/>
            <a:headEnd type="none" w="med" len="med"/>
            <a:tailEnd type="none" w="med" len="med"/>
          </a:ln>
        </p:spPr>
      </p:cxnSp>
      <p:cxnSp>
        <p:nvCxnSpPr>
          <p:cNvPr id="4083" name="Google Shape;4083;p60"/>
          <p:cNvCxnSpPr>
            <a:stCxn id="4076" idx="4"/>
            <a:endCxn id="4078" idx="0"/>
          </p:cNvCxnSpPr>
          <p:nvPr/>
        </p:nvCxnSpPr>
        <p:spPr>
          <a:xfrm>
            <a:off x="1465926" y="2658083"/>
            <a:ext cx="0" cy="383400"/>
          </a:xfrm>
          <a:prstGeom prst="straightConnector1">
            <a:avLst/>
          </a:prstGeom>
          <a:noFill/>
          <a:ln w="19050" cap="flat" cmpd="sng">
            <a:solidFill>
              <a:schemeClr val="accent2"/>
            </a:solidFill>
            <a:prstDash val="solid"/>
            <a:round/>
            <a:headEnd type="none" w="med" len="med"/>
            <a:tailEnd type="none" w="med" len="med"/>
          </a:ln>
        </p:spPr>
      </p:cxnSp>
      <p:grpSp>
        <p:nvGrpSpPr>
          <p:cNvPr id="4084" name="Google Shape;4084;p60"/>
          <p:cNvGrpSpPr/>
          <p:nvPr/>
        </p:nvGrpSpPr>
        <p:grpSpPr>
          <a:xfrm>
            <a:off x="1274629" y="3292702"/>
            <a:ext cx="382571" cy="513990"/>
            <a:chOff x="5493679" y="2075887"/>
            <a:chExt cx="310025" cy="416490"/>
          </a:xfrm>
        </p:grpSpPr>
        <p:sp>
          <p:nvSpPr>
            <p:cNvPr id="4085" name="Google Shape;4085;p60"/>
            <p:cNvSpPr/>
            <p:nvPr/>
          </p:nvSpPr>
          <p:spPr>
            <a:xfrm>
              <a:off x="5607801" y="2385887"/>
              <a:ext cx="81789" cy="34117"/>
            </a:xfrm>
            <a:custGeom>
              <a:avLst/>
              <a:gdLst/>
              <a:ahLst/>
              <a:cxnLst/>
              <a:rect l="l" t="t" r="r" b="b"/>
              <a:pathLst>
                <a:path w="2287" h="954" extrusionOk="0">
                  <a:moveTo>
                    <a:pt x="0" y="1"/>
                  </a:moveTo>
                  <a:lnTo>
                    <a:pt x="0" y="953"/>
                  </a:lnTo>
                  <a:lnTo>
                    <a:pt x="2286" y="953"/>
                  </a:lnTo>
                  <a:lnTo>
                    <a:pt x="2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0"/>
            <p:cNvSpPr/>
            <p:nvPr/>
          </p:nvSpPr>
          <p:spPr>
            <a:xfrm>
              <a:off x="5493679" y="2075887"/>
              <a:ext cx="310025" cy="416490"/>
            </a:xfrm>
            <a:custGeom>
              <a:avLst/>
              <a:gdLst/>
              <a:ahLst/>
              <a:cxnLst/>
              <a:rect l="l" t="t" r="r" b="b"/>
              <a:pathLst>
                <a:path w="8669" h="11646" extrusionOk="0">
                  <a:moveTo>
                    <a:pt x="1477" y="1143"/>
                  </a:moveTo>
                  <a:cubicBezTo>
                    <a:pt x="1667" y="1143"/>
                    <a:pt x="1834" y="1310"/>
                    <a:pt x="1834" y="1500"/>
                  </a:cubicBezTo>
                  <a:cubicBezTo>
                    <a:pt x="1834" y="1667"/>
                    <a:pt x="1667" y="1834"/>
                    <a:pt x="1477" y="1834"/>
                  </a:cubicBezTo>
                  <a:cubicBezTo>
                    <a:pt x="1286" y="1834"/>
                    <a:pt x="1143" y="1667"/>
                    <a:pt x="1143" y="1500"/>
                  </a:cubicBezTo>
                  <a:cubicBezTo>
                    <a:pt x="1143" y="1310"/>
                    <a:pt x="1286" y="1143"/>
                    <a:pt x="1477" y="1143"/>
                  </a:cubicBezTo>
                  <a:close/>
                  <a:moveTo>
                    <a:pt x="7192" y="1143"/>
                  </a:moveTo>
                  <a:cubicBezTo>
                    <a:pt x="7383" y="1143"/>
                    <a:pt x="7525" y="1310"/>
                    <a:pt x="7525" y="1500"/>
                  </a:cubicBezTo>
                  <a:cubicBezTo>
                    <a:pt x="7525" y="1667"/>
                    <a:pt x="7383" y="1834"/>
                    <a:pt x="7192" y="1834"/>
                  </a:cubicBezTo>
                  <a:cubicBezTo>
                    <a:pt x="7002" y="1834"/>
                    <a:pt x="6835" y="1667"/>
                    <a:pt x="6835" y="1500"/>
                  </a:cubicBezTo>
                  <a:cubicBezTo>
                    <a:pt x="6835" y="1310"/>
                    <a:pt x="7002" y="1143"/>
                    <a:pt x="7192" y="1143"/>
                  </a:cubicBezTo>
                  <a:close/>
                  <a:moveTo>
                    <a:pt x="4334" y="4001"/>
                  </a:moveTo>
                  <a:cubicBezTo>
                    <a:pt x="4525" y="4001"/>
                    <a:pt x="4668" y="4144"/>
                    <a:pt x="4668" y="4334"/>
                  </a:cubicBezTo>
                  <a:cubicBezTo>
                    <a:pt x="4668" y="4525"/>
                    <a:pt x="4525" y="4692"/>
                    <a:pt x="4334" y="4692"/>
                  </a:cubicBezTo>
                  <a:cubicBezTo>
                    <a:pt x="4144" y="4692"/>
                    <a:pt x="4001" y="4525"/>
                    <a:pt x="4001" y="4334"/>
                  </a:cubicBezTo>
                  <a:cubicBezTo>
                    <a:pt x="4001" y="4144"/>
                    <a:pt x="4144" y="4001"/>
                    <a:pt x="4334" y="4001"/>
                  </a:cubicBezTo>
                  <a:close/>
                  <a:moveTo>
                    <a:pt x="4334" y="2048"/>
                  </a:moveTo>
                  <a:cubicBezTo>
                    <a:pt x="3072" y="2048"/>
                    <a:pt x="2048" y="3072"/>
                    <a:pt x="2048" y="4334"/>
                  </a:cubicBezTo>
                  <a:cubicBezTo>
                    <a:pt x="2048" y="5597"/>
                    <a:pt x="3072" y="6621"/>
                    <a:pt x="4334" y="6621"/>
                  </a:cubicBezTo>
                  <a:cubicBezTo>
                    <a:pt x="5597" y="6621"/>
                    <a:pt x="6621" y="5597"/>
                    <a:pt x="6621" y="4334"/>
                  </a:cubicBezTo>
                  <a:cubicBezTo>
                    <a:pt x="6621" y="3072"/>
                    <a:pt x="5597" y="2048"/>
                    <a:pt x="4334" y="2048"/>
                  </a:cubicBezTo>
                  <a:close/>
                  <a:moveTo>
                    <a:pt x="4334" y="1381"/>
                  </a:moveTo>
                  <a:cubicBezTo>
                    <a:pt x="5978" y="1381"/>
                    <a:pt x="7287" y="2715"/>
                    <a:pt x="7287" y="4334"/>
                  </a:cubicBezTo>
                  <a:cubicBezTo>
                    <a:pt x="7287" y="5978"/>
                    <a:pt x="5978" y="7311"/>
                    <a:pt x="4334" y="7311"/>
                  </a:cubicBezTo>
                  <a:cubicBezTo>
                    <a:pt x="2691" y="7311"/>
                    <a:pt x="1381" y="5978"/>
                    <a:pt x="1381" y="4334"/>
                  </a:cubicBezTo>
                  <a:cubicBezTo>
                    <a:pt x="1381" y="2715"/>
                    <a:pt x="2691" y="1381"/>
                    <a:pt x="4334" y="1381"/>
                  </a:cubicBezTo>
                  <a:close/>
                  <a:moveTo>
                    <a:pt x="5811" y="7978"/>
                  </a:moveTo>
                  <a:cubicBezTo>
                    <a:pt x="6001" y="7978"/>
                    <a:pt x="6168" y="8145"/>
                    <a:pt x="6168" y="8335"/>
                  </a:cubicBezTo>
                  <a:lnTo>
                    <a:pt x="6168" y="9955"/>
                  </a:lnTo>
                  <a:cubicBezTo>
                    <a:pt x="6168" y="10145"/>
                    <a:pt x="6001" y="10288"/>
                    <a:pt x="5811" y="10288"/>
                  </a:cubicBezTo>
                  <a:lnTo>
                    <a:pt x="2858" y="10288"/>
                  </a:lnTo>
                  <a:cubicBezTo>
                    <a:pt x="2667" y="10288"/>
                    <a:pt x="2501" y="10145"/>
                    <a:pt x="2501" y="9955"/>
                  </a:cubicBezTo>
                  <a:lnTo>
                    <a:pt x="2501" y="8335"/>
                  </a:lnTo>
                  <a:cubicBezTo>
                    <a:pt x="2501" y="8145"/>
                    <a:pt x="2667" y="7978"/>
                    <a:pt x="2858" y="7978"/>
                  </a:cubicBezTo>
                  <a:close/>
                  <a:moveTo>
                    <a:pt x="1477" y="9835"/>
                  </a:moveTo>
                  <a:cubicBezTo>
                    <a:pt x="1667" y="9835"/>
                    <a:pt x="1834" y="10002"/>
                    <a:pt x="1834" y="10169"/>
                  </a:cubicBezTo>
                  <a:cubicBezTo>
                    <a:pt x="1834" y="10359"/>
                    <a:pt x="1667" y="10526"/>
                    <a:pt x="1477" y="10526"/>
                  </a:cubicBezTo>
                  <a:cubicBezTo>
                    <a:pt x="1286" y="10526"/>
                    <a:pt x="1143" y="10359"/>
                    <a:pt x="1143" y="10169"/>
                  </a:cubicBezTo>
                  <a:cubicBezTo>
                    <a:pt x="1143" y="10002"/>
                    <a:pt x="1286" y="9835"/>
                    <a:pt x="1477" y="9835"/>
                  </a:cubicBezTo>
                  <a:close/>
                  <a:moveTo>
                    <a:pt x="7192" y="9835"/>
                  </a:moveTo>
                  <a:cubicBezTo>
                    <a:pt x="7383" y="9835"/>
                    <a:pt x="7525" y="10002"/>
                    <a:pt x="7525" y="10169"/>
                  </a:cubicBezTo>
                  <a:cubicBezTo>
                    <a:pt x="7525" y="10359"/>
                    <a:pt x="7383" y="10526"/>
                    <a:pt x="7192" y="10526"/>
                  </a:cubicBezTo>
                  <a:cubicBezTo>
                    <a:pt x="7002" y="10526"/>
                    <a:pt x="6835" y="10359"/>
                    <a:pt x="6835" y="10169"/>
                  </a:cubicBezTo>
                  <a:cubicBezTo>
                    <a:pt x="6835" y="10002"/>
                    <a:pt x="7002" y="9835"/>
                    <a:pt x="7192" y="9835"/>
                  </a:cubicBezTo>
                  <a:close/>
                  <a:moveTo>
                    <a:pt x="1167" y="0"/>
                  </a:moveTo>
                  <a:cubicBezTo>
                    <a:pt x="524" y="0"/>
                    <a:pt x="0" y="548"/>
                    <a:pt x="0" y="1191"/>
                  </a:cubicBezTo>
                  <a:lnTo>
                    <a:pt x="0" y="10478"/>
                  </a:lnTo>
                  <a:cubicBezTo>
                    <a:pt x="0" y="11121"/>
                    <a:pt x="524" y="11645"/>
                    <a:pt x="1167" y="11645"/>
                  </a:cubicBezTo>
                  <a:lnTo>
                    <a:pt x="7502" y="11645"/>
                  </a:lnTo>
                  <a:cubicBezTo>
                    <a:pt x="8145" y="11645"/>
                    <a:pt x="8669" y="11121"/>
                    <a:pt x="8669" y="10478"/>
                  </a:cubicBezTo>
                  <a:lnTo>
                    <a:pt x="8669" y="1191"/>
                  </a:lnTo>
                  <a:cubicBezTo>
                    <a:pt x="8669" y="548"/>
                    <a:pt x="8145"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7" name="Google Shape;4087;p60"/>
          <p:cNvSpPr/>
          <p:nvPr/>
        </p:nvSpPr>
        <p:spPr>
          <a:xfrm>
            <a:off x="1294575" y="1893700"/>
            <a:ext cx="362618" cy="512065"/>
          </a:xfrm>
          <a:custGeom>
            <a:avLst/>
            <a:gdLst/>
            <a:ahLst/>
            <a:cxnLst/>
            <a:rect l="l" t="t" r="r" b="b"/>
            <a:pathLst>
              <a:path w="7764" h="11622" extrusionOk="0">
                <a:moveTo>
                  <a:pt x="6049" y="2596"/>
                </a:moveTo>
                <a:cubicBezTo>
                  <a:pt x="6240" y="2596"/>
                  <a:pt x="6406" y="2763"/>
                  <a:pt x="6406" y="2953"/>
                </a:cubicBezTo>
                <a:cubicBezTo>
                  <a:pt x="6406" y="3144"/>
                  <a:pt x="6240" y="3287"/>
                  <a:pt x="6049" y="3287"/>
                </a:cubicBezTo>
                <a:lnTo>
                  <a:pt x="4477" y="3287"/>
                </a:lnTo>
                <a:cubicBezTo>
                  <a:pt x="4287" y="3287"/>
                  <a:pt x="4144" y="3144"/>
                  <a:pt x="4144" y="2953"/>
                </a:cubicBezTo>
                <a:cubicBezTo>
                  <a:pt x="4144" y="2763"/>
                  <a:pt x="4287" y="2596"/>
                  <a:pt x="4477" y="2596"/>
                </a:cubicBezTo>
                <a:close/>
                <a:moveTo>
                  <a:pt x="1715" y="2596"/>
                </a:moveTo>
                <a:cubicBezTo>
                  <a:pt x="1905" y="2596"/>
                  <a:pt x="2072" y="2739"/>
                  <a:pt x="2072" y="2953"/>
                </a:cubicBezTo>
                <a:cubicBezTo>
                  <a:pt x="2072" y="3144"/>
                  <a:pt x="1905" y="3310"/>
                  <a:pt x="1715" y="3310"/>
                </a:cubicBezTo>
                <a:cubicBezTo>
                  <a:pt x="1500" y="3310"/>
                  <a:pt x="1358" y="3144"/>
                  <a:pt x="1358" y="2953"/>
                </a:cubicBezTo>
                <a:cubicBezTo>
                  <a:pt x="1358" y="2739"/>
                  <a:pt x="1500" y="2596"/>
                  <a:pt x="1715" y="2596"/>
                </a:cubicBezTo>
                <a:close/>
                <a:moveTo>
                  <a:pt x="3120" y="2596"/>
                </a:moveTo>
                <a:cubicBezTo>
                  <a:pt x="3310" y="2596"/>
                  <a:pt x="3477" y="2739"/>
                  <a:pt x="3477" y="2953"/>
                </a:cubicBezTo>
                <a:cubicBezTo>
                  <a:pt x="3477" y="3144"/>
                  <a:pt x="3310" y="3310"/>
                  <a:pt x="3120" y="3310"/>
                </a:cubicBezTo>
                <a:cubicBezTo>
                  <a:pt x="2906" y="3310"/>
                  <a:pt x="2763" y="3144"/>
                  <a:pt x="2763" y="2953"/>
                </a:cubicBezTo>
                <a:cubicBezTo>
                  <a:pt x="2763" y="2739"/>
                  <a:pt x="2906" y="2596"/>
                  <a:pt x="3120" y="2596"/>
                </a:cubicBezTo>
                <a:close/>
                <a:moveTo>
                  <a:pt x="1715" y="6906"/>
                </a:moveTo>
                <a:cubicBezTo>
                  <a:pt x="1905" y="6906"/>
                  <a:pt x="2072" y="7073"/>
                  <a:pt x="2072" y="7264"/>
                </a:cubicBezTo>
                <a:cubicBezTo>
                  <a:pt x="2072" y="7478"/>
                  <a:pt x="1905" y="7621"/>
                  <a:pt x="1715" y="7621"/>
                </a:cubicBezTo>
                <a:cubicBezTo>
                  <a:pt x="1500" y="7621"/>
                  <a:pt x="1358" y="7478"/>
                  <a:pt x="1358" y="7264"/>
                </a:cubicBezTo>
                <a:cubicBezTo>
                  <a:pt x="1358" y="7073"/>
                  <a:pt x="1500" y="6906"/>
                  <a:pt x="1715" y="6906"/>
                </a:cubicBezTo>
                <a:close/>
                <a:moveTo>
                  <a:pt x="3120" y="6906"/>
                </a:moveTo>
                <a:cubicBezTo>
                  <a:pt x="3310" y="6906"/>
                  <a:pt x="3477" y="7073"/>
                  <a:pt x="3477" y="7264"/>
                </a:cubicBezTo>
                <a:cubicBezTo>
                  <a:pt x="3477" y="7478"/>
                  <a:pt x="3310" y="7621"/>
                  <a:pt x="3120" y="7621"/>
                </a:cubicBezTo>
                <a:cubicBezTo>
                  <a:pt x="2906" y="7621"/>
                  <a:pt x="2763" y="7478"/>
                  <a:pt x="2763" y="7264"/>
                </a:cubicBezTo>
                <a:cubicBezTo>
                  <a:pt x="2763" y="7073"/>
                  <a:pt x="2906" y="6906"/>
                  <a:pt x="3120" y="6906"/>
                </a:cubicBezTo>
                <a:close/>
                <a:moveTo>
                  <a:pt x="6049" y="6930"/>
                </a:moveTo>
                <a:cubicBezTo>
                  <a:pt x="6240" y="6930"/>
                  <a:pt x="6406" y="7073"/>
                  <a:pt x="6406" y="7264"/>
                </a:cubicBezTo>
                <a:cubicBezTo>
                  <a:pt x="6406" y="7454"/>
                  <a:pt x="6240" y="7621"/>
                  <a:pt x="6049" y="7621"/>
                </a:cubicBezTo>
                <a:lnTo>
                  <a:pt x="4477" y="7621"/>
                </a:lnTo>
                <a:cubicBezTo>
                  <a:pt x="4287" y="7621"/>
                  <a:pt x="4144" y="7454"/>
                  <a:pt x="4144" y="7264"/>
                </a:cubicBezTo>
                <a:cubicBezTo>
                  <a:pt x="4144" y="7073"/>
                  <a:pt x="4287" y="6930"/>
                  <a:pt x="4477" y="6930"/>
                </a:cubicBezTo>
                <a:close/>
                <a:moveTo>
                  <a:pt x="3882" y="0"/>
                </a:moveTo>
                <a:cubicBezTo>
                  <a:pt x="3691" y="0"/>
                  <a:pt x="3549" y="143"/>
                  <a:pt x="3549" y="334"/>
                </a:cubicBezTo>
                <a:lnTo>
                  <a:pt x="3549" y="1239"/>
                </a:lnTo>
                <a:lnTo>
                  <a:pt x="810" y="1239"/>
                </a:lnTo>
                <a:cubicBezTo>
                  <a:pt x="357" y="1239"/>
                  <a:pt x="0" y="1596"/>
                  <a:pt x="0" y="2048"/>
                </a:cubicBezTo>
                <a:lnTo>
                  <a:pt x="0" y="3834"/>
                </a:lnTo>
                <a:cubicBezTo>
                  <a:pt x="0" y="4287"/>
                  <a:pt x="357" y="4644"/>
                  <a:pt x="810" y="4644"/>
                </a:cubicBezTo>
                <a:lnTo>
                  <a:pt x="3549" y="4644"/>
                </a:lnTo>
                <a:lnTo>
                  <a:pt x="3549" y="5573"/>
                </a:lnTo>
                <a:lnTo>
                  <a:pt x="810" y="5573"/>
                </a:lnTo>
                <a:cubicBezTo>
                  <a:pt x="357" y="5573"/>
                  <a:pt x="0" y="5930"/>
                  <a:pt x="0" y="6382"/>
                </a:cubicBezTo>
                <a:lnTo>
                  <a:pt x="0" y="8169"/>
                </a:lnTo>
                <a:cubicBezTo>
                  <a:pt x="0" y="8621"/>
                  <a:pt x="357" y="8978"/>
                  <a:pt x="810" y="8978"/>
                </a:cubicBezTo>
                <a:lnTo>
                  <a:pt x="3549" y="8978"/>
                </a:lnTo>
                <a:lnTo>
                  <a:pt x="3549" y="9883"/>
                </a:lnTo>
                <a:cubicBezTo>
                  <a:pt x="3310" y="9978"/>
                  <a:pt x="3120" y="10145"/>
                  <a:pt x="3025" y="10383"/>
                </a:cubicBezTo>
                <a:lnTo>
                  <a:pt x="334" y="10383"/>
                </a:lnTo>
                <a:cubicBezTo>
                  <a:pt x="167" y="10383"/>
                  <a:pt x="0" y="10526"/>
                  <a:pt x="0" y="10717"/>
                </a:cubicBezTo>
                <a:cubicBezTo>
                  <a:pt x="0" y="10907"/>
                  <a:pt x="167" y="11074"/>
                  <a:pt x="334" y="11074"/>
                </a:cubicBezTo>
                <a:lnTo>
                  <a:pt x="3025" y="11074"/>
                </a:lnTo>
                <a:cubicBezTo>
                  <a:pt x="3167" y="11407"/>
                  <a:pt x="3501" y="11622"/>
                  <a:pt x="3882" y="11622"/>
                </a:cubicBezTo>
                <a:cubicBezTo>
                  <a:pt x="4263" y="11622"/>
                  <a:pt x="4596" y="11407"/>
                  <a:pt x="4739" y="11074"/>
                </a:cubicBezTo>
                <a:lnTo>
                  <a:pt x="7430" y="11074"/>
                </a:lnTo>
                <a:cubicBezTo>
                  <a:pt x="7597" y="11074"/>
                  <a:pt x="7764" y="10907"/>
                  <a:pt x="7764" y="10717"/>
                </a:cubicBezTo>
                <a:cubicBezTo>
                  <a:pt x="7764" y="10526"/>
                  <a:pt x="7597" y="10383"/>
                  <a:pt x="7430" y="10383"/>
                </a:cubicBezTo>
                <a:lnTo>
                  <a:pt x="4739" y="10383"/>
                </a:lnTo>
                <a:cubicBezTo>
                  <a:pt x="4644" y="10145"/>
                  <a:pt x="4453" y="9978"/>
                  <a:pt x="4215" y="9883"/>
                </a:cubicBezTo>
                <a:lnTo>
                  <a:pt x="4215" y="8978"/>
                </a:lnTo>
                <a:lnTo>
                  <a:pt x="6954" y="8978"/>
                </a:lnTo>
                <a:cubicBezTo>
                  <a:pt x="7406" y="8978"/>
                  <a:pt x="7764" y="8621"/>
                  <a:pt x="7764" y="8169"/>
                </a:cubicBezTo>
                <a:lnTo>
                  <a:pt x="7764" y="6382"/>
                </a:lnTo>
                <a:cubicBezTo>
                  <a:pt x="7764" y="5930"/>
                  <a:pt x="7406" y="5573"/>
                  <a:pt x="6954" y="5573"/>
                </a:cubicBezTo>
                <a:lnTo>
                  <a:pt x="4215" y="5573"/>
                </a:lnTo>
                <a:lnTo>
                  <a:pt x="4215" y="4644"/>
                </a:lnTo>
                <a:lnTo>
                  <a:pt x="6954" y="4644"/>
                </a:lnTo>
                <a:cubicBezTo>
                  <a:pt x="7406" y="4644"/>
                  <a:pt x="7764" y="4287"/>
                  <a:pt x="7764" y="3834"/>
                </a:cubicBezTo>
                <a:lnTo>
                  <a:pt x="7764" y="2048"/>
                </a:lnTo>
                <a:cubicBezTo>
                  <a:pt x="7764" y="1596"/>
                  <a:pt x="7406" y="1239"/>
                  <a:pt x="6954" y="1239"/>
                </a:cubicBezTo>
                <a:lnTo>
                  <a:pt x="4215" y="1239"/>
                </a:lnTo>
                <a:lnTo>
                  <a:pt x="4215" y="334"/>
                </a:lnTo>
                <a:cubicBezTo>
                  <a:pt x="4215" y="143"/>
                  <a:pt x="4072" y="0"/>
                  <a:pt x="3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8" name="Google Shape;4088;p60"/>
          <p:cNvGrpSpPr/>
          <p:nvPr/>
        </p:nvGrpSpPr>
        <p:grpSpPr>
          <a:xfrm>
            <a:off x="2802172" y="1893695"/>
            <a:ext cx="362621" cy="512075"/>
            <a:chOff x="1982107" y="2075887"/>
            <a:chExt cx="264070" cy="417033"/>
          </a:xfrm>
        </p:grpSpPr>
        <p:sp>
          <p:nvSpPr>
            <p:cNvPr id="4089" name="Google Shape;4089;p60"/>
            <p:cNvSpPr/>
            <p:nvPr/>
          </p:nvSpPr>
          <p:spPr>
            <a:xfrm>
              <a:off x="2150769" y="2075887"/>
              <a:ext cx="24712" cy="92839"/>
            </a:xfrm>
            <a:custGeom>
              <a:avLst/>
              <a:gdLst/>
              <a:ahLst/>
              <a:cxnLst/>
              <a:rect l="l" t="t" r="r" b="b"/>
              <a:pathLst>
                <a:path w="691" h="2596" extrusionOk="0">
                  <a:moveTo>
                    <a:pt x="357" y="0"/>
                  </a:moveTo>
                  <a:cubicBezTo>
                    <a:pt x="167" y="0"/>
                    <a:pt x="0" y="167"/>
                    <a:pt x="0" y="357"/>
                  </a:cubicBezTo>
                  <a:lnTo>
                    <a:pt x="0" y="2263"/>
                  </a:lnTo>
                  <a:cubicBezTo>
                    <a:pt x="0" y="2453"/>
                    <a:pt x="167" y="2596"/>
                    <a:pt x="357" y="2596"/>
                  </a:cubicBezTo>
                  <a:cubicBezTo>
                    <a:pt x="548" y="2596"/>
                    <a:pt x="691" y="2453"/>
                    <a:pt x="691" y="2263"/>
                  </a:cubicBezTo>
                  <a:lnTo>
                    <a:pt x="691" y="357"/>
                  </a:lnTo>
                  <a:cubicBezTo>
                    <a:pt x="691" y="167"/>
                    <a:pt x="548"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0"/>
            <p:cNvSpPr/>
            <p:nvPr/>
          </p:nvSpPr>
          <p:spPr>
            <a:xfrm>
              <a:off x="2053671" y="2075887"/>
              <a:ext cx="23889" cy="92839"/>
            </a:xfrm>
            <a:custGeom>
              <a:avLst/>
              <a:gdLst/>
              <a:ahLst/>
              <a:cxnLst/>
              <a:rect l="l" t="t" r="r" b="b"/>
              <a:pathLst>
                <a:path w="668" h="2596" extrusionOk="0">
                  <a:moveTo>
                    <a:pt x="334" y="0"/>
                  </a:moveTo>
                  <a:cubicBezTo>
                    <a:pt x="143" y="0"/>
                    <a:pt x="0" y="167"/>
                    <a:pt x="0" y="357"/>
                  </a:cubicBezTo>
                  <a:lnTo>
                    <a:pt x="0" y="2263"/>
                  </a:lnTo>
                  <a:cubicBezTo>
                    <a:pt x="0" y="2453"/>
                    <a:pt x="143" y="2596"/>
                    <a:pt x="334" y="2596"/>
                  </a:cubicBezTo>
                  <a:cubicBezTo>
                    <a:pt x="524" y="2596"/>
                    <a:pt x="667" y="2453"/>
                    <a:pt x="667" y="2263"/>
                  </a:cubicBezTo>
                  <a:lnTo>
                    <a:pt x="667" y="357"/>
                  </a:lnTo>
                  <a:cubicBezTo>
                    <a:pt x="667" y="167"/>
                    <a:pt x="52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0"/>
            <p:cNvSpPr/>
            <p:nvPr/>
          </p:nvSpPr>
          <p:spPr>
            <a:xfrm>
              <a:off x="2102202" y="2075887"/>
              <a:ext cx="24748" cy="44310"/>
            </a:xfrm>
            <a:custGeom>
              <a:avLst/>
              <a:gdLst/>
              <a:ahLst/>
              <a:cxnLst/>
              <a:rect l="l" t="t" r="r" b="b"/>
              <a:pathLst>
                <a:path w="692" h="1239" extrusionOk="0">
                  <a:moveTo>
                    <a:pt x="334" y="0"/>
                  </a:moveTo>
                  <a:cubicBezTo>
                    <a:pt x="144" y="0"/>
                    <a:pt x="1" y="167"/>
                    <a:pt x="1" y="357"/>
                  </a:cubicBezTo>
                  <a:lnTo>
                    <a:pt x="1" y="905"/>
                  </a:lnTo>
                  <a:cubicBezTo>
                    <a:pt x="1" y="1096"/>
                    <a:pt x="144" y="1239"/>
                    <a:pt x="334" y="1239"/>
                  </a:cubicBezTo>
                  <a:cubicBezTo>
                    <a:pt x="525" y="1239"/>
                    <a:pt x="691" y="1096"/>
                    <a:pt x="691" y="905"/>
                  </a:cubicBezTo>
                  <a:lnTo>
                    <a:pt x="691" y="357"/>
                  </a:lnTo>
                  <a:cubicBezTo>
                    <a:pt x="691"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0"/>
            <p:cNvSpPr/>
            <p:nvPr/>
          </p:nvSpPr>
          <p:spPr>
            <a:xfrm>
              <a:off x="2102202" y="2144875"/>
              <a:ext cx="24748" cy="23854"/>
            </a:xfrm>
            <a:custGeom>
              <a:avLst/>
              <a:gdLst/>
              <a:ahLst/>
              <a:cxnLst/>
              <a:rect l="l" t="t" r="r" b="b"/>
              <a:pathLst>
                <a:path w="692" h="667" extrusionOk="0">
                  <a:moveTo>
                    <a:pt x="334" y="0"/>
                  </a:moveTo>
                  <a:cubicBezTo>
                    <a:pt x="144" y="0"/>
                    <a:pt x="1" y="143"/>
                    <a:pt x="1" y="334"/>
                  </a:cubicBezTo>
                  <a:cubicBezTo>
                    <a:pt x="1" y="524"/>
                    <a:pt x="144" y="667"/>
                    <a:pt x="334" y="667"/>
                  </a:cubicBezTo>
                  <a:cubicBezTo>
                    <a:pt x="525" y="667"/>
                    <a:pt x="691" y="524"/>
                    <a:pt x="691" y="334"/>
                  </a:cubicBezTo>
                  <a:cubicBezTo>
                    <a:pt x="691"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0"/>
            <p:cNvSpPr/>
            <p:nvPr/>
          </p:nvSpPr>
          <p:spPr>
            <a:xfrm>
              <a:off x="1992336" y="2278560"/>
              <a:ext cx="243614" cy="214360"/>
            </a:xfrm>
            <a:custGeom>
              <a:avLst/>
              <a:gdLst/>
              <a:ahLst/>
              <a:cxnLst/>
              <a:rect l="l" t="t" r="r" b="b"/>
              <a:pathLst>
                <a:path w="6812" h="5994" extrusionOk="0">
                  <a:moveTo>
                    <a:pt x="1" y="1"/>
                  </a:moveTo>
                  <a:lnTo>
                    <a:pt x="2382" y="2859"/>
                  </a:lnTo>
                  <a:lnTo>
                    <a:pt x="2382" y="5645"/>
                  </a:lnTo>
                  <a:cubicBezTo>
                    <a:pt x="2382" y="5848"/>
                    <a:pt x="2539" y="5994"/>
                    <a:pt x="2721" y="5994"/>
                  </a:cubicBezTo>
                  <a:cubicBezTo>
                    <a:pt x="2774" y="5994"/>
                    <a:pt x="2829" y="5981"/>
                    <a:pt x="2882" y="5955"/>
                  </a:cubicBezTo>
                  <a:cubicBezTo>
                    <a:pt x="3549" y="5621"/>
                    <a:pt x="3192" y="5788"/>
                    <a:pt x="4240" y="5264"/>
                  </a:cubicBezTo>
                  <a:cubicBezTo>
                    <a:pt x="4359" y="5216"/>
                    <a:pt x="4430" y="5097"/>
                    <a:pt x="4430" y="4978"/>
                  </a:cubicBezTo>
                  <a:lnTo>
                    <a:pt x="4430" y="2859"/>
                  </a:lnTo>
                  <a:lnTo>
                    <a:pt x="6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0"/>
            <p:cNvSpPr/>
            <p:nvPr/>
          </p:nvSpPr>
          <p:spPr>
            <a:xfrm>
              <a:off x="1982107" y="2201918"/>
              <a:ext cx="264070" cy="51999"/>
            </a:xfrm>
            <a:custGeom>
              <a:avLst/>
              <a:gdLst/>
              <a:ahLst/>
              <a:cxnLst/>
              <a:rect l="l" t="t" r="r" b="b"/>
              <a:pathLst>
                <a:path w="7384" h="1454" extrusionOk="0">
                  <a:moveTo>
                    <a:pt x="334" y="1"/>
                  </a:moveTo>
                  <a:cubicBezTo>
                    <a:pt x="144" y="1"/>
                    <a:pt x="1" y="144"/>
                    <a:pt x="1" y="334"/>
                  </a:cubicBezTo>
                  <a:lnTo>
                    <a:pt x="1" y="1453"/>
                  </a:lnTo>
                  <a:lnTo>
                    <a:pt x="7383" y="1453"/>
                  </a:lnTo>
                  <a:lnTo>
                    <a:pt x="7383" y="334"/>
                  </a:lnTo>
                  <a:cubicBezTo>
                    <a:pt x="7383" y="144"/>
                    <a:pt x="7241" y="1"/>
                    <a:pt x="7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5" name="Google Shape;4095;p60"/>
          <p:cNvGrpSpPr/>
          <p:nvPr/>
        </p:nvGrpSpPr>
        <p:grpSpPr>
          <a:xfrm>
            <a:off x="2737347" y="3293673"/>
            <a:ext cx="512060" cy="512050"/>
            <a:chOff x="4003189" y="2735942"/>
            <a:chExt cx="418213" cy="416639"/>
          </a:xfrm>
        </p:grpSpPr>
        <p:sp>
          <p:nvSpPr>
            <p:cNvPr id="4096" name="Google Shape;4096;p60"/>
            <p:cNvSpPr/>
            <p:nvPr/>
          </p:nvSpPr>
          <p:spPr>
            <a:xfrm>
              <a:off x="4003189" y="2735942"/>
              <a:ext cx="232564" cy="231669"/>
            </a:xfrm>
            <a:custGeom>
              <a:avLst/>
              <a:gdLst/>
              <a:ahLst/>
              <a:cxnLst/>
              <a:rect l="l" t="t" r="r" b="b"/>
              <a:pathLst>
                <a:path w="6503" h="6478" extrusionOk="0">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0"/>
            <p:cNvSpPr/>
            <p:nvPr/>
          </p:nvSpPr>
          <p:spPr>
            <a:xfrm>
              <a:off x="4188874" y="2924023"/>
              <a:ext cx="232528" cy="228558"/>
            </a:xfrm>
            <a:custGeom>
              <a:avLst/>
              <a:gdLst/>
              <a:ahLst/>
              <a:cxnLst/>
              <a:rect l="l" t="t" r="r" b="b"/>
              <a:pathLst>
                <a:path w="6502" h="6391" extrusionOk="0">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0"/>
            <p:cNvSpPr/>
            <p:nvPr/>
          </p:nvSpPr>
          <p:spPr>
            <a:xfrm>
              <a:off x="4258721" y="2773064"/>
              <a:ext cx="105642" cy="119626"/>
            </a:xfrm>
            <a:custGeom>
              <a:avLst/>
              <a:gdLst/>
              <a:ahLst/>
              <a:cxnLst/>
              <a:rect l="l" t="t" r="r" b="b"/>
              <a:pathLst>
                <a:path w="2954" h="3345" extrusionOk="0">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0"/>
            <p:cNvSpPr/>
            <p:nvPr/>
          </p:nvSpPr>
          <p:spPr>
            <a:xfrm>
              <a:off x="4061949" y="2989757"/>
              <a:ext cx="105642" cy="119947"/>
            </a:xfrm>
            <a:custGeom>
              <a:avLst/>
              <a:gdLst/>
              <a:ahLst/>
              <a:cxnLst/>
              <a:rect l="l" t="t" r="r" b="b"/>
              <a:pathLst>
                <a:path w="2954" h="3354" extrusionOk="0">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0" name="Google Shape;4100;p60"/>
          <p:cNvGrpSpPr/>
          <p:nvPr/>
        </p:nvGrpSpPr>
        <p:grpSpPr>
          <a:xfrm rot="5400000">
            <a:off x="6815450" y="4206050"/>
            <a:ext cx="98902" cy="553090"/>
            <a:chOff x="4898850" y="4820550"/>
            <a:chExt cx="98902" cy="553090"/>
          </a:xfrm>
        </p:grpSpPr>
        <p:sp>
          <p:nvSpPr>
            <p:cNvPr id="4101" name="Google Shape;4101;p6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6" name="Google Shape;4106;p60"/>
          <p:cNvGrpSpPr/>
          <p:nvPr/>
        </p:nvGrpSpPr>
        <p:grpSpPr>
          <a:xfrm rot="-5400000">
            <a:off x="8263914" y="1082628"/>
            <a:ext cx="883262" cy="242091"/>
            <a:chOff x="2300350" y="2601250"/>
            <a:chExt cx="2275275" cy="623625"/>
          </a:xfrm>
        </p:grpSpPr>
        <p:sp>
          <p:nvSpPr>
            <p:cNvPr id="4107" name="Google Shape;4107;p6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3" name="Google Shape;4113;p60"/>
          <p:cNvGrpSpPr/>
          <p:nvPr/>
        </p:nvGrpSpPr>
        <p:grpSpPr>
          <a:xfrm>
            <a:off x="1169392" y="1050642"/>
            <a:ext cx="1105976" cy="133969"/>
            <a:chOff x="8183182" y="663852"/>
            <a:chExt cx="1475028" cy="178673"/>
          </a:xfrm>
        </p:grpSpPr>
        <p:grpSp>
          <p:nvGrpSpPr>
            <p:cNvPr id="4114" name="Google Shape;4114;p60"/>
            <p:cNvGrpSpPr/>
            <p:nvPr/>
          </p:nvGrpSpPr>
          <p:grpSpPr>
            <a:xfrm>
              <a:off x="8183182" y="774425"/>
              <a:ext cx="1178025" cy="68100"/>
              <a:chOff x="2024450" y="204150"/>
              <a:chExt cx="1178025" cy="68100"/>
            </a:xfrm>
          </p:grpSpPr>
          <p:sp>
            <p:nvSpPr>
              <p:cNvPr id="4115" name="Google Shape;4115;p6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5" name="Google Shape;4125;p60"/>
            <p:cNvGrpSpPr/>
            <p:nvPr/>
          </p:nvGrpSpPr>
          <p:grpSpPr>
            <a:xfrm>
              <a:off x="8480185" y="663852"/>
              <a:ext cx="1178025" cy="68100"/>
              <a:chOff x="2024450" y="204150"/>
              <a:chExt cx="1178025" cy="68100"/>
            </a:xfrm>
          </p:grpSpPr>
          <p:sp>
            <p:nvSpPr>
              <p:cNvPr id="4126" name="Google Shape;4126;p6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6" name="Google Shape;4136;p60"/>
          <p:cNvGrpSpPr/>
          <p:nvPr/>
        </p:nvGrpSpPr>
        <p:grpSpPr>
          <a:xfrm>
            <a:off x="3358273" y="4239253"/>
            <a:ext cx="883262" cy="242091"/>
            <a:chOff x="2300350" y="2601250"/>
            <a:chExt cx="2275275" cy="623625"/>
          </a:xfrm>
        </p:grpSpPr>
        <p:sp>
          <p:nvSpPr>
            <p:cNvPr id="4137" name="Google Shape;4137;p6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46"/>
        <p:cNvGrpSpPr/>
        <p:nvPr/>
      </p:nvGrpSpPr>
      <p:grpSpPr>
        <a:xfrm>
          <a:off x="0" y="0"/>
          <a:ext cx="0" cy="0"/>
          <a:chOff x="0" y="0"/>
          <a:chExt cx="0" cy="0"/>
        </a:xfrm>
      </p:grpSpPr>
      <p:sp>
        <p:nvSpPr>
          <p:cNvPr id="4147" name="Google Shape;4147;p61"/>
          <p:cNvSpPr/>
          <p:nvPr/>
        </p:nvSpPr>
        <p:spPr>
          <a:xfrm>
            <a:off x="37014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1"/>
          <p:cNvSpPr txBox="1">
            <a:spLocks noGrp="1"/>
          </p:cNvSpPr>
          <p:nvPr>
            <p:ph type="title"/>
          </p:nvPr>
        </p:nvSpPr>
        <p:spPr>
          <a:xfrm>
            <a:off x="713100" y="2405675"/>
            <a:ext cx="75834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2"/>
                </a:solidFill>
              </a:rPr>
              <a:t>OPERATING</a:t>
            </a:r>
            <a:r>
              <a:rPr lang="en"/>
              <a:t> PLAN</a:t>
            </a:r>
            <a:endParaRPr/>
          </a:p>
        </p:txBody>
      </p:sp>
      <p:sp>
        <p:nvSpPr>
          <p:cNvPr id="4149" name="Google Shape;4149;p61"/>
          <p:cNvSpPr txBox="1">
            <a:spLocks noGrp="1"/>
          </p:cNvSpPr>
          <p:nvPr>
            <p:ph type="title" idx="2"/>
          </p:nvPr>
        </p:nvSpPr>
        <p:spPr>
          <a:xfrm>
            <a:off x="5961000"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4150" name="Google Shape;4150;p61"/>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You can enter a subtitle here if you need it</a:t>
            </a:r>
            <a:endParaRPr/>
          </a:p>
        </p:txBody>
      </p:sp>
      <p:grpSp>
        <p:nvGrpSpPr>
          <p:cNvPr id="4151" name="Google Shape;4151;p61"/>
          <p:cNvGrpSpPr/>
          <p:nvPr/>
        </p:nvGrpSpPr>
        <p:grpSpPr>
          <a:xfrm flipH="1">
            <a:off x="5624514" y="4219003"/>
            <a:ext cx="883262" cy="242091"/>
            <a:chOff x="2300350" y="2601250"/>
            <a:chExt cx="2275275" cy="623625"/>
          </a:xfrm>
        </p:grpSpPr>
        <p:sp>
          <p:nvSpPr>
            <p:cNvPr id="4152" name="Google Shape;4152;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61"/>
          <p:cNvGrpSpPr/>
          <p:nvPr/>
        </p:nvGrpSpPr>
        <p:grpSpPr>
          <a:xfrm rot="5400000">
            <a:off x="2406975" y="1552975"/>
            <a:ext cx="98902" cy="553090"/>
            <a:chOff x="4898850" y="4820550"/>
            <a:chExt cx="98902" cy="553090"/>
          </a:xfrm>
        </p:grpSpPr>
        <p:sp>
          <p:nvSpPr>
            <p:cNvPr id="4159" name="Google Shape;4159;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4" name="Google Shape;4164;p61"/>
          <p:cNvGrpSpPr/>
          <p:nvPr/>
        </p:nvGrpSpPr>
        <p:grpSpPr>
          <a:xfrm>
            <a:off x="1764792" y="3545691"/>
            <a:ext cx="1105976" cy="133969"/>
            <a:chOff x="8183182" y="663852"/>
            <a:chExt cx="1475028" cy="178673"/>
          </a:xfrm>
        </p:grpSpPr>
        <p:grpSp>
          <p:nvGrpSpPr>
            <p:cNvPr id="4165" name="Google Shape;4165;p61"/>
            <p:cNvGrpSpPr/>
            <p:nvPr/>
          </p:nvGrpSpPr>
          <p:grpSpPr>
            <a:xfrm>
              <a:off x="8183182" y="774425"/>
              <a:ext cx="1178025" cy="68100"/>
              <a:chOff x="2024450" y="204150"/>
              <a:chExt cx="1178025" cy="68100"/>
            </a:xfrm>
          </p:grpSpPr>
          <p:sp>
            <p:nvSpPr>
              <p:cNvPr id="4166" name="Google Shape;4166;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6" name="Google Shape;4176;p61"/>
            <p:cNvGrpSpPr/>
            <p:nvPr/>
          </p:nvGrpSpPr>
          <p:grpSpPr>
            <a:xfrm>
              <a:off x="8480185" y="663852"/>
              <a:ext cx="1178025" cy="68100"/>
              <a:chOff x="2024450" y="204150"/>
              <a:chExt cx="1178025" cy="68100"/>
            </a:xfrm>
          </p:grpSpPr>
          <p:sp>
            <p:nvSpPr>
              <p:cNvPr id="4177" name="Google Shape;4177;p6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7" name="Google Shape;4187;p61"/>
          <p:cNvGrpSpPr/>
          <p:nvPr/>
        </p:nvGrpSpPr>
        <p:grpSpPr>
          <a:xfrm rot="10800000">
            <a:off x="3861214" y="1283578"/>
            <a:ext cx="883262" cy="242091"/>
            <a:chOff x="2300350" y="2601250"/>
            <a:chExt cx="2275275" cy="623625"/>
          </a:xfrm>
        </p:grpSpPr>
        <p:sp>
          <p:nvSpPr>
            <p:cNvPr id="4188" name="Google Shape;4188;p6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4" name="Google Shape;4194;p61"/>
          <p:cNvGrpSpPr/>
          <p:nvPr/>
        </p:nvGrpSpPr>
        <p:grpSpPr>
          <a:xfrm rot="5400000">
            <a:off x="5527875" y="467850"/>
            <a:ext cx="98902" cy="553090"/>
            <a:chOff x="4898850" y="4820550"/>
            <a:chExt cx="98902" cy="553090"/>
          </a:xfrm>
        </p:grpSpPr>
        <p:sp>
          <p:nvSpPr>
            <p:cNvPr id="4195" name="Google Shape;4195;p6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03"/>
        <p:cNvGrpSpPr/>
        <p:nvPr/>
      </p:nvGrpSpPr>
      <p:grpSpPr>
        <a:xfrm>
          <a:off x="0" y="0"/>
          <a:ext cx="0" cy="0"/>
          <a:chOff x="0" y="0"/>
          <a:chExt cx="0" cy="0"/>
        </a:xfrm>
      </p:grpSpPr>
      <p:sp>
        <p:nvSpPr>
          <p:cNvPr id="4204" name="Google Shape;4204;p62"/>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a:solidFill>
                  <a:schemeClr val="accent2"/>
                </a:solidFill>
              </a:rPr>
              <a:t>PROCESS</a:t>
            </a:r>
            <a:endParaRPr>
              <a:solidFill>
                <a:schemeClr val="accent2"/>
              </a:solidFill>
            </a:endParaRPr>
          </a:p>
        </p:txBody>
      </p:sp>
      <p:grpSp>
        <p:nvGrpSpPr>
          <p:cNvPr id="4205" name="Google Shape;4205;p62"/>
          <p:cNvGrpSpPr/>
          <p:nvPr/>
        </p:nvGrpSpPr>
        <p:grpSpPr>
          <a:xfrm>
            <a:off x="696275" y="2641171"/>
            <a:ext cx="1793700" cy="920700"/>
            <a:chOff x="696275" y="2641171"/>
            <a:chExt cx="1793700" cy="920700"/>
          </a:xfrm>
        </p:grpSpPr>
        <p:sp>
          <p:nvSpPr>
            <p:cNvPr id="4206" name="Google Shape;4206;p62"/>
            <p:cNvSpPr/>
            <p:nvPr/>
          </p:nvSpPr>
          <p:spPr>
            <a:xfrm>
              <a:off x="696275" y="26411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Week 1</a:t>
              </a:r>
              <a:endParaRPr sz="1800" b="1">
                <a:solidFill>
                  <a:schemeClr val="lt1"/>
                </a:solidFill>
                <a:latin typeface="Exo"/>
                <a:ea typeface="Exo"/>
                <a:cs typeface="Exo"/>
                <a:sym typeface="Exo"/>
              </a:endParaRPr>
            </a:p>
          </p:txBody>
        </p:sp>
        <p:sp>
          <p:nvSpPr>
            <p:cNvPr id="4207" name="Google Shape;4207;p62"/>
            <p:cNvSpPr txBox="1"/>
            <p:nvPr/>
          </p:nvSpPr>
          <p:spPr>
            <a:xfrm>
              <a:off x="696275" y="31001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Pluto is considered a dwarf planet</a:t>
              </a:r>
              <a:endParaRPr>
                <a:solidFill>
                  <a:schemeClr val="lt1"/>
                </a:solidFill>
                <a:latin typeface="PT Sans"/>
                <a:ea typeface="PT Sans"/>
                <a:cs typeface="PT Sans"/>
                <a:sym typeface="PT Sans"/>
              </a:endParaRPr>
            </a:p>
          </p:txBody>
        </p:sp>
      </p:grpSp>
      <p:grpSp>
        <p:nvGrpSpPr>
          <p:cNvPr id="4208" name="Google Shape;4208;p62"/>
          <p:cNvGrpSpPr/>
          <p:nvPr/>
        </p:nvGrpSpPr>
        <p:grpSpPr>
          <a:xfrm>
            <a:off x="2681550" y="3479371"/>
            <a:ext cx="1793700" cy="920700"/>
            <a:chOff x="2681550" y="3479371"/>
            <a:chExt cx="1793700" cy="920700"/>
          </a:xfrm>
        </p:grpSpPr>
        <p:sp>
          <p:nvSpPr>
            <p:cNvPr id="4209" name="Google Shape;4209;p62"/>
            <p:cNvSpPr/>
            <p:nvPr/>
          </p:nvSpPr>
          <p:spPr>
            <a:xfrm>
              <a:off x="2681550" y="34793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Week 2</a:t>
              </a:r>
              <a:endParaRPr sz="1800" b="1">
                <a:solidFill>
                  <a:schemeClr val="lt1"/>
                </a:solidFill>
                <a:latin typeface="Exo"/>
                <a:ea typeface="Exo"/>
                <a:cs typeface="Exo"/>
                <a:sym typeface="Exo"/>
              </a:endParaRPr>
            </a:p>
          </p:txBody>
        </p:sp>
        <p:sp>
          <p:nvSpPr>
            <p:cNvPr id="4210" name="Google Shape;4210;p62"/>
            <p:cNvSpPr txBox="1"/>
            <p:nvPr/>
          </p:nvSpPr>
          <p:spPr>
            <a:xfrm>
              <a:off x="268155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Earth is the planet where we all live </a:t>
              </a:r>
              <a:endParaRPr>
                <a:solidFill>
                  <a:schemeClr val="lt1"/>
                </a:solidFill>
                <a:latin typeface="PT Sans"/>
                <a:ea typeface="PT Sans"/>
                <a:cs typeface="PT Sans"/>
                <a:sym typeface="PT Sans"/>
              </a:endParaRPr>
            </a:p>
          </p:txBody>
        </p:sp>
      </p:grpSp>
      <p:grpSp>
        <p:nvGrpSpPr>
          <p:cNvPr id="4211" name="Google Shape;4211;p62"/>
          <p:cNvGrpSpPr/>
          <p:nvPr/>
        </p:nvGrpSpPr>
        <p:grpSpPr>
          <a:xfrm>
            <a:off x="4666825" y="2641171"/>
            <a:ext cx="1793700" cy="920700"/>
            <a:chOff x="4666825" y="2641171"/>
            <a:chExt cx="1793700" cy="920700"/>
          </a:xfrm>
        </p:grpSpPr>
        <p:sp>
          <p:nvSpPr>
            <p:cNvPr id="4212" name="Google Shape;4212;p62"/>
            <p:cNvSpPr/>
            <p:nvPr/>
          </p:nvSpPr>
          <p:spPr>
            <a:xfrm>
              <a:off x="4666825" y="26411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Week 3</a:t>
              </a:r>
              <a:endParaRPr sz="1800" b="1">
                <a:solidFill>
                  <a:schemeClr val="lt1"/>
                </a:solidFill>
                <a:latin typeface="Exo"/>
                <a:ea typeface="Exo"/>
                <a:cs typeface="Exo"/>
                <a:sym typeface="Exo"/>
              </a:endParaRPr>
            </a:p>
          </p:txBody>
        </p:sp>
        <p:sp>
          <p:nvSpPr>
            <p:cNvPr id="4213" name="Google Shape;4213;p62"/>
            <p:cNvSpPr txBox="1"/>
            <p:nvPr/>
          </p:nvSpPr>
          <p:spPr>
            <a:xfrm>
              <a:off x="4666825" y="31001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Ceres is in the main asteroid belt</a:t>
              </a:r>
              <a:endParaRPr>
                <a:solidFill>
                  <a:schemeClr val="lt1"/>
                </a:solidFill>
                <a:latin typeface="PT Sans"/>
                <a:ea typeface="PT Sans"/>
                <a:cs typeface="PT Sans"/>
                <a:sym typeface="PT Sans"/>
              </a:endParaRPr>
            </a:p>
          </p:txBody>
        </p:sp>
      </p:grpSp>
      <p:grpSp>
        <p:nvGrpSpPr>
          <p:cNvPr id="4214" name="Google Shape;4214;p62"/>
          <p:cNvGrpSpPr/>
          <p:nvPr/>
        </p:nvGrpSpPr>
        <p:grpSpPr>
          <a:xfrm>
            <a:off x="6652100" y="3479371"/>
            <a:ext cx="1793700" cy="920700"/>
            <a:chOff x="6652100" y="3479371"/>
            <a:chExt cx="1793700" cy="920700"/>
          </a:xfrm>
        </p:grpSpPr>
        <p:sp>
          <p:nvSpPr>
            <p:cNvPr id="4215" name="Google Shape;4215;p62"/>
            <p:cNvSpPr/>
            <p:nvPr/>
          </p:nvSpPr>
          <p:spPr>
            <a:xfrm>
              <a:off x="6652100" y="3479371"/>
              <a:ext cx="17937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Week 4</a:t>
              </a:r>
              <a:endParaRPr sz="1800" b="1">
                <a:solidFill>
                  <a:schemeClr val="lt1"/>
                </a:solidFill>
                <a:latin typeface="Exo"/>
                <a:ea typeface="Exo"/>
                <a:cs typeface="Exo"/>
                <a:sym typeface="Exo"/>
              </a:endParaRPr>
            </a:p>
          </p:txBody>
        </p:sp>
        <p:sp>
          <p:nvSpPr>
            <p:cNvPr id="4216" name="Google Shape;4216;p62"/>
            <p:cNvSpPr txBox="1"/>
            <p:nvPr/>
          </p:nvSpPr>
          <p:spPr>
            <a:xfrm>
              <a:off x="665210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Neptune is far away from Earth</a:t>
              </a:r>
              <a:endParaRPr>
                <a:solidFill>
                  <a:schemeClr val="lt1"/>
                </a:solidFill>
                <a:latin typeface="PT Sans"/>
                <a:ea typeface="PT Sans"/>
                <a:cs typeface="PT Sans"/>
                <a:sym typeface="PT Sans"/>
              </a:endParaRPr>
            </a:p>
          </p:txBody>
        </p:sp>
      </p:grpSp>
      <p:sp>
        <p:nvSpPr>
          <p:cNvPr id="4217" name="Google Shape;4217;p62"/>
          <p:cNvSpPr/>
          <p:nvPr/>
        </p:nvSpPr>
        <p:spPr>
          <a:xfrm>
            <a:off x="108477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2"/>
          <p:cNvSpPr/>
          <p:nvPr/>
        </p:nvSpPr>
        <p:spPr>
          <a:xfrm>
            <a:off x="307005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2"/>
          <p:cNvSpPr/>
          <p:nvPr/>
        </p:nvSpPr>
        <p:spPr>
          <a:xfrm>
            <a:off x="505532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2"/>
          <p:cNvSpPr/>
          <p:nvPr/>
        </p:nvSpPr>
        <p:spPr>
          <a:xfrm>
            <a:off x="704060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1" name="Google Shape;4221;p62"/>
          <p:cNvCxnSpPr>
            <a:stCxn id="4217" idx="6"/>
            <a:endCxn id="4218" idx="2"/>
          </p:cNvCxnSpPr>
          <p:nvPr/>
        </p:nvCxnSpPr>
        <p:spPr>
          <a:xfrm>
            <a:off x="210147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grpSp>
        <p:nvGrpSpPr>
          <p:cNvPr id="4222" name="Google Shape;4222;p62"/>
          <p:cNvGrpSpPr/>
          <p:nvPr/>
        </p:nvGrpSpPr>
        <p:grpSpPr>
          <a:xfrm>
            <a:off x="1352423" y="1668349"/>
            <a:ext cx="481393" cy="461717"/>
            <a:chOff x="3338019" y="4118209"/>
            <a:chExt cx="416502" cy="399478"/>
          </a:xfrm>
        </p:grpSpPr>
        <p:sp>
          <p:nvSpPr>
            <p:cNvPr id="4223" name="Google Shape;4223;p62"/>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2"/>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2"/>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2"/>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2"/>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2"/>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2"/>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62"/>
          <p:cNvGrpSpPr/>
          <p:nvPr/>
        </p:nvGrpSpPr>
        <p:grpSpPr>
          <a:xfrm>
            <a:off x="7305876" y="2459400"/>
            <a:ext cx="481385" cy="484630"/>
            <a:chOff x="2620884" y="2735942"/>
            <a:chExt cx="402900" cy="416492"/>
          </a:xfrm>
        </p:grpSpPr>
        <p:sp>
          <p:nvSpPr>
            <p:cNvPr id="4231" name="Google Shape;4231;p62"/>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2"/>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3" name="Google Shape;4233;p62"/>
          <p:cNvGrpSpPr/>
          <p:nvPr/>
        </p:nvGrpSpPr>
        <p:grpSpPr>
          <a:xfrm>
            <a:off x="3337761" y="2478463"/>
            <a:ext cx="481411" cy="480423"/>
            <a:chOff x="5439998" y="2736800"/>
            <a:chExt cx="417348" cy="416492"/>
          </a:xfrm>
        </p:grpSpPr>
        <p:sp>
          <p:nvSpPr>
            <p:cNvPr id="4234" name="Google Shape;4234;p62"/>
            <p:cNvSpPr/>
            <p:nvPr/>
          </p:nvSpPr>
          <p:spPr>
            <a:xfrm>
              <a:off x="5439998" y="2736800"/>
              <a:ext cx="123524" cy="23854"/>
            </a:xfrm>
            <a:custGeom>
              <a:avLst/>
              <a:gdLst/>
              <a:ahLst/>
              <a:cxnLst/>
              <a:rect l="l" t="t" r="r" b="b"/>
              <a:pathLst>
                <a:path w="3454" h="667" extrusionOk="0">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2"/>
            <p:cNvSpPr/>
            <p:nvPr/>
          </p:nvSpPr>
          <p:spPr>
            <a:xfrm>
              <a:off x="5628222" y="2955674"/>
              <a:ext cx="123524" cy="24712"/>
            </a:xfrm>
            <a:custGeom>
              <a:avLst/>
              <a:gdLst/>
              <a:ahLst/>
              <a:cxnLst/>
              <a:rect l="l" t="t" r="r" b="b"/>
              <a:pathLst>
                <a:path w="3454" h="691" extrusionOk="0">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2"/>
            <p:cNvSpPr/>
            <p:nvPr/>
          </p:nvSpPr>
          <p:spPr>
            <a:xfrm>
              <a:off x="5439998" y="2785331"/>
              <a:ext cx="417348" cy="367960"/>
            </a:xfrm>
            <a:custGeom>
              <a:avLst/>
              <a:gdLst/>
              <a:ahLst/>
              <a:cxnLst/>
              <a:rect l="l" t="t" r="r" b="b"/>
              <a:pathLst>
                <a:path w="11670" h="10289" extrusionOk="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7" name="Google Shape;4237;p62"/>
          <p:cNvGrpSpPr/>
          <p:nvPr/>
        </p:nvGrpSpPr>
        <p:grpSpPr>
          <a:xfrm>
            <a:off x="5323026" y="1652556"/>
            <a:ext cx="481434" cy="481434"/>
            <a:chOff x="6856386" y="3407083"/>
            <a:chExt cx="416502" cy="416501"/>
          </a:xfrm>
        </p:grpSpPr>
        <p:sp>
          <p:nvSpPr>
            <p:cNvPr id="4238" name="Google Shape;4238;p62"/>
            <p:cNvSpPr/>
            <p:nvPr/>
          </p:nvSpPr>
          <p:spPr>
            <a:xfrm>
              <a:off x="6910889" y="3738363"/>
              <a:ext cx="24748" cy="23889"/>
            </a:xfrm>
            <a:custGeom>
              <a:avLst/>
              <a:gdLst/>
              <a:ahLst/>
              <a:cxnLst/>
              <a:rect l="l" t="t" r="r" b="b"/>
              <a:pathLst>
                <a:path w="692" h="668" extrusionOk="0">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2"/>
            <p:cNvSpPr/>
            <p:nvPr/>
          </p:nvSpPr>
          <p:spPr>
            <a:xfrm>
              <a:off x="6910889" y="3590194"/>
              <a:ext cx="24748" cy="24712"/>
            </a:xfrm>
            <a:custGeom>
              <a:avLst/>
              <a:gdLst/>
              <a:ahLst/>
              <a:cxnLst/>
              <a:rect l="l" t="t" r="r" b="b"/>
              <a:pathLst>
                <a:path w="692" h="691" extrusionOk="0">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2"/>
            <p:cNvSpPr/>
            <p:nvPr/>
          </p:nvSpPr>
          <p:spPr>
            <a:xfrm>
              <a:off x="6995220" y="3664260"/>
              <a:ext cx="23854" cy="23889"/>
            </a:xfrm>
            <a:custGeom>
              <a:avLst/>
              <a:gdLst/>
              <a:ahLst/>
              <a:cxnLst/>
              <a:rect l="l" t="t" r="r" b="b"/>
              <a:pathLst>
                <a:path w="667" h="668" extrusionOk="0">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2"/>
            <p:cNvSpPr/>
            <p:nvPr/>
          </p:nvSpPr>
          <p:spPr>
            <a:xfrm>
              <a:off x="6935602" y="3614870"/>
              <a:ext cx="143086" cy="123524"/>
            </a:xfrm>
            <a:custGeom>
              <a:avLst/>
              <a:gdLst/>
              <a:ahLst/>
              <a:cxnLst/>
              <a:rect l="l" t="t" r="r" b="b"/>
              <a:pathLst>
                <a:path w="4001" h="3454" extrusionOk="0">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2"/>
            <p:cNvSpPr/>
            <p:nvPr/>
          </p:nvSpPr>
          <p:spPr>
            <a:xfrm>
              <a:off x="7078657" y="3738363"/>
              <a:ext cx="24748" cy="23889"/>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2"/>
            <p:cNvSpPr/>
            <p:nvPr/>
          </p:nvSpPr>
          <p:spPr>
            <a:xfrm>
              <a:off x="7078657" y="3590194"/>
              <a:ext cx="24748" cy="24712"/>
            </a:xfrm>
            <a:custGeom>
              <a:avLst/>
              <a:gdLst/>
              <a:ahLst/>
              <a:cxnLst/>
              <a:rect l="l" t="t" r="r" b="b"/>
              <a:pathLst>
                <a:path w="692" h="691" extrusionOk="0">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2"/>
            <p:cNvSpPr/>
            <p:nvPr/>
          </p:nvSpPr>
          <p:spPr>
            <a:xfrm>
              <a:off x="6856386" y="3407083"/>
              <a:ext cx="416490" cy="416490"/>
            </a:xfrm>
            <a:custGeom>
              <a:avLst/>
              <a:gdLst/>
              <a:ahLst/>
              <a:cxnLst/>
              <a:rect l="l" t="t" r="r" b="b"/>
              <a:pathLst>
                <a:path w="11646" h="11646" extrusionOk="0">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2"/>
            <p:cNvSpPr/>
            <p:nvPr/>
          </p:nvSpPr>
          <p:spPr>
            <a:xfrm>
              <a:off x="718258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6" name="Google Shape;4246;p62"/>
          <p:cNvGrpSpPr/>
          <p:nvPr/>
        </p:nvGrpSpPr>
        <p:grpSpPr>
          <a:xfrm rot="5400000">
            <a:off x="5665650" y="3711287"/>
            <a:ext cx="98902" cy="553090"/>
            <a:chOff x="4898850" y="4820550"/>
            <a:chExt cx="98902" cy="553090"/>
          </a:xfrm>
        </p:grpSpPr>
        <p:sp>
          <p:nvSpPr>
            <p:cNvPr id="4247" name="Google Shape;4247;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62"/>
          <p:cNvGrpSpPr/>
          <p:nvPr/>
        </p:nvGrpSpPr>
        <p:grpSpPr>
          <a:xfrm>
            <a:off x="2661014" y="1463965"/>
            <a:ext cx="883262" cy="242091"/>
            <a:chOff x="2300350" y="2601250"/>
            <a:chExt cx="2275275" cy="623625"/>
          </a:xfrm>
        </p:grpSpPr>
        <p:sp>
          <p:nvSpPr>
            <p:cNvPr id="4253" name="Google Shape;4253;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9" name="Google Shape;4259;p62"/>
          <p:cNvGrpSpPr/>
          <p:nvPr/>
        </p:nvGrpSpPr>
        <p:grpSpPr>
          <a:xfrm>
            <a:off x="1979967" y="4559829"/>
            <a:ext cx="1105976" cy="133969"/>
            <a:chOff x="8183182" y="663852"/>
            <a:chExt cx="1475028" cy="178673"/>
          </a:xfrm>
        </p:grpSpPr>
        <p:grpSp>
          <p:nvGrpSpPr>
            <p:cNvPr id="4260" name="Google Shape;4260;p62"/>
            <p:cNvGrpSpPr/>
            <p:nvPr/>
          </p:nvGrpSpPr>
          <p:grpSpPr>
            <a:xfrm>
              <a:off x="8183182" y="774425"/>
              <a:ext cx="1178025" cy="68100"/>
              <a:chOff x="2024450" y="204150"/>
              <a:chExt cx="1178025" cy="68100"/>
            </a:xfrm>
          </p:grpSpPr>
          <p:sp>
            <p:nvSpPr>
              <p:cNvPr id="4261" name="Google Shape;4261;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62"/>
            <p:cNvGrpSpPr/>
            <p:nvPr/>
          </p:nvGrpSpPr>
          <p:grpSpPr>
            <a:xfrm>
              <a:off x="8480185" y="663852"/>
              <a:ext cx="1178025" cy="68100"/>
              <a:chOff x="2024450" y="204150"/>
              <a:chExt cx="1178025" cy="68100"/>
            </a:xfrm>
          </p:grpSpPr>
          <p:sp>
            <p:nvSpPr>
              <p:cNvPr id="4272" name="Google Shape;4272;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2" name="Google Shape;4282;p62"/>
          <p:cNvGrpSpPr/>
          <p:nvPr/>
        </p:nvGrpSpPr>
        <p:grpSpPr>
          <a:xfrm rot="5400000">
            <a:off x="7382225" y="774962"/>
            <a:ext cx="98902" cy="553090"/>
            <a:chOff x="4898850" y="4820550"/>
            <a:chExt cx="98902" cy="553090"/>
          </a:xfrm>
        </p:grpSpPr>
        <p:sp>
          <p:nvSpPr>
            <p:cNvPr id="4283" name="Google Shape;4283;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88" name="Google Shape;4288;p62"/>
          <p:cNvCxnSpPr>
            <a:endCxn id="4219" idx="2"/>
          </p:cNvCxnSpPr>
          <p:nvPr/>
        </p:nvCxnSpPr>
        <p:spPr>
          <a:xfrm rot="10800000" flipH="1">
            <a:off x="4086625" y="1880475"/>
            <a:ext cx="968700" cy="8382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4289" name="Google Shape;4289;p62"/>
          <p:cNvCxnSpPr>
            <a:stCxn id="4219" idx="6"/>
            <a:endCxn id="4220" idx="2"/>
          </p:cNvCxnSpPr>
          <p:nvPr/>
        </p:nvCxnSpPr>
        <p:spPr>
          <a:xfrm>
            <a:off x="607202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93"/>
        <p:cNvGrpSpPr/>
        <p:nvPr/>
      </p:nvGrpSpPr>
      <p:grpSpPr>
        <a:xfrm>
          <a:off x="0" y="0"/>
          <a:ext cx="0" cy="0"/>
          <a:chOff x="0" y="0"/>
          <a:chExt cx="0" cy="0"/>
        </a:xfrm>
      </p:grpSpPr>
      <p:sp>
        <p:nvSpPr>
          <p:cNvPr id="4294" name="Google Shape;4294;p63"/>
          <p:cNvSpPr/>
          <p:nvPr/>
        </p:nvSpPr>
        <p:spPr>
          <a:xfrm>
            <a:off x="713100" y="3393675"/>
            <a:ext cx="47295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3"/>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FINANCIAL</a:t>
            </a:r>
            <a:r>
              <a:rPr lang="en"/>
              <a:t> PLAN</a:t>
            </a:r>
            <a:endParaRPr/>
          </a:p>
        </p:txBody>
      </p:sp>
      <p:sp>
        <p:nvSpPr>
          <p:cNvPr id="4296" name="Google Shape;4296;p63"/>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4297" name="Google Shape;4297;p63"/>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4298" name="Google Shape;4298;p63"/>
          <p:cNvGrpSpPr/>
          <p:nvPr/>
        </p:nvGrpSpPr>
        <p:grpSpPr>
          <a:xfrm rot="-5400000" flipH="1">
            <a:off x="7383127" y="3012828"/>
            <a:ext cx="883262" cy="242091"/>
            <a:chOff x="2300350" y="2601250"/>
            <a:chExt cx="2275275" cy="623625"/>
          </a:xfrm>
        </p:grpSpPr>
        <p:sp>
          <p:nvSpPr>
            <p:cNvPr id="4299" name="Google Shape;4299;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5" name="Google Shape;4305;p63"/>
          <p:cNvGrpSpPr/>
          <p:nvPr/>
        </p:nvGrpSpPr>
        <p:grpSpPr>
          <a:xfrm rot="5400000">
            <a:off x="2935200" y="4005125"/>
            <a:ext cx="98902" cy="553090"/>
            <a:chOff x="4898850" y="4820550"/>
            <a:chExt cx="98902" cy="553090"/>
          </a:xfrm>
        </p:grpSpPr>
        <p:sp>
          <p:nvSpPr>
            <p:cNvPr id="4306" name="Google Shape;4306;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1" name="Google Shape;4311;p63"/>
          <p:cNvGrpSpPr/>
          <p:nvPr/>
        </p:nvGrpSpPr>
        <p:grpSpPr>
          <a:xfrm>
            <a:off x="2502517" y="715516"/>
            <a:ext cx="1105976" cy="133969"/>
            <a:chOff x="8183182" y="663852"/>
            <a:chExt cx="1475028" cy="178673"/>
          </a:xfrm>
        </p:grpSpPr>
        <p:grpSp>
          <p:nvGrpSpPr>
            <p:cNvPr id="4312" name="Google Shape;4312;p63"/>
            <p:cNvGrpSpPr/>
            <p:nvPr/>
          </p:nvGrpSpPr>
          <p:grpSpPr>
            <a:xfrm>
              <a:off x="8183182" y="774425"/>
              <a:ext cx="1178025" cy="68100"/>
              <a:chOff x="2024450" y="204150"/>
              <a:chExt cx="1178025" cy="68100"/>
            </a:xfrm>
          </p:grpSpPr>
          <p:sp>
            <p:nvSpPr>
              <p:cNvPr id="4313" name="Google Shape;4313;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3" name="Google Shape;4323;p63"/>
            <p:cNvGrpSpPr/>
            <p:nvPr/>
          </p:nvGrpSpPr>
          <p:grpSpPr>
            <a:xfrm>
              <a:off x="8480185" y="663852"/>
              <a:ext cx="1178025" cy="68100"/>
              <a:chOff x="2024450" y="204150"/>
              <a:chExt cx="1178025" cy="68100"/>
            </a:xfrm>
          </p:grpSpPr>
          <p:sp>
            <p:nvSpPr>
              <p:cNvPr id="4324" name="Google Shape;4324;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4" name="Google Shape;4334;p63"/>
          <p:cNvGrpSpPr/>
          <p:nvPr/>
        </p:nvGrpSpPr>
        <p:grpSpPr>
          <a:xfrm>
            <a:off x="5835364" y="1296428"/>
            <a:ext cx="883262" cy="242091"/>
            <a:chOff x="2300350" y="2601250"/>
            <a:chExt cx="2275275" cy="623625"/>
          </a:xfrm>
        </p:grpSpPr>
        <p:sp>
          <p:nvSpPr>
            <p:cNvPr id="4335" name="Google Shape;4335;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1" name="Google Shape;4341;p63"/>
          <p:cNvGrpSpPr/>
          <p:nvPr/>
        </p:nvGrpSpPr>
        <p:grpSpPr>
          <a:xfrm>
            <a:off x="7672192" y="1903729"/>
            <a:ext cx="1823016" cy="296643"/>
            <a:chOff x="7857346" y="3902355"/>
            <a:chExt cx="1823016" cy="296643"/>
          </a:xfrm>
        </p:grpSpPr>
        <p:sp>
          <p:nvSpPr>
            <p:cNvPr id="4342" name="Google Shape;4342;p6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8" name="Google Shape;4348;p63"/>
          <p:cNvGrpSpPr/>
          <p:nvPr/>
        </p:nvGrpSpPr>
        <p:grpSpPr>
          <a:xfrm rot="5400000">
            <a:off x="4397925" y="1382925"/>
            <a:ext cx="98902" cy="553090"/>
            <a:chOff x="4898850" y="4820550"/>
            <a:chExt cx="98902" cy="553090"/>
          </a:xfrm>
        </p:grpSpPr>
        <p:sp>
          <p:nvSpPr>
            <p:cNvPr id="4349" name="Google Shape;4349;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63"/>
          <p:cNvGrpSpPr/>
          <p:nvPr/>
        </p:nvGrpSpPr>
        <p:grpSpPr>
          <a:xfrm>
            <a:off x="5564542" y="4282016"/>
            <a:ext cx="1105976" cy="133969"/>
            <a:chOff x="8183182" y="663852"/>
            <a:chExt cx="1475028" cy="178673"/>
          </a:xfrm>
        </p:grpSpPr>
        <p:grpSp>
          <p:nvGrpSpPr>
            <p:cNvPr id="4355" name="Google Shape;4355;p63"/>
            <p:cNvGrpSpPr/>
            <p:nvPr/>
          </p:nvGrpSpPr>
          <p:grpSpPr>
            <a:xfrm>
              <a:off x="8183182" y="774425"/>
              <a:ext cx="1178025" cy="68100"/>
              <a:chOff x="2024450" y="204150"/>
              <a:chExt cx="1178025" cy="68100"/>
            </a:xfrm>
          </p:grpSpPr>
          <p:sp>
            <p:nvSpPr>
              <p:cNvPr id="4356" name="Google Shape;4356;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6" name="Google Shape;4366;p63"/>
            <p:cNvGrpSpPr/>
            <p:nvPr/>
          </p:nvGrpSpPr>
          <p:grpSpPr>
            <a:xfrm>
              <a:off x="8480185" y="663852"/>
              <a:ext cx="1178025" cy="68100"/>
              <a:chOff x="2024450" y="204150"/>
              <a:chExt cx="1178025" cy="68100"/>
            </a:xfrm>
          </p:grpSpPr>
          <p:sp>
            <p:nvSpPr>
              <p:cNvPr id="4367" name="Google Shape;4367;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1" name="Google Shape;4381;p6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PREDICTED </a:t>
            </a:r>
            <a:r>
              <a:rPr lang="en">
                <a:solidFill>
                  <a:schemeClr val="accent2"/>
                </a:solidFill>
              </a:rPr>
              <a:t>GROWTH</a:t>
            </a:r>
            <a:endParaRPr>
              <a:solidFill>
                <a:schemeClr val="accent2"/>
              </a:solidFill>
            </a:endParaRPr>
          </a:p>
        </p:txBody>
      </p:sp>
      <p:sp>
        <p:nvSpPr>
          <p:cNvPr id="4382" name="Google Shape;4382;p64"/>
          <p:cNvSpPr txBox="1"/>
          <p:nvPr/>
        </p:nvSpPr>
        <p:spPr>
          <a:xfrm>
            <a:off x="713100" y="4190401"/>
            <a:ext cx="77178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PT Sans"/>
                <a:ea typeface="PT Sans"/>
                <a:cs typeface="PT Sans"/>
                <a:sym typeface="PT Sans"/>
              </a:rPr>
              <a:t>Follow the link in the graph to modify its data and then paste the new one here. For more info, </a:t>
            </a:r>
            <a:r>
              <a:rPr lang="en" sz="1200" b="1">
                <a:solidFill>
                  <a:schemeClr val="hlink"/>
                </a:solidFill>
                <a:uFill>
                  <a:noFill/>
                </a:uFill>
                <a:latin typeface="PT Sans"/>
                <a:ea typeface="PT Sans"/>
                <a:cs typeface="PT Sans"/>
                <a:sym typeface="PT Sans"/>
                <a:hlinkClick r:id="rId3"/>
              </a:rPr>
              <a:t>click here</a:t>
            </a:r>
            <a:endParaRPr sz="1200" b="1">
              <a:solidFill>
                <a:schemeClr val="lt1"/>
              </a:solidFill>
              <a:latin typeface="PT Sans"/>
              <a:ea typeface="PT Sans"/>
              <a:cs typeface="PT Sans"/>
              <a:sym typeface="PT Sans"/>
            </a:endParaRPr>
          </a:p>
        </p:txBody>
      </p:sp>
      <p:grpSp>
        <p:nvGrpSpPr>
          <p:cNvPr id="4383" name="Google Shape;4383;p64"/>
          <p:cNvGrpSpPr/>
          <p:nvPr/>
        </p:nvGrpSpPr>
        <p:grpSpPr>
          <a:xfrm>
            <a:off x="5430124" y="1663911"/>
            <a:ext cx="2712907" cy="920695"/>
            <a:chOff x="5430124" y="1663911"/>
            <a:chExt cx="2712907" cy="920695"/>
          </a:xfrm>
        </p:grpSpPr>
        <p:sp>
          <p:nvSpPr>
            <p:cNvPr id="4384" name="Google Shape;4384;p64"/>
            <p:cNvSpPr/>
            <p:nvPr/>
          </p:nvSpPr>
          <p:spPr>
            <a:xfrm>
              <a:off x="5430131" y="1663911"/>
              <a:ext cx="2712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Period 1</a:t>
              </a:r>
              <a:endParaRPr sz="1800" b="1">
                <a:solidFill>
                  <a:schemeClr val="lt1"/>
                </a:solidFill>
                <a:latin typeface="Exo"/>
                <a:ea typeface="Exo"/>
                <a:cs typeface="Exo"/>
                <a:sym typeface="Exo"/>
              </a:endParaRPr>
            </a:p>
          </p:txBody>
        </p:sp>
        <p:sp>
          <p:nvSpPr>
            <p:cNvPr id="4385" name="Google Shape;4385;p64"/>
            <p:cNvSpPr txBox="1"/>
            <p:nvPr/>
          </p:nvSpPr>
          <p:spPr>
            <a:xfrm>
              <a:off x="5430124" y="2122906"/>
              <a:ext cx="27129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Earth is the third planet from the Sun and where we all live</a:t>
              </a:r>
              <a:endParaRPr>
                <a:solidFill>
                  <a:schemeClr val="lt1"/>
                </a:solidFill>
                <a:latin typeface="PT Sans"/>
                <a:ea typeface="PT Sans"/>
                <a:cs typeface="PT Sans"/>
                <a:sym typeface="PT Sans"/>
              </a:endParaRPr>
            </a:p>
          </p:txBody>
        </p:sp>
      </p:grpSp>
      <p:grpSp>
        <p:nvGrpSpPr>
          <p:cNvPr id="4386" name="Google Shape;4386;p64"/>
          <p:cNvGrpSpPr/>
          <p:nvPr/>
        </p:nvGrpSpPr>
        <p:grpSpPr>
          <a:xfrm>
            <a:off x="5430124" y="2888466"/>
            <a:ext cx="2712907" cy="920695"/>
            <a:chOff x="5430124" y="2888466"/>
            <a:chExt cx="2712907" cy="920695"/>
          </a:xfrm>
        </p:grpSpPr>
        <p:sp>
          <p:nvSpPr>
            <p:cNvPr id="4387" name="Google Shape;4387;p64"/>
            <p:cNvSpPr/>
            <p:nvPr/>
          </p:nvSpPr>
          <p:spPr>
            <a:xfrm>
              <a:off x="5430131" y="2888466"/>
              <a:ext cx="2712900" cy="3999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Exo"/>
                  <a:ea typeface="Exo"/>
                  <a:cs typeface="Exo"/>
                  <a:sym typeface="Exo"/>
                </a:rPr>
                <a:t>Period 2</a:t>
              </a:r>
              <a:endParaRPr sz="1800" b="1">
                <a:solidFill>
                  <a:schemeClr val="lt1"/>
                </a:solidFill>
                <a:latin typeface="Exo"/>
                <a:ea typeface="Exo"/>
                <a:cs typeface="Exo"/>
                <a:sym typeface="Exo"/>
              </a:endParaRPr>
            </a:p>
          </p:txBody>
        </p:sp>
        <p:sp>
          <p:nvSpPr>
            <p:cNvPr id="4388" name="Google Shape;4388;p64"/>
            <p:cNvSpPr txBox="1"/>
            <p:nvPr/>
          </p:nvSpPr>
          <p:spPr>
            <a:xfrm>
              <a:off x="5430124" y="3347461"/>
              <a:ext cx="27129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PT Sans"/>
                  <a:ea typeface="PT Sans"/>
                  <a:cs typeface="PT Sans"/>
                  <a:sym typeface="PT Sans"/>
                </a:rPr>
                <a:t>Venus is the second planet from the Sun. It’s hot there</a:t>
              </a:r>
              <a:endParaRPr>
                <a:solidFill>
                  <a:schemeClr val="lt1"/>
                </a:solidFill>
                <a:latin typeface="PT Sans"/>
                <a:ea typeface="PT Sans"/>
                <a:cs typeface="PT Sans"/>
                <a:sym typeface="PT Sans"/>
              </a:endParaRPr>
            </a:p>
          </p:txBody>
        </p:sp>
      </p:grpSp>
      <p:grpSp>
        <p:nvGrpSpPr>
          <p:cNvPr id="4389" name="Google Shape;4389;p64"/>
          <p:cNvGrpSpPr/>
          <p:nvPr/>
        </p:nvGrpSpPr>
        <p:grpSpPr>
          <a:xfrm>
            <a:off x="7585498" y="1021253"/>
            <a:ext cx="883262" cy="242091"/>
            <a:chOff x="2300350" y="2601250"/>
            <a:chExt cx="2275275" cy="623625"/>
          </a:xfrm>
        </p:grpSpPr>
        <p:sp>
          <p:nvSpPr>
            <p:cNvPr id="4390" name="Google Shape;4390;p6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96" name="Google Shape;4396;p64" title="Gráfico">
            <a:hlinkClick r:id="rId4"/>
          </p:cNvPr>
          <p:cNvPicPr preferRelativeResize="0"/>
          <p:nvPr/>
        </p:nvPicPr>
        <p:blipFill>
          <a:blip r:embed="rId5">
            <a:alphaModFix/>
          </a:blip>
          <a:stretch>
            <a:fillRect/>
          </a:stretch>
        </p:blipFill>
        <p:spPr>
          <a:xfrm>
            <a:off x="713101" y="1360025"/>
            <a:ext cx="4342698" cy="27249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00"/>
        <p:cNvGrpSpPr/>
        <p:nvPr/>
      </p:nvGrpSpPr>
      <p:grpSpPr>
        <a:xfrm>
          <a:off x="0" y="0"/>
          <a:ext cx="0" cy="0"/>
          <a:chOff x="0" y="0"/>
          <a:chExt cx="0" cy="0"/>
        </a:xfrm>
      </p:grpSpPr>
      <p:sp>
        <p:nvSpPr>
          <p:cNvPr id="4401" name="Google Shape;4401;p65"/>
          <p:cNvSpPr/>
          <p:nvPr/>
        </p:nvSpPr>
        <p:spPr>
          <a:xfrm>
            <a:off x="1714650" y="3024975"/>
            <a:ext cx="57147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5"/>
          <p:cNvSpPr txBox="1">
            <a:spLocks noGrp="1"/>
          </p:cNvSpPr>
          <p:nvPr>
            <p:ph type="title"/>
          </p:nvPr>
        </p:nvSpPr>
        <p:spPr>
          <a:xfrm>
            <a:off x="713100" y="1328587"/>
            <a:ext cx="7717800" cy="16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689,781</a:t>
            </a:r>
            <a:endParaRPr/>
          </a:p>
        </p:txBody>
      </p:sp>
      <p:sp>
        <p:nvSpPr>
          <p:cNvPr id="4403" name="Google Shape;4403;p65"/>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Big numbers catch your audience’s attention</a:t>
            </a:r>
            <a:endParaRPr/>
          </a:p>
        </p:txBody>
      </p:sp>
      <p:grpSp>
        <p:nvGrpSpPr>
          <p:cNvPr id="4404" name="Google Shape;4404;p65"/>
          <p:cNvGrpSpPr/>
          <p:nvPr/>
        </p:nvGrpSpPr>
        <p:grpSpPr>
          <a:xfrm rot="10800000">
            <a:off x="2282077" y="3981653"/>
            <a:ext cx="883262" cy="242091"/>
            <a:chOff x="2300350" y="2601250"/>
            <a:chExt cx="2275275" cy="623625"/>
          </a:xfrm>
        </p:grpSpPr>
        <p:sp>
          <p:nvSpPr>
            <p:cNvPr id="4405" name="Google Shape;4405;p6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14"/>
        <p:cNvGrpSpPr/>
        <p:nvPr/>
      </p:nvGrpSpPr>
      <p:grpSpPr>
        <a:xfrm>
          <a:off x="0" y="0"/>
          <a:ext cx="0" cy="0"/>
          <a:chOff x="0" y="0"/>
          <a:chExt cx="0" cy="0"/>
        </a:xfrm>
      </p:grpSpPr>
      <p:sp>
        <p:nvSpPr>
          <p:cNvPr id="4415" name="Google Shape;4415;p66"/>
          <p:cNvSpPr/>
          <p:nvPr/>
        </p:nvSpPr>
        <p:spPr>
          <a:xfrm>
            <a:off x="3455143" y="2910125"/>
            <a:ext cx="2233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6"/>
          <p:cNvSpPr/>
          <p:nvPr/>
        </p:nvSpPr>
        <p:spPr>
          <a:xfrm>
            <a:off x="6165475" y="2548246"/>
            <a:ext cx="2233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6"/>
          <p:cNvSpPr/>
          <p:nvPr/>
        </p:nvSpPr>
        <p:spPr>
          <a:xfrm>
            <a:off x="744825" y="2548246"/>
            <a:ext cx="2233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BALANCE</a:t>
            </a:r>
            <a:r>
              <a:rPr lang="en"/>
              <a:t> SHEET</a:t>
            </a:r>
            <a:endParaRPr/>
          </a:p>
        </p:txBody>
      </p:sp>
      <p:sp>
        <p:nvSpPr>
          <p:cNvPr id="4419" name="Google Shape;4419;p6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the farthest planet from the Sun</a:t>
            </a:r>
            <a:endParaRPr/>
          </a:p>
        </p:txBody>
      </p:sp>
      <p:sp>
        <p:nvSpPr>
          <p:cNvPr id="4420" name="Google Shape;4420;p6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Assets</a:t>
            </a:r>
            <a:endParaRPr/>
          </a:p>
        </p:txBody>
      </p:sp>
      <p:sp>
        <p:nvSpPr>
          <p:cNvPr id="4421" name="Google Shape;4421;p66"/>
          <p:cNvSpPr txBox="1">
            <a:spLocks noGrp="1"/>
          </p:cNvSpPr>
          <p:nvPr>
            <p:ph type="title" idx="3"/>
          </p:nvPr>
        </p:nvSpPr>
        <p:spPr>
          <a:xfrm>
            <a:off x="744825" y="1668255"/>
            <a:ext cx="2233500" cy="7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2M</a:t>
            </a:r>
            <a:endParaRPr/>
          </a:p>
        </p:txBody>
      </p:sp>
      <p:sp>
        <p:nvSpPr>
          <p:cNvPr id="4422" name="Google Shape;4422;p6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Liabilities</a:t>
            </a:r>
            <a:endParaRPr/>
          </a:p>
        </p:txBody>
      </p:sp>
      <p:sp>
        <p:nvSpPr>
          <p:cNvPr id="4423" name="Google Shape;4423;p6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Ceres is located in the main asteroid belt</a:t>
            </a:r>
            <a:endParaRPr/>
          </a:p>
        </p:txBody>
      </p:sp>
      <p:sp>
        <p:nvSpPr>
          <p:cNvPr id="4424" name="Google Shape;4424;p66"/>
          <p:cNvSpPr txBox="1">
            <a:spLocks noGrp="1"/>
          </p:cNvSpPr>
          <p:nvPr>
            <p:ph type="title" idx="6"/>
          </p:nvPr>
        </p:nvSpPr>
        <p:spPr>
          <a:xfrm>
            <a:off x="3455143" y="2030134"/>
            <a:ext cx="2233500" cy="7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5K</a:t>
            </a:r>
            <a:endParaRPr/>
          </a:p>
        </p:txBody>
      </p:sp>
      <p:sp>
        <p:nvSpPr>
          <p:cNvPr id="4425" name="Google Shape;4425;p6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Equity</a:t>
            </a:r>
            <a:endParaRPr/>
          </a:p>
        </p:txBody>
      </p:sp>
      <p:sp>
        <p:nvSpPr>
          <p:cNvPr id="4426" name="Google Shape;4426;p6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4427" name="Google Shape;4427;p66"/>
          <p:cNvSpPr txBox="1">
            <a:spLocks noGrp="1"/>
          </p:cNvSpPr>
          <p:nvPr>
            <p:ph type="title" idx="9"/>
          </p:nvPr>
        </p:nvSpPr>
        <p:spPr>
          <a:xfrm>
            <a:off x="6165475" y="1668255"/>
            <a:ext cx="2233500" cy="7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2.5K</a:t>
            </a:r>
            <a:endParaRPr/>
          </a:p>
        </p:txBody>
      </p:sp>
      <p:grpSp>
        <p:nvGrpSpPr>
          <p:cNvPr id="4428" name="Google Shape;4428;p66"/>
          <p:cNvGrpSpPr/>
          <p:nvPr/>
        </p:nvGrpSpPr>
        <p:grpSpPr>
          <a:xfrm>
            <a:off x="6013064" y="4228553"/>
            <a:ext cx="883262" cy="242091"/>
            <a:chOff x="2300350" y="2601250"/>
            <a:chExt cx="2275275" cy="623625"/>
          </a:xfrm>
        </p:grpSpPr>
        <p:sp>
          <p:nvSpPr>
            <p:cNvPr id="4429" name="Google Shape;4429;p6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5" name="Google Shape;4435;p66"/>
          <p:cNvGrpSpPr/>
          <p:nvPr/>
        </p:nvGrpSpPr>
        <p:grpSpPr>
          <a:xfrm>
            <a:off x="2138317" y="3907916"/>
            <a:ext cx="1105976" cy="133969"/>
            <a:chOff x="8183182" y="663852"/>
            <a:chExt cx="1475028" cy="178673"/>
          </a:xfrm>
        </p:grpSpPr>
        <p:grpSp>
          <p:nvGrpSpPr>
            <p:cNvPr id="4436" name="Google Shape;4436;p66"/>
            <p:cNvGrpSpPr/>
            <p:nvPr/>
          </p:nvGrpSpPr>
          <p:grpSpPr>
            <a:xfrm>
              <a:off x="8183182" y="774425"/>
              <a:ext cx="1178025" cy="68100"/>
              <a:chOff x="2024450" y="204150"/>
              <a:chExt cx="1178025" cy="68100"/>
            </a:xfrm>
          </p:grpSpPr>
          <p:sp>
            <p:nvSpPr>
              <p:cNvPr id="4437" name="Google Shape;4437;p6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7" name="Google Shape;4447;p66"/>
            <p:cNvGrpSpPr/>
            <p:nvPr/>
          </p:nvGrpSpPr>
          <p:grpSpPr>
            <a:xfrm>
              <a:off x="8480185" y="663852"/>
              <a:ext cx="1178025" cy="68100"/>
              <a:chOff x="2024450" y="204150"/>
              <a:chExt cx="1178025" cy="68100"/>
            </a:xfrm>
          </p:grpSpPr>
          <p:sp>
            <p:nvSpPr>
              <p:cNvPr id="4448" name="Google Shape;4448;p6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58" name="Google Shape;4458;p66"/>
          <p:cNvGrpSpPr/>
          <p:nvPr/>
        </p:nvGrpSpPr>
        <p:grpSpPr>
          <a:xfrm rot="5400000">
            <a:off x="3682250" y="1265812"/>
            <a:ext cx="98902" cy="553090"/>
            <a:chOff x="4898850" y="4820550"/>
            <a:chExt cx="98902" cy="553090"/>
          </a:xfrm>
        </p:grpSpPr>
        <p:sp>
          <p:nvSpPr>
            <p:cNvPr id="4459" name="Google Shape;4459;p6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7"/>
        <p:cNvGrpSpPr/>
        <p:nvPr/>
      </p:nvGrpSpPr>
      <p:grpSpPr>
        <a:xfrm>
          <a:off x="0" y="0"/>
          <a:ext cx="0" cy="0"/>
          <a:chOff x="0" y="0"/>
          <a:chExt cx="0" cy="0"/>
        </a:xfrm>
      </p:grpSpPr>
      <p:sp>
        <p:nvSpPr>
          <p:cNvPr id="4468" name="Google Shape;4468;p67"/>
          <p:cNvSpPr txBox="1">
            <a:spLocks noGrp="1"/>
          </p:cNvSpPr>
          <p:nvPr>
            <p:ph type="title"/>
          </p:nvPr>
        </p:nvSpPr>
        <p:spPr>
          <a:xfrm>
            <a:off x="4433200" y="1945637"/>
            <a:ext cx="399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a:t>
            </a:r>
            <a:r>
              <a:rPr lang="en">
                <a:solidFill>
                  <a:schemeClr val="accent2"/>
                </a:solidFill>
              </a:rPr>
              <a:t>MOCKUP</a:t>
            </a:r>
            <a:endParaRPr>
              <a:solidFill>
                <a:schemeClr val="accent2"/>
              </a:solidFill>
            </a:endParaRPr>
          </a:p>
        </p:txBody>
      </p:sp>
      <p:sp>
        <p:nvSpPr>
          <p:cNvPr id="4469" name="Google Shape;4469;p6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replace the image on the screen with your own work. Just right-click on it and select “Replace image”</a:t>
            </a:r>
            <a:endParaRPr/>
          </a:p>
        </p:txBody>
      </p:sp>
      <p:grpSp>
        <p:nvGrpSpPr>
          <p:cNvPr id="4470" name="Google Shape;4470;p67"/>
          <p:cNvGrpSpPr/>
          <p:nvPr/>
        </p:nvGrpSpPr>
        <p:grpSpPr>
          <a:xfrm>
            <a:off x="1130523" y="1463672"/>
            <a:ext cx="2911863" cy="2399034"/>
            <a:chOff x="1197023" y="1520687"/>
            <a:chExt cx="3150344" cy="2595515"/>
          </a:xfrm>
        </p:grpSpPr>
        <p:sp>
          <p:nvSpPr>
            <p:cNvPr id="4471" name="Google Shape;4471;p67"/>
            <p:cNvSpPr/>
            <p:nvPr/>
          </p:nvSpPr>
          <p:spPr>
            <a:xfrm>
              <a:off x="2395534" y="3572052"/>
              <a:ext cx="753939" cy="429086"/>
            </a:xfrm>
            <a:custGeom>
              <a:avLst/>
              <a:gdLst/>
              <a:ahLst/>
              <a:cxnLst/>
              <a:rect l="l" t="t" r="r" b="b"/>
              <a:pathLst>
                <a:path w="29834" h="17416" extrusionOk="0">
                  <a:moveTo>
                    <a:pt x="2511" y="0"/>
                  </a:moveTo>
                  <a:lnTo>
                    <a:pt x="0" y="17416"/>
                  </a:lnTo>
                  <a:lnTo>
                    <a:pt x="29833" y="17416"/>
                  </a:lnTo>
                  <a:lnTo>
                    <a:pt x="27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7"/>
            <p:cNvSpPr/>
            <p:nvPr/>
          </p:nvSpPr>
          <p:spPr>
            <a:xfrm>
              <a:off x="2133633" y="4054309"/>
              <a:ext cx="1277103" cy="61893"/>
            </a:xfrm>
            <a:custGeom>
              <a:avLst/>
              <a:gdLst/>
              <a:ahLst/>
              <a:cxnLst/>
              <a:rect l="l" t="t" r="r" b="b"/>
              <a:pathLst>
                <a:path w="50536" h="1256" extrusionOk="0">
                  <a:moveTo>
                    <a:pt x="1" y="1"/>
                  </a:moveTo>
                  <a:lnTo>
                    <a:pt x="1" y="1256"/>
                  </a:lnTo>
                  <a:lnTo>
                    <a:pt x="50536" y="1256"/>
                  </a:lnTo>
                  <a:lnTo>
                    <a:pt x="50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7"/>
            <p:cNvSpPr/>
            <p:nvPr/>
          </p:nvSpPr>
          <p:spPr>
            <a:xfrm>
              <a:off x="2133641" y="3992441"/>
              <a:ext cx="1277103" cy="61889"/>
            </a:xfrm>
            <a:custGeom>
              <a:avLst/>
              <a:gdLst/>
              <a:ahLst/>
              <a:cxnLst/>
              <a:rect l="l" t="t" r="r" b="b"/>
              <a:pathLst>
                <a:path w="50536" h="2512" extrusionOk="0">
                  <a:moveTo>
                    <a:pt x="10363" y="1"/>
                  </a:moveTo>
                  <a:lnTo>
                    <a:pt x="1" y="2512"/>
                  </a:lnTo>
                  <a:lnTo>
                    <a:pt x="50536" y="2512"/>
                  </a:lnTo>
                  <a:lnTo>
                    <a:pt x="40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7"/>
            <p:cNvSpPr/>
            <p:nvPr/>
          </p:nvSpPr>
          <p:spPr>
            <a:xfrm>
              <a:off x="1197023" y="3342369"/>
              <a:ext cx="3150344" cy="275028"/>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7"/>
            <p:cNvSpPr/>
            <p:nvPr/>
          </p:nvSpPr>
          <p:spPr>
            <a:xfrm>
              <a:off x="1197023" y="1520687"/>
              <a:ext cx="3150344" cy="1830275"/>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7"/>
            <p:cNvSpPr/>
            <p:nvPr/>
          </p:nvSpPr>
          <p:spPr>
            <a:xfrm>
              <a:off x="2715111" y="3421323"/>
              <a:ext cx="114807" cy="112495"/>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77" name="Google Shape;4477;p67"/>
          <p:cNvPicPr preferRelativeResize="0"/>
          <p:nvPr/>
        </p:nvPicPr>
        <p:blipFill>
          <a:blip r:embed="rId3">
            <a:alphaModFix/>
          </a:blip>
          <a:stretch>
            <a:fillRect/>
          </a:stretch>
        </p:blipFill>
        <p:spPr>
          <a:xfrm>
            <a:off x="1228060" y="1562156"/>
            <a:ext cx="2717616" cy="1528643"/>
          </a:xfrm>
          <a:prstGeom prst="rect">
            <a:avLst/>
          </a:prstGeom>
          <a:noFill/>
          <a:ln>
            <a:noFill/>
          </a:ln>
        </p:spPr>
      </p:pic>
      <p:grpSp>
        <p:nvGrpSpPr>
          <p:cNvPr id="4478" name="Google Shape;4478;p67"/>
          <p:cNvGrpSpPr/>
          <p:nvPr/>
        </p:nvGrpSpPr>
        <p:grpSpPr>
          <a:xfrm>
            <a:off x="1812692" y="4302083"/>
            <a:ext cx="1105976" cy="133969"/>
            <a:chOff x="8183182" y="663852"/>
            <a:chExt cx="1475028" cy="178673"/>
          </a:xfrm>
        </p:grpSpPr>
        <p:grpSp>
          <p:nvGrpSpPr>
            <p:cNvPr id="4479" name="Google Shape;4479;p67"/>
            <p:cNvGrpSpPr/>
            <p:nvPr/>
          </p:nvGrpSpPr>
          <p:grpSpPr>
            <a:xfrm>
              <a:off x="8183182" y="774425"/>
              <a:ext cx="1178025" cy="68100"/>
              <a:chOff x="2024450" y="204150"/>
              <a:chExt cx="1178025" cy="68100"/>
            </a:xfrm>
          </p:grpSpPr>
          <p:sp>
            <p:nvSpPr>
              <p:cNvPr id="4480" name="Google Shape;448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0" name="Google Shape;4490;p67"/>
            <p:cNvGrpSpPr/>
            <p:nvPr/>
          </p:nvGrpSpPr>
          <p:grpSpPr>
            <a:xfrm>
              <a:off x="8480185" y="663852"/>
              <a:ext cx="1178025" cy="68100"/>
              <a:chOff x="2024450" y="204150"/>
              <a:chExt cx="1178025" cy="68100"/>
            </a:xfrm>
          </p:grpSpPr>
          <p:sp>
            <p:nvSpPr>
              <p:cNvPr id="4491" name="Google Shape;449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1" name="Google Shape;4501;p67"/>
          <p:cNvGrpSpPr/>
          <p:nvPr/>
        </p:nvGrpSpPr>
        <p:grpSpPr>
          <a:xfrm>
            <a:off x="6359589" y="3754153"/>
            <a:ext cx="883262" cy="242091"/>
            <a:chOff x="2300350" y="2601250"/>
            <a:chExt cx="2275275" cy="623625"/>
          </a:xfrm>
        </p:grpSpPr>
        <p:sp>
          <p:nvSpPr>
            <p:cNvPr id="4502" name="Google Shape;4502;p6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8" name="Google Shape;4508;p67"/>
          <p:cNvGrpSpPr/>
          <p:nvPr/>
        </p:nvGrpSpPr>
        <p:grpSpPr>
          <a:xfrm>
            <a:off x="8419792" y="3307266"/>
            <a:ext cx="1105976" cy="133969"/>
            <a:chOff x="8183182" y="663852"/>
            <a:chExt cx="1475028" cy="178673"/>
          </a:xfrm>
        </p:grpSpPr>
        <p:grpSp>
          <p:nvGrpSpPr>
            <p:cNvPr id="4509" name="Google Shape;4509;p67"/>
            <p:cNvGrpSpPr/>
            <p:nvPr/>
          </p:nvGrpSpPr>
          <p:grpSpPr>
            <a:xfrm>
              <a:off x="8183182" y="774425"/>
              <a:ext cx="1178025" cy="68100"/>
              <a:chOff x="2024450" y="204150"/>
              <a:chExt cx="1178025" cy="68100"/>
            </a:xfrm>
          </p:grpSpPr>
          <p:sp>
            <p:nvSpPr>
              <p:cNvPr id="4510" name="Google Shape;4510;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0" name="Google Shape;4520;p67"/>
            <p:cNvGrpSpPr/>
            <p:nvPr/>
          </p:nvGrpSpPr>
          <p:grpSpPr>
            <a:xfrm>
              <a:off x="8480185" y="663852"/>
              <a:ext cx="1178025" cy="68100"/>
              <a:chOff x="2024450" y="204150"/>
              <a:chExt cx="1178025" cy="68100"/>
            </a:xfrm>
          </p:grpSpPr>
          <p:sp>
            <p:nvSpPr>
              <p:cNvPr id="4521" name="Google Shape;4521;p6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4"/>
        <p:cNvGrpSpPr/>
        <p:nvPr/>
      </p:nvGrpSpPr>
      <p:grpSpPr>
        <a:xfrm>
          <a:off x="0" y="0"/>
          <a:ext cx="0" cy="0"/>
          <a:chOff x="0" y="0"/>
          <a:chExt cx="0" cy="0"/>
        </a:xfrm>
      </p:grpSpPr>
      <p:pic>
        <p:nvPicPr>
          <p:cNvPr id="4535" name="Google Shape;4535;p68"/>
          <p:cNvPicPr preferRelativeResize="0"/>
          <p:nvPr/>
        </p:nvPicPr>
        <p:blipFill rotWithShape="1">
          <a:blip r:embed="rId3">
            <a:alphaModFix/>
          </a:blip>
          <a:srcRect l="17128" r="17121"/>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4536" name="Google Shape;4536;p68"/>
          <p:cNvSpPr txBox="1">
            <a:spLocks noGrp="1"/>
          </p:cNvSpPr>
          <p:nvPr>
            <p:ph type="title"/>
          </p:nvPr>
        </p:nvSpPr>
        <p:spPr>
          <a:xfrm>
            <a:off x="865500" y="1323677"/>
            <a:ext cx="4166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sp>
        <p:nvSpPr>
          <p:cNvPr id="4537" name="Google Shape;4537;p6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clear?</a:t>
            </a:r>
            <a:endParaRPr/>
          </a:p>
          <a:p>
            <a:pPr marL="0" lvl="0" indent="0" algn="l" rtl="0">
              <a:spcBef>
                <a:spcPts val="1000"/>
              </a:spcBef>
              <a:spcAft>
                <a:spcPts val="0"/>
              </a:spcAft>
              <a:buClr>
                <a:schemeClr val="dk1"/>
              </a:buClr>
              <a:buSzPts val="1100"/>
              <a:buFont typeface="Arial"/>
              <a:buNone/>
            </a:pPr>
            <a:r>
              <a:rPr lang="en"/>
              <a:t>Lists like this one:</a:t>
            </a:r>
            <a:endParaRPr/>
          </a:p>
          <a:p>
            <a:pPr marL="457200" lvl="0" indent="-203200" algn="l" rtl="0">
              <a:spcBef>
                <a:spcPts val="0"/>
              </a:spcBef>
              <a:spcAft>
                <a:spcPts val="0"/>
              </a:spcAft>
              <a:buSzPts val="1400"/>
              <a:buChar char="●"/>
            </a:pPr>
            <a:r>
              <a:rPr lang="en"/>
              <a:t>They’re simple </a:t>
            </a:r>
            <a:endParaRPr/>
          </a:p>
          <a:p>
            <a:pPr marL="457200" lvl="0" indent="-203200" algn="l" rtl="0">
              <a:spcBef>
                <a:spcPts val="0"/>
              </a:spcBef>
              <a:spcAft>
                <a:spcPts val="0"/>
              </a:spcAft>
              <a:buSzPts val="1400"/>
              <a:buChar char="●"/>
            </a:pPr>
            <a:r>
              <a:rPr lang="en"/>
              <a:t>You can organize your ideas clearly</a:t>
            </a:r>
            <a:endParaRPr/>
          </a:p>
          <a:p>
            <a:pPr marL="457200" lvl="0" indent="-203200" algn="l" rtl="0">
              <a:spcBef>
                <a:spcPts val="0"/>
              </a:spcBef>
              <a:spcAft>
                <a:spcPts val="0"/>
              </a:spcAft>
              <a:buSzPts val="14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
        <p:nvSpPr>
          <p:cNvPr id="4538" name="Google Shape;4538;p68"/>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9" name="Google Shape;4539;p68"/>
          <p:cNvGrpSpPr/>
          <p:nvPr/>
        </p:nvGrpSpPr>
        <p:grpSpPr>
          <a:xfrm rot="-5400000">
            <a:off x="7445689" y="3626907"/>
            <a:ext cx="883262" cy="242091"/>
            <a:chOff x="2300350" y="2601250"/>
            <a:chExt cx="2275275" cy="623625"/>
          </a:xfrm>
        </p:grpSpPr>
        <p:sp>
          <p:nvSpPr>
            <p:cNvPr id="4540" name="Google Shape;4540;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6" name="Google Shape;4546;p68"/>
          <p:cNvGrpSpPr/>
          <p:nvPr/>
        </p:nvGrpSpPr>
        <p:grpSpPr>
          <a:xfrm>
            <a:off x="4789594" y="914919"/>
            <a:ext cx="1105976" cy="133969"/>
            <a:chOff x="8183182" y="663852"/>
            <a:chExt cx="1475028" cy="178673"/>
          </a:xfrm>
        </p:grpSpPr>
        <p:grpSp>
          <p:nvGrpSpPr>
            <p:cNvPr id="4547" name="Google Shape;4547;p68"/>
            <p:cNvGrpSpPr/>
            <p:nvPr/>
          </p:nvGrpSpPr>
          <p:grpSpPr>
            <a:xfrm>
              <a:off x="8183182" y="774425"/>
              <a:ext cx="1178025" cy="68100"/>
              <a:chOff x="2024450" y="204150"/>
              <a:chExt cx="1178025" cy="68100"/>
            </a:xfrm>
          </p:grpSpPr>
          <p:sp>
            <p:nvSpPr>
              <p:cNvPr id="4548" name="Google Shape;4548;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8" name="Google Shape;4558;p68"/>
            <p:cNvGrpSpPr/>
            <p:nvPr/>
          </p:nvGrpSpPr>
          <p:grpSpPr>
            <a:xfrm>
              <a:off x="8480185" y="663852"/>
              <a:ext cx="1178025" cy="68100"/>
              <a:chOff x="2024450" y="204150"/>
              <a:chExt cx="1178025" cy="68100"/>
            </a:xfrm>
          </p:grpSpPr>
          <p:sp>
            <p:nvSpPr>
              <p:cNvPr id="4559" name="Google Shape;4559;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9" name="Google Shape;4569;p68"/>
          <p:cNvGrpSpPr/>
          <p:nvPr/>
        </p:nvGrpSpPr>
        <p:grpSpPr>
          <a:xfrm rot="5400000">
            <a:off x="5285275" y="3708175"/>
            <a:ext cx="98902" cy="553090"/>
            <a:chOff x="4898850" y="4820550"/>
            <a:chExt cx="98902" cy="553090"/>
          </a:xfrm>
        </p:grpSpPr>
        <p:sp>
          <p:nvSpPr>
            <p:cNvPr id="4570" name="Google Shape;4570;p6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38" name="Google Shape;2738;p35"/>
          <p:cNvSpPr/>
          <p:nvPr/>
        </p:nvSpPr>
        <p:spPr>
          <a:xfrm>
            <a:off x="6345511" y="2355230"/>
            <a:ext cx="2617963"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5"/>
          <p:cNvSpPr/>
          <p:nvPr/>
        </p:nvSpPr>
        <p:spPr>
          <a:xfrm>
            <a:off x="6375785" y="1393683"/>
            <a:ext cx="23604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5"/>
          <p:cNvSpPr/>
          <p:nvPr/>
        </p:nvSpPr>
        <p:spPr>
          <a:xfrm>
            <a:off x="180525" y="1830082"/>
            <a:ext cx="6305619" cy="2774018"/>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NIMBUS2024API</a:t>
            </a:r>
            <a:endParaRPr sz="3200" dirty="0">
              <a:solidFill>
                <a:schemeClr val="accent2"/>
              </a:solidFill>
            </a:endParaRPr>
          </a:p>
        </p:txBody>
      </p:sp>
      <p:sp>
        <p:nvSpPr>
          <p:cNvPr id="2746" name="Google Shape;2746;p35"/>
          <p:cNvSpPr txBox="1">
            <a:spLocks noGrp="1"/>
          </p:cNvSpPr>
          <p:nvPr>
            <p:ph type="title" idx="3"/>
          </p:nvPr>
        </p:nvSpPr>
        <p:spPr>
          <a:xfrm>
            <a:off x="2053090" y="1304189"/>
            <a:ext cx="2694600" cy="3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Descripción:</a:t>
            </a:r>
            <a:endParaRPr dirty="0"/>
          </a:p>
        </p:txBody>
      </p:sp>
      <p:sp>
        <p:nvSpPr>
          <p:cNvPr id="2750" name="Google Shape;2750;p35"/>
          <p:cNvSpPr txBox="1">
            <a:spLocks noGrp="1"/>
          </p:cNvSpPr>
          <p:nvPr>
            <p:ph type="title" idx="7"/>
          </p:nvPr>
        </p:nvSpPr>
        <p:spPr>
          <a:xfrm>
            <a:off x="6376348" y="1433562"/>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a:t>
            </a:r>
            <a:r>
              <a:rPr lang="en" dirty="0"/>
              <a:t>1.0.0</a:t>
            </a:r>
            <a:endParaRPr dirty="0"/>
          </a:p>
        </p:txBody>
      </p:sp>
      <p:sp>
        <p:nvSpPr>
          <p:cNvPr id="2752" name="Google Shape;2752;p35"/>
          <p:cNvSpPr txBox="1">
            <a:spLocks noGrp="1"/>
          </p:cNvSpPr>
          <p:nvPr>
            <p:ph type="title" idx="9"/>
          </p:nvPr>
        </p:nvSpPr>
        <p:spPr>
          <a:xfrm>
            <a:off x="6534485" y="1027999"/>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Version</a:t>
            </a:r>
            <a:endParaRPr sz="2000" dirty="0"/>
          </a:p>
        </p:txBody>
      </p:sp>
      <p:sp>
        <p:nvSpPr>
          <p:cNvPr id="2759" name="Google Shape;2759;p35"/>
          <p:cNvSpPr txBox="1">
            <a:spLocks noGrp="1"/>
          </p:cNvSpPr>
          <p:nvPr>
            <p:ph type="title" idx="19"/>
          </p:nvPr>
        </p:nvSpPr>
        <p:spPr>
          <a:xfrm>
            <a:off x="6186455" y="2386657"/>
            <a:ext cx="2813625" cy="3370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http://localhost:3000</a:t>
            </a:r>
            <a:endParaRPr dirty="0"/>
          </a:p>
        </p:txBody>
      </p:sp>
      <p:sp>
        <p:nvSpPr>
          <p:cNvPr id="2761" name="Google Shape;2761;p35"/>
          <p:cNvSpPr txBox="1">
            <a:spLocks noGrp="1"/>
          </p:cNvSpPr>
          <p:nvPr>
            <p:ph type="title" idx="21"/>
          </p:nvPr>
        </p:nvSpPr>
        <p:spPr>
          <a:xfrm>
            <a:off x="6385628" y="1837134"/>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Servidor base</a:t>
            </a:r>
            <a:endParaRPr sz="2400"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ítulo 2">
            <a:extLst>
              <a:ext uri="{FF2B5EF4-FFF2-40B4-BE49-F238E27FC236}">
                <a16:creationId xmlns:a16="http://schemas.microsoft.com/office/drawing/2014/main" id="{AF15A689-F7D5-4586-8985-FDB950648A5E}"/>
              </a:ext>
            </a:extLst>
          </p:cNvPr>
          <p:cNvSpPr>
            <a:spLocks noGrp="1"/>
          </p:cNvSpPr>
          <p:nvPr>
            <p:ph type="title" idx="2"/>
          </p:nvPr>
        </p:nvSpPr>
        <p:spPr>
          <a:xfrm>
            <a:off x="1036332" y="2835241"/>
            <a:ext cx="5034168" cy="1048592"/>
          </a:xfrm>
        </p:spPr>
        <p:txBody>
          <a:bodyPr/>
          <a:lstStyle/>
          <a:p>
            <a:r>
              <a:rPr lang="es-MX" sz="2000" dirty="0">
                <a:effectLst/>
                <a:latin typeface="Times New Roman" panose="02020603050405020304" pitchFamily="18" charset="0"/>
                <a:ea typeface="Calibri" panose="020F0502020204030204" pitchFamily="34" charset="0"/>
                <a:cs typeface="Times New Roman" panose="02020603050405020304" pitchFamily="18" charset="0"/>
              </a:rPr>
              <a:t>Nimbus2024API Fue creada en octubre del 2024 con el fin de lograr una amplia interacción entre usuarios. Nimbus2024API es una herramienta creativa para que las personas convivan de manera saludable. No se requiere autenticación para acceder, todos los recursos están completamente disponibles para su entera disposición.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8"/>
        <p:cNvGrpSpPr/>
        <p:nvPr/>
      </p:nvGrpSpPr>
      <p:grpSpPr>
        <a:xfrm>
          <a:off x="0" y="0"/>
          <a:ext cx="0" cy="0"/>
          <a:chOff x="0" y="0"/>
          <a:chExt cx="0" cy="0"/>
        </a:xfrm>
      </p:grpSpPr>
      <p:sp>
        <p:nvSpPr>
          <p:cNvPr id="4579" name="Google Shape;4579;p69"/>
          <p:cNvSpPr txBox="1">
            <a:spLocks noGrp="1"/>
          </p:cNvSpPr>
          <p:nvPr>
            <p:ph type="title"/>
          </p:nvPr>
        </p:nvSpPr>
        <p:spPr>
          <a:xfrm>
            <a:off x="2335650" y="758125"/>
            <a:ext cx="4472700" cy="9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4580" name="Google Shape;4580;p69"/>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latin typeface="Exo"/>
                <a:ea typeface="Exo"/>
                <a:cs typeface="Exo"/>
                <a:sym typeface="Exo"/>
              </a:rPr>
              <a:t>Do you have any questions?</a:t>
            </a:r>
            <a:endParaRPr sz="1800" b="1">
              <a:latin typeface="Exo"/>
              <a:ea typeface="Exo"/>
              <a:cs typeface="Exo"/>
              <a:sym typeface="Exo"/>
            </a:endParaRPr>
          </a:p>
          <a:p>
            <a:pPr marL="0" lvl="0" indent="0" algn="ctr" rtl="0">
              <a:spcBef>
                <a:spcPts val="1000"/>
              </a:spcBef>
              <a:spcAft>
                <a:spcPts val="0"/>
              </a:spcAft>
              <a:buClr>
                <a:schemeClr val="dk1"/>
              </a:buClr>
              <a:buSzPts val="1100"/>
              <a:buFont typeface="Arial"/>
              <a:buNone/>
            </a:pPr>
            <a:r>
              <a:rPr lang="en"/>
              <a:t>youremail@freepik.com </a:t>
            </a:r>
            <a:endParaRPr/>
          </a:p>
          <a:p>
            <a:pPr marL="0" lvl="0" indent="0" algn="ctr" rtl="0">
              <a:spcBef>
                <a:spcPts val="0"/>
              </a:spcBef>
              <a:spcAft>
                <a:spcPts val="0"/>
              </a:spcAft>
              <a:buClr>
                <a:schemeClr val="dk1"/>
              </a:buClr>
              <a:buSzPts val="1100"/>
              <a:buFont typeface="Arial"/>
              <a:buNone/>
            </a:pPr>
            <a:r>
              <a:rPr lang="en"/>
              <a:t>+91 620 421 838 </a:t>
            </a:r>
            <a:endParaRPr/>
          </a:p>
          <a:p>
            <a:pPr marL="0" lvl="0" indent="0" algn="ctr" rtl="0">
              <a:spcBef>
                <a:spcPts val="0"/>
              </a:spcBef>
              <a:spcAft>
                <a:spcPts val="0"/>
              </a:spcAft>
              <a:buNone/>
            </a:pPr>
            <a:r>
              <a:rPr lang="en"/>
              <a:t>yourcompany.com</a:t>
            </a:r>
            <a:endParaRPr/>
          </a:p>
        </p:txBody>
      </p:sp>
      <p:sp>
        <p:nvSpPr>
          <p:cNvPr id="4581" name="Google Shape;4581;p69"/>
          <p:cNvSpPr txBox="1">
            <a:spLocks noGrp="1"/>
          </p:cNvSpPr>
          <p:nvPr>
            <p:ph type="subTitle" idx="1"/>
          </p:nvPr>
        </p:nvSpPr>
        <p:spPr>
          <a:xfrm>
            <a:off x="2787000" y="4131200"/>
            <a:ext cx="3570000" cy="24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a:t>Please keep this slide for attribution</a:t>
            </a:r>
            <a:endParaRPr sz="1200"/>
          </a:p>
        </p:txBody>
      </p:sp>
      <p:grpSp>
        <p:nvGrpSpPr>
          <p:cNvPr id="4582" name="Google Shape;4582;p69"/>
          <p:cNvGrpSpPr/>
          <p:nvPr/>
        </p:nvGrpSpPr>
        <p:grpSpPr>
          <a:xfrm rot="-5400000">
            <a:off x="6756923" y="2604103"/>
            <a:ext cx="883262" cy="242091"/>
            <a:chOff x="2300350" y="2601250"/>
            <a:chExt cx="2275275" cy="623625"/>
          </a:xfrm>
        </p:grpSpPr>
        <p:sp>
          <p:nvSpPr>
            <p:cNvPr id="4583" name="Google Shape;4583;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9" name="Google Shape;4589;p69"/>
          <p:cNvGrpSpPr/>
          <p:nvPr/>
        </p:nvGrpSpPr>
        <p:grpSpPr>
          <a:xfrm rot="5400000">
            <a:off x="7305100" y="3695000"/>
            <a:ext cx="98902" cy="553090"/>
            <a:chOff x="4898850" y="4820550"/>
            <a:chExt cx="98902" cy="553090"/>
          </a:xfrm>
        </p:grpSpPr>
        <p:sp>
          <p:nvSpPr>
            <p:cNvPr id="4590" name="Google Shape;4590;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69"/>
          <p:cNvGrpSpPr/>
          <p:nvPr/>
        </p:nvGrpSpPr>
        <p:grpSpPr>
          <a:xfrm rot="5400000">
            <a:off x="1498582" y="1509734"/>
            <a:ext cx="883262" cy="242091"/>
            <a:chOff x="2300350" y="2601250"/>
            <a:chExt cx="2275275" cy="623625"/>
          </a:xfrm>
        </p:grpSpPr>
        <p:sp>
          <p:nvSpPr>
            <p:cNvPr id="4596" name="Google Shape;4596;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69"/>
          <p:cNvGrpSpPr/>
          <p:nvPr/>
        </p:nvGrpSpPr>
        <p:grpSpPr>
          <a:xfrm>
            <a:off x="3881036" y="2922972"/>
            <a:ext cx="319798" cy="319781"/>
            <a:chOff x="266768" y="1721375"/>
            <a:chExt cx="397907" cy="397887"/>
          </a:xfrm>
        </p:grpSpPr>
        <p:sp>
          <p:nvSpPr>
            <p:cNvPr id="4603" name="Google Shape;4603;p69"/>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9"/>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69"/>
          <p:cNvGrpSpPr/>
          <p:nvPr/>
        </p:nvGrpSpPr>
        <p:grpSpPr>
          <a:xfrm>
            <a:off x="4412122" y="2923055"/>
            <a:ext cx="319804" cy="319821"/>
            <a:chOff x="864491" y="1723250"/>
            <a:chExt cx="397866" cy="397887"/>
          </a:xfrm>
        </p:grpSpPr>
        <p:sp>
          <p:nvSpPr>
            <p:cNvPr id="4606" name="Google Shape;4606;p69"/>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9"/>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9"/>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9" name="Google Shape;4609;p69"/>
          <p:cNvGrpSpPr/>
          <p:nvPr/>
        </p:nvGrpSpPr>
        <p:grpSpPr>
          <a:xfrm>
            <a:off x="4943148" y="2923119"/>
            <a:ext cx="319821" cy="319861"/>
            <a:chOff x="1379798" y="1723250"/>
            <a:chExt cx="397887" cy="397887"/>
          </a:xfrm>
        </p:grpSpPr>
        <p:sp>
          <p:nvSpPr>
            <p:cNvPr id="4610" name="Google Shape;4610;p69"/>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9"/>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9"/>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9"/>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4" name="Google Shape;4614;p69"/>
          <p:cNvGrpSpPr/>
          <p:nvPr/>
        </p:nvGrpSpPr>
        <p:grpSpPr>
          <a:xfrm rot="5400000">
            <a:off x="2081150" y="2794900"/>
            <a:ext cx="98902" cy="553090"/>
            <a:chOff x="4898850" y="4820550"/>
            <a:chExt cx="98902" cy="553090"/>
          </a:xfrm>
        </p:grpSpPr>
        <p:sp>
          <p:nvSpPr>
            <p:cNvPr id="4615" name="Google Shape;4615;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23"/>
        <p:cNvGrpSpPr/>
        <p:nvPr/>
      </p:nvGrpSpPr>
      <p:grpSpPr>
        <a:xfrm>
          <a:off x="0" y="0"/>
          <a:ext cx="0" cy="0"/>
          <a:chOff x="0" y="0"/>
          <a:chExt cx="0" cy="0"/>
        </a:xfrm>
      </p:grpSpPr>
      <p:sp>
        <p:nvSpPr>
          <p:cNvPr id="4624" name="Google Shape;4624;p70"/>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BIG DATA</a:t>
            </a:r>
            <a:r>
              <a:rPr lang="en"/>
              <a:t> ICON PACK</a:t>
            </a:r>
            <a:endParaRPr/>
          </a:p>
        </p:txBody>
      </p:sp>
      <p:grpSp>
        <p:nvGrpSpPr>
          <p:cNvPr id="4625" name="Google Shape;4625;p70"/>
          <p:cNvGrpSpPr/>
          <p:nvPr/>
        </p:nvGrpSpPr>
        <p:grpSpPr>
          <a:xfrm>
            <a:off x="7547949" y="4154437"/>
            <a:ext cx="417357" cy="327056"/>
            <a:chOff x="7547949" y="4154437"/>
            <a:chExt cx="417357" cy="327056"/>
          </a:xfrm>
        </p:grpSpPr>
        <p:sp>
          <p:nvSpPr>
            <p:cNvPr id="4626" name="Google Shape;4626;p70"/>
            <p:cNvSpPr/>
            <p:nvPr/>
          </p:nvSpPr>
          <p:spPr>
            <a:xfrm>
              <a:off x="7548808" y="4400992"/>
              <a:ext cx="210391" cy="80501"/>
            </a:xfrm>
            <a:custGeom>
              <a:avLst/>
              <a:gdLst/>
              <a:ahLst/>
              <a:cxnLst/>
              <a:rect l="l" t="t" r="r" b="b"/>
              <a:pathLst>
                <a:path w="5883" h="2251" extrusionOk="0">
                  <a:moveTo>
                    <a:pt x="0" y="0"/>
                  </a:moveTo>
                  <a:lnTo>
                    <a:pt x="0" y="1096"/>
                  </a:lnTo>
                  <a:cubicBezTo>
                    <a:pt x="0" y="1358"/>
                    <a:pt x="167" y="1739"/>
                    <a:pt x="1001" y="2001"/>
                  </a:cubicBezTo>
                  <a:cubicBezTo>
                    <a:pt x="1536" y="2167"/>
                    <a:pt x="2233" y="2251"/>
                    <a:pt x="2933" y="2251"/>
                  </a:cubicBezTo>
                  <a:cubicBezTo>
                    <a:pt x="3632" y="2251"/>
                    <a:pt x="4335" y="2167"/>
                    <a:pt x="4882" y="2001"/>
                  </a:cubicBezTo>
                  <a:cubicBezTo>
                    <a:pt x="5716" y="1739"/>
                    <a:pt x="5883" y="1358"/>
                    <a:pt x="5883" y="1096"/>
                  </a:cubicBezTo>
                  <a:lnTo>
                    <a:pt x="5883" y="0"/>
                  </a:lnTo>
                  <a:cubicBezTo>
                    <a:pt x="5668" y="143"/>
                    <a:pt x="5406" y="262"/>
                    <a:pt x="5097" y="381"/>
                  </a:cubicBezTo>
                  <a:cubicBezTo>
                    <a:pt x="4489" y="572"/>
                    <a:pt x="3716" y="667"/>
                    <a:pt x="2942" y="667"/>
                  </a:cubicBezTo>
                  <a:cubicBezTo>
                    <a:pt x="2168" y="667"/>
                    <a:pt x="1394" y="572"/>
                    <a:pt x="786" y="381"/>
                  </a:cubicBezTo>
                  <a:cubicBezTo>
                    <a:pt x="477" y="262"/>
                    <a:pt x="215" y="14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70"/>
            <p:cNvSpPr/>
            <p:nvPr/>
          </p:nvSpPr>
          <p:spPr>
            <a:xfrm>
              <a:off x="7548808" y="4319237"/>
              <a:ext cx="210391" cy="80823"/>
            </a:xfrm>
            <a:custGeom>
              <a:avLst/>
              <a:gdLst/>
              <a:ahLst/>
              <a:cxnLst/>
              <a:rect l="l" t="t" r="r" b="b"/>
              <a:pathLst>
                <a:path w="5883" h="2260" extrusionOk="0">
                  <a:moveTo>
                    <a:pt x="0" y="0"/>
                  </a:moveTo>
                  <a:lnTo>
                    <a:pt x="0" y="1096"/>
                  </a:lnTo>
                  <a:cubicBezTo>
                    <a:pt x="0" y="1381"/>
                    <a:pt x="167" y="1739"/>
                    <a:pt x="1001" y="2001"/>
                  </a:cubicBezTo>
                  <a:cubicBezTo>
                    <a:pt x="1546" y="2170"/>
                    <a:pt x="2257" y="2260"/>
                    <a:pt x="2969" y="2260"/>
                  </a:cubicBezTo>
                  <a:cubicBezTo>
                    <a:pt x="3656" y="2260"/>
                    <a:pt x="4344" y="2176"/>
                    <a:pt x="4882" y="2001"/>
                  </a:cubicBezTo>
                  <a:cubicBezTo>
                    <a:pt x="5716" y="1739"/>
                    <a:pt x="5883" y="1381"/>
                    <a:pt x="5883" y="1096"/>
                  </a:cubicBezTo>
                  <a:lnTo>
                    <a:pt x="5883" y="0"/>
                  </a:lnTo>
                  <a:cubicBezTo>
                    <a:pt x="5668" y="167"/>
                    <a:pt x="5406" y="286"/>
                    <a:pt x="5097" y="381"/>
                  </a:cubicBezTo>
                  <a:cubicBezTo>
                    <a:pt x="4489" y="572"/>
                    <a:pt x="3716" y="667"/>
                    <a:pt x="2942" y="667"/>
                  </a:cubicBezTo>
                  <a:cubicBezTo>
                    <a:pt x="2168" y="667"/>
                    <a:pt x="1394" y="572"/>
                    <a:pt x="786" y="381"/>
                  </a:cubicBezTo>
                  <a:cubicBezTo>
                    <a:pt x="477" y="286"/>
                    <a:pt x="215" y="16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0"/>
            <p:cNvSpPr/>
            <p:nvPr/>
          </p:nvSpPr>
          <p:spPr>
            <a:xfrm>
              <a:off x="7548808" y="4238303"/>
              <a:ext cx="210391" cy="80537"/>
            </a:xfrm>
            <a:custGeom>
              <a:avLst/>
              <a:gdLst/>
              <a:ahLst/>
              <a:cxnLst/>
              <a:rect l="l" t="t" r="r" b="b"/>
              <a:pathLst>
                <a:path w="5883" h="2252" extrusionOk="0">
                  <a:moveTo>
                    <a:pt x="0" y="1"/>
                  </a:moveTo>
                  <a:lnTo>
                    <a:pt x="0" y="1096"/>
                  </a:lnTo>
                  <a:cubicBezTo>
                    <a:pt x="0" y="1358"/>
                    <a:pt x="167" y="1739"/>
                    <a:pt x="1001" y="2001"/>
                  </a:cubicBezTo>
                  <a:cubicBezTo>
                    <a:pt x="1536" y="2168"/>
                    <a:pt x="2233" y="2251"/>
                    <a:pt x="2933" y="2251"/>
                  </a:cubicBezTo>
                  <a:cubicBezTo>
                    <a:pt x="3632" y="2251"/>
                    <a:pt x="4335" y="2168"/>
                    <a:pt x="4882" y="2001"/>
                  </a:cubicBezTo>
                  <a:cubicBezTo>
                    <a:pt x="5716" y="1739"/>
                    <a:pt x="5883" y="1358"/>
                    <a:pt x="5883" y="1096"/>
                  </a:cubicBezTo>
                  <a:lnTo>
                    <a:pt x="5883" y="1"/>
                  </a:lnTo>
                  <a:cubicBezTo>
                    <a:pt x="5668" y="144"/>
                    <a:pt x="5406" y="263"/>
                    <a:pt x="5097" y="382"/>
                  </a:cubicBezTo>
                  <a:cubicBezTo>
                    <a:pt x="4489" y="572"/>
                    <a:pt x="3716" y="668"/>
                    <a:pt x="2942" y="668"/>
                  </a:cubicBezTo>
                  <a:cubicBezTo>
                    <a:pt x="2168" y="668"/>
                    <a:pt x="1394" y="572"/>
                    <a:pt x="786" y="382"/>
                  </a:cubicBezTo>
                  <a:cubicBezTo>
                    <a:pt x="477" y="263"/>
                    <a:pt x="215" y="14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0"/>
            <p:cNvSpPr/>
            <p:nvPr/>
          </p:nvSpPr>
          <p:spPr>
            <a:xfrm>
              <a:off x="7547949" y="4154437"/>
              <a:ext cx="211249" cy="82969"/>
            </a:xfrm>
            <a:custGeom>
              <a:avLst/>
              <a:gdLst/>
              <a:ahLst/>
              <a:cxnLst/>
              <a:rect l="l" t="t" r="r" b="b"/>
              <a:pathLst>
                <a:path w="5907" h="2320" extrusionOk="0">
                  <a:moveTo>
                    <a:pt x="2974" y="0"/>
                  </a:moveTo>
                  <a:cubicBezTo>
                    <a:pt x="2275" y="0"/>
                    <a:pt x="1572" y="83"/>
                    <a:pt x="1025" y="250"/>
                  </a:cubicBezTo>
                  <a:cubicBezTo>
                    <a:pt x="191" y="512"/>
                    <a:pt x="1" y="893"/>
                    <a:pt x="1" y="1155"/>
                  </a:cubicBezTo>
                  <a:cubicBezTo>
                    <a:pt x="1" y="1441"/>
                    <a:pt x="191" y="1798"/>
                    <a:pt x="1025" y="2060"/>
                  </a:cubicBezTo>
                  <a:cubicBezTo>
                    <a:pt x="1570" y="2230"/>
                    <a:pt x="2281" y="2319"/>
                    <a:pt x="2993" y="2319"/>
                  </a:cubicBezTo>
                  <a:cubicBezTo>
                    <a:pt x="3680" y="2319"/>
                    <a:pt x="4368" y="2236"/>
                    <a:pt x="4906" y="2060"/>
                  </a:cubicBezTo>
                  <a:cubicBezTo>
                    <a:pt x="5740" y="1798"/>
                    <a:pt x="5907" y="1441"/>
                    <a:pt x="5907" y="1155"/>
                  </a:cubicBezTo>
                  <a:cubicBezTo>
                    <a:pt x="5907" y="893"/>
                    <a:pt x="5740" y="512"/>
                    <a:pt x="4906" y="250"/>
                  </a:cubicBezTo>
                  <a:cubicBezTo>
                    <a:pt x="4371" y="83"/>
                    <a:pt x="3674" y="0"/>
                    <a:pt x="29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0"/>
            <p:cNvSpPr/>
            <p:nvPr/>
          </p:nvSpPr>
          <p:spPr>
            <a:xfrm>
              <a:off x="7783883" y="4182941"/>
              <a:ext cx="181423" cy="246189"/>
            </a:xfrm>
            <a:custGeom>
              <a:avLst/>
              <a:gdLst/>
              <a:ahLst/>
              <a:cxnLst/>
              <a:rect l="l" t="t" r="r" b="b"/>
              <a:pathLst>
                <a:path w="5073" h="6884" extrusionOk="0">
                  <a:moveTo>
                    <a:pt x="2525" y="668"/>
                  </a:moveTo>
                  <a:cubicBezTo>
                    <a:pt x="3263" y="668"/>
                    <a:pt x="3858" y="1263"/>
                    <a:pt x="3858" y="2001"/>
                  </a:cubicBezTo>
                  <a:lnTo>
                    <a:pt x="3858" y="2882"/>
                  </a:lnTo>
                  <a:lnTo>
                    <a:pt x="1215" y="2882"/>
                  </a:lnTo>
                  <a:lnTo>
                    <a:pt x="1215" y="2001"/>
                  </a:lnTo>
                  <a:cubicBezTo>
                    <a:pt x="1215" y="1263"/>
                    <a:pt x="1810" y="668"/>
                    <a:pt x="2525" y="668"/>
                  </a:cubicBezTo>
                  <a:close/>
                  <a:moveTo>
                    <a:pt x="1834" y="4597"/>
                  </a:moveTo>
                  <a:cubicBezTo>
                    <a:pt x="2001" y="4597"/>
                    <a:pt x="2120" y="4716"/>
                    <a:pt x="2120" y="4883"/>
                  </a:cubicBezTo>
                  <a:cubicBezTo>
                    <a:pt x="2120" y="5050"/>
                    <a:pt x="2001" y="5169"/>
                    <a:pt x="1834" y="5169"/>
                  </a:cubicBezTo>
                  <a:cubicBezTo>
                    <a:pt x="1667" y="5169"/>
                    <a:pt x="1548" y="5050"/>
                    <a:pt x="1548" y="4883"/>
                  </a:cubicBezTo>
                  <a:cubicBezTo>
                    <a:pt x="1548" y="4716"/>
                    <a:pt x="1667" y="4597"/>
                    <a:pt x="1834" y="4597"/>
                  </a:cubicBezTo>
                  <a:close/>
                  <a:moveTo>
                    <a:pt x="3239" y="4597"/>
                  </a:moveTo>
                  <a:cubicBezTo>
                    <a:pt x="3382" y="4597"/>
                    <a:pt x="3525" y="4716"/>
                    <a:pt x="3525" y="4883"/>
                  </a:cubicBezTo>
                  <a:cubicBezTo>
                    <a:pt x="3525" y="5050"/>
                    <a:pt x="3382" y="5169"/>
                    <a:pt x="3239" y="5169"/>
                  </a:cubicBezTo>
                  <a:cubicBezTo>
                    <a:pt x="3072" y="5169"/>
                    <a:pt x="2929" y="5050"/>
                    <a:pt x="2929" y="4883"/>
                  </a:cubicBezTo>
                  <a:cubicBezTo>
                    <a:pt x="2929" y="4716"/>
                    <a:pt x="3072" y="4597"/>
                    <a:pt x="3239" y="4597"/>
                  </a:cubicBezTo>
                  <a:close/>
                  <a:moveTo>
                    <a:pt x="2525" y="1"/>
                  </a:moveTo>
                  <a:cubicBezTo>
                    <a:pt x="1429" y="1"/>
                    <a:pt x="524" y="882"/>
                    <a:pt x="524" y="2001"/>
                  </a:cubicBezTo>
                  <a:lnTo>
                    <a:pt x="524" y="2882"/>
                  </a:lnTo>
                  <a:lnTo>
                    <a:pt x="334" y="2882"/>
                  </a:lnTo>
                  <a:cubicBezTo>
                    <a:pt x="167" y="2882"/>
                    <a:pt x="0" y="3049"/>
                    <a:pt x="0" y="3240"/>
                  </a:cubicBezTo>
                  <a:lnTo>
                    <a:pt x="0" y="6526"/>
                  </a:lnTo>
                  <a:cubicBezTo>
                    <a:pt x="0" y="6717"/>
                    <a:pt x="167" y="6883"/>
                    <a:pt x="334" y="6883"/>
                  </a:cubicBezTo>
                  <a:lnTo>
                    <a:pt x="4716" y="6883"/>
                  </a:lnTo>
                  <a:cubicBezTo>
                    <a:pt x="4906" y="6883"/>
                    <a:pt x="5049" y="6717"/>
                    <a:pt x="5049" y="6526"/>
                  </a:cubicBezTo>
                  <a:lnTo>
                    <a:pt x="5049" y="3240"/>
                  </a:lnTo>
                  <a:cubicBezTo>
                    <a:pt x="5073" y="3049"/>
                    <a:pt x="4906" y="2882"/>
                    <a:pt x="4716" y="2882"/>
                  </a:cubicBezTo>
                  <a:lnTo>
                    <a:pt x="4525" y="2882"/>
                  </a:lnTo>
                  <a:lnTo>
                    <a:pt x="4525" y="2001"/>
                  </a:lnTo>
                  <a:cubicBezTo>
                    <a:pt x="4525" y="882"/>
                    <a:pt x="3644" y="1"/>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70"/>
          <p:cNvGrpSpPr/>
          <p:nvPr/>
        </p:nvGrpSpPr>
        <p:grpSpPr>
          <a:xfrm>
            <a:off x="6856386" y="4144638"/>
            <a:ext cx="416490" cy="346650"/>
            <a:chOff x="6856386" y="4144638"/>
            <a:chExt cx="416490" cy="346650"/>
          </a:xfrm>
        </p:grpSpPr>
        <p:sp>
          <p:nvSpPr>
            <p:cNvPr id="4632" name="Google Shape;4632;p70"/>
            <p:cNvSpPr/>
            <p:nvPr/>
          </p:nvSpPr>
          <p:spPr>
            <a:xfrm>
              <a:off x="6954307" y="4261299"/>
              <a:ext cx="229989" cy="229989"/>
            </a:xfrm>
            <a:custGeom>
              <a:avLst/>
              <a:gdLst/>
              <a:ahLst/>
              <a:cxnLst/>
              <a:rect l="l" t="t" r="r" b="b"/>
              <a:pathLst>
                <a:path w="6431" h="6431" extrusionOk="0">
                  <a:moveTo>
                    <a:pt x="3216" y="2192"/>
                  </a:moveTo>
                  <a:cubicBezTo>
                    <a:pt x="3787" y="2192"/>
                    <a:pt x="4240" y="2668"/>
                    <a:pt x="4240" y="3216"/>
                  </a:cubicBezTo>
                  <a:cubicBezTo>
                    <a:pt x="4240" y="3787"/>
                    <a:pt x="3787" y="4240"/>
                    <a:pt x="3216" y="4264"/>
                  </a:cubicBezTo>
                  <a:cubicBezTo>
                    <a:pt x="2644" y="4264"/>
                    <a:pt x="2192" y="3787"/>
                    <a:pt x="2192" y="3240"/>
                  </a:cubicBezTo>
                  <a:cubicBezTo>
                    <a:pt x="2192" y="2668"/>
                    <a:pt x="2644" y="2192"/>
                    <a:pt x="3216" y="2192"/>
                  </a:cubicBezTo>
                  <a:close/>
                  <a:moveTo>
                    <a:pt x="3740" y="1"/>
                  </a:moveTo>
                  <a:cubicBezTo>
                    <a:pt x="3049" y="1"/>
                    <a:pt x="3287" y="1"/>
                    <a:pt x="2668" y="25"/>
                  </a:cubicBezTo>
                  <a:cubicBezTo>
                    <a:pt x="2501" y="25"/>
                    <a:pt x="2359" y="144"/>
                    <a:pt x="2335" y="310"/>
                  </a:cubicBezTo>
                  <a:lnTo>
                    <a:pt x="2263" y="953"/>
                  </a:lnTo>
                  <a:lnTo>
                    <a:pt x="1763" y="549"/>
                  </a:lnTo>
                  <a:cubicBezTo>
                    <a:pt x="1696" y="504"/>
                    <a:pt x="1618" y="480"/>
                    <a:pt x="1542" y="480"/>
                  </a:cubicBezTo>
                  <a:cubicBezTo>
                    <a:pt x="1456" y="480"/>
                    <a:pt x="1374" y="509"/>
                    <a:pt x="1311" y="572"/>
                  </a:cubicBezTo>
                  <a:lnTo>
                    <a:pt x="549" y="1334"/>
                  </a:lnTo>
                  <a:cubicBezTo>
                    <a:pt x="430" y="1477"/>
                    <a:pt x="430" y="1668"/>
                    <a:pt x="525" y="1787"/>
                  </a:cubicBezTo>
                  <a:lnTo>
                    <a:pt x="930" y="2287"/>
                  </a:lnTo>
                  <a:lnTo>
                    <a:pt x="311" y="2358"/>
                  </a:lnTo>
                  <a:cubicBezTo>
                    <a:pt x="120" y="2382"/>
                    <a:pt x="1" y="2525"/>
                    <a:pt x="1" y="2692"/>
                  </a:cubicBezTo>
                  <a:lnTo>
                    <a:pt x="1" y="3763"/>
                  </a:lnTo>
                  <a:cubicBezTo>
                    <a:pt x="1" y="3954"/>
                    <a:pt x="144" y="4097"/>
                    <a:pt x="311" y="4097"/>
                  </a:cubicBezTo>
                  <a:lnTo>
                    <a:pt x="930" y="4168"/>
                  </a:lnTo>
                  <a:lnTo>
                    <a:pt x="549" y="4668"/>
                  </a:lnTo>
                  <a:cubicBezTo>
                    <a:pt x="430" y="4811"/>
                    <a:pt x="453" y="5002"/>
                    <a:pt x="572" y="5121"/>
                  </a:cubicBezTo>
                  <a:lnTo>
                    <a:pt x="1335" y="5883"/>
                  </a:lnTo>
                  <a:cubicBezTo>
                    <a:pt x="1400" y="5948"/>
                    <a:pt x="1487" y="5985"/>
                    <a:pt x="1576" y="5985"/>
                  </a:cubicBezTo>
                  <a:cubicBezTo>
                    <a:pt x="1649" y="5985"/>
                    <a:pt x="1723" y="5960"/>
                    <a:pt x="1787" y="5907"/>
                  </a:cubicBezTo>
                  <a:lnTo>
                    <a:pt x="2263" y="5526"/>
                  </a:lnTo>
                  <a:lnTo>
                    <a:pt x="2335" y="6145"/>
                  </a:lnTo>
                  <a:cubicBezTo>
                    <a:pt x="2359" y="6312"/>
                    <a:pt x="2501" y="6431"/>
                    <a:pt x="2692" y="6431"/>
                  </a:cubicBezTo>
                  <a:lnTo>
                    <a:pt x="3764" y="6431"/>
                  </a:lnTo>
                  <a:cubicBezTo>
                    <a:pt x="3930" y="6431"/>
                    <a:pt x="4073" y="6312"/>
                    <a:pt x="4097" y="6145"/>
                  </a:cubicBezTo>
                  <a:lnTo>
                    <a:pt x="4168" y="5502"/>
                  </a:lnTo>
                  <a:lnTo>
                    <a:pt x="4669" y="5907"/>
                  </a:lnTo>
                  <a:cubicBezTo>
                    <a:pt x="4725" y="5952"/>
                    <a:pt x="4802" y="5975"/>
                    <a:pt x="4881" y="5975"/>
                  </a:cubicBezTo>
                  <a:cubicBezTo>
                    <a:pt x="4969" y="5975"/>
                    <a:pt x="5058" y="5946"/>
                    <a:pt x="5121" y="5883"/>
                  </a:cubicBezTo>
                  <a:lnTo>
                    <a:pt x="5883" y="5121"/>
                  </a:lnTo>
                  <a:cubicBezTo>
                    <a:pt x="6002" y="4978"/>
                    <a:pt x="6002" y="4787"/>
                    <a:pt x="5907" y="4645"/>
                  </a:cubicBezTo>
                  <a:lnTo>
                    <a:pt x="5502" y="4168"/>
                  </a:lnTo>
                  <a:lnTo>
                    <a:pt x="6121" y="4097"/>
                  </a:lnTo>
                  <a:cubicBezTo>
                    <a:pt x="6288" y="4073"/>
                    <a:pt x="6431" y="3930"/>
                    <a:pt x="6431" y="3763"/>
                  </a:cubicBezTo>
                  <a:lnTo>
                    <a:pt x="6431" y="2692"/>
                  </a:lnTo>
                  <a:cubicBezTo>
                    <a:pt x="6431" y="2501"/>
                    <a:pt x="6288" y="2358"/>
                    <a:pt x="6121" y="2335"/>
                  </a:cubicBezTo>
                  <a:lnTo>
                    <a:pt x="5502" y="2287"/>
                  </a:lnTo>
                  <a:lnTo>
                    <a:pt x="5883" y="1787"/>
                  </a:lnTo>
                  <a:cubicBezTo>
                    <a:pt x="6002" y="1644"/>
                    <a:pt x="5978" y="1453"/>
                    <a:pt x="5859" y="1334"/>
                  </a:cubicBezTo>
                  <a:lnTo>
                    <a:pt x="5097" y="572"/>
                  </a:lnTo>
                  <a:cubicBezTo>
                    <a:pt x="5032" y="507"/>
                    <a:pt x="4945" y="470"/>
                    <a:pt x="4856" y="470"/>
                  </a:cubicBezTo>
                  <a:cubicBezTo>
                    <a:pt x="4783" y="470"/>
                    <a:pt x="4709" y="495"/>
                    <a:pt x="4645" y="549"/>
                  </a:cubicBezTo>
                  <a:lnTo>
                    <a:pt x="4145" y="930"/>
                  </a:lnTo>
                  <a:lnTo>
                    <a:pt x="4097" y="310"/>
                  </a:lnTo>
                  <a:cubicBezTo>
                    <a:pt x="4073" y="144"/>
                    <a:pt x="3930" y="1"/>
                    <a:pt x="3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0"/>
            <p:cNvSpPr/>
            <p:nvPr/>
          </p:nvSpPr>
          <p:spPr>
            <a:xfrm>
              <a:off x="7057378" y="4364370"/>
              <a:ext cx="23889" cy="24712"/>
            </a:xfrm>
            <a:custGeom>
              <a:avLst/>
              <a:gdLst/>
              <a:ahLst/>
              <a:cxnLst/>
              <a:rect l="l" t="t" r="r" b="b"/>
              <a:pathLst>
                <a:path w="668" h="691" extrusionOk="0">
                  <a:moveTo>
                    <a:pt x="334" y="0"/>
                  </a:moveTo>
                  <a:cubicBezTo>
                    <a:pt x="143" y="0"/>
                    <a:pt x="1" y="167"/>
                    <a:pt x="1" y="334"/>
                  </a:cubicBezTo>
                  <a:cubicBezTo>
                    <a:pt x="1" y="524"/>
                    <a:pt x="143" y="691"/>
                    <a:pt x="334" y="691"/>
                  </a:cubicBezTo>
                  <a:cubicBezTo>
                    <a:pt x="524" y="691"/>
                    <a:pt x="667" y="524"/>
                    <a:pt x="667" y="334"/>
                  </a:cubicBezTo>
                  <a:cubicBezTo>
                    <a:pt x="667" y="167"/>
                    <a:pt x="52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0"/>
            <p:cNvSpPr/>
            <p:nvPr/>
          </p:nvSpPr>
          <p:spPr>
            <a:xfrm>
              <a:off x="6856386" y="4144638"/>
              <a:ext cx="416490" cy="241039"/>
            </a:xfrm>
            <a:custGeom>
              <a:avLst/>
              <a:gdLst/>
              <a:ahLst/>
              <a:cxnLst/>
              <a:rect l="l" t="t" r="r" b="b"/>
              <a:pathLst>
                <a:path w="11646" h="6740" extrusionOk="0">
                  <a:moveTo>
                    <a:pt x="5835" y="0"/>
                  </a:moveTo>
                  <a:cubicBezTo>
                    <a:pt x="5501" y="0"/>
                    <a:pt x="5192" y="48"/>
                    <a:pt x="4930" y="167"/>
                  </a:cubicBezTo>
                  <a:cubicBezTo>
                    <a:pt x="4335" y="405"/>
                    <a:pt x="3858" y="858"/>
                    <a:pt x="3596" y="1429"/>
                  </a:cubicBezTo>
                  <a:cubicBezTo>
                    <a:pt x="3406" y="1334"/>
                    <a:pt x="3168" y="1286"/>
                    <a:pt x="2906" y="1286"/>
                  </a:cubicBezTo>
                  <a:cubicBezTo>
                    <a:pt x="2501" y="1286"/>
                    <a:pt x="2144" y="1429"/>
                    <a:pt x="1858" y="1667"/>
                  </a:cubicBezTo>
                  <a:cubicBezTo>
                    <a:pt x="1691" y="1810"/>
                    <a:pt x="1548" y="1977"/>
                    <a:pt x="1453" y="2191"/>
                  </a:cubicBezTo>
                  <a:cubicBezTo>
                    <a:pt x="1334" y="2429"/>
                    <a:pt x="1262" y="2715"/>
                    <a:pt x="1286" y="3001"/>
                  </a:cubicBezTo>
                  <a:cubicBezTo>
                    <a:pt x="596" y="3239"/>
                    <a:pt x="96" y="3882"/>
                    <a:pt x="0" y="4620"/>
                  </a:cubicBezTo>
                  <a:cubicBezTo>
                    <a:pt x="0" y="4692"/>
                    <a:pt x="0" y="4763"/>
                    <a:pt x="0" y="4835"/>
                  </a:cubicBezTo>
                  <a:cubicBezTo>
                    <a:pt x="0" y="5358"/>
                    <a:pt x="215" y="5835"/>
                    <a:pt x="548" y="6168"/>
                  </a:cubicBezTo>
                  <a:cubicBezTo>
                    <a:pt x="905" y="6525"/>
                    <a:pt x="1382" y="6740"/>
                    <a:pt x="1929" y="6740"/>
                  </a:cubicBezTo>
                  <a:lnTo>
                    <a:pt x="2048" y="6740"/>
                  </a:lnTo>
                  <a:lnTo>
                    <a:pt x="2048" y="5954"/>
                  </a:lnTo>
                  <a:cubicBezTo>
                    <a:pt x="2048" y="5597"/>
                    <a:pt x="2239" y="5263"/>
                    <a:pt x="2548" y="5097"/>
                  </a:cubicBezTo>
                  <a:cubicBezTo>
                    <a:pt x="2453" y="4739"/>
                    <a:pt x="2548" y="4382"/>
                    <a:pt x="2810" y="4120"/>
                  </a:cubicBezTo>
                  <a:lnTo>
                    <a:pt x="3572" y="3358"/>
                  </a:lnTo>
                  <a:cubicBezTo>
                    <a:pt x="3763" y="3168"/>
                    <a:pt x="4025" y="3048"/>
                    <a:pt x="4287" y="3048"/>
                  </a:cubicBezTo>
                  <a:cubicBezTo>
                    <a:pt x="4382" y="3048"/>
                    <a:pt x="4454" y="3072"/>
                    <a:pt x="4525" y="3096"/>
                  </a:cubicBezTo>
                  <a:cubicBezTo>
                    <a:pt x="4716" y="2787"/>
                    <a:pt x="5049" y="2596"/>
                    <a:pt x="5406" y="2596"/>
                  </a:cubicBezTo>
                  <a:lnTo>
                    <a:pt x="6478" y="2596"/>
                  </a:lnTo>
                  <a:cubicBezTo>
                    <a:pt x="6859" y="2596"/>
                    <a:pt x="7168" y="2787"/>
                    <a:pt x="7359" y="3072"/>
                  </a:cubicBezTo>
                  <a:cubicBezTo>
                    <a:pt x="7430" y="3048"/>
                    <a:pt x="7526" y="3048"/>
                    <a:pt x="7597" y="3048"/>
                  </a:cubicBezTo>
                  <a:cubicBezTo>
                    <a:pt x="7859" y="3048"/>
                    <a:pt x="8121" y="3144"/>
                    <a:pt x="8312" y="3334"/>
                  </a:cubicBezTo>
                  <a:lnTo>
                    <a:pt x="9074" y="4096"/>
                  </a:lnTo>
                  <a:cubicBezTo>
                    <a:pt x="9336" y="4358"/>
                    <a:pt x="9431" y="4739"/>
                    <a:pt x="9359" y="5073"/>
                  </a:cubicBezTo>
                  <a:cubicBezTo>
                    <a:pt x="9645" y="5239"/>
                    <a:pt x="9859" y="5573"/>
                    <a:pt x="9859" y="5954"/>
                  </a:cubicBezTo>
                  <a:lnTo>
                    <a:pt x="9859" y="6740"/>
                  </a:lnTo>
                  <a:cubicBezTo>
                    <a:pt x="10336" y="6716"/>
                    <a:pt x="10764" y="6502"/>
                    <a:pt x="11098" y="6168"/>
                  </a:cubicBezTo>
                  <a:cubicBezTo>
                    <a:pt x="11431" y="5835"/>
                    <a:pt x="11646" y="5358"/>
                    <a:pt x="11646" y="4835"/>
                  </a:cubicBezTo>
                  <a:cubicBezTo>
                    <a:pt x="11646" y="4763"/>
                    <a:pt x="11646" y="4692"/>
                    <a:pt x="11646" y="4620"/>
                  </a:cubicBezTo>
                  <a:cubicBezTo>
                    <a:pt x="11550" y="3882"/>
                    <a:pt x="11050" y="3239"/>
                    <a:pt x="10360" y="3001"/>
                  </a:cubicBezTo>
                  <a:cubicBezTo>
                    <a:pt x="10383" y="2715"/>
                    <a:pt x="10312" y="2429"/>
                    <a:pt x="10193" y="2191"/>
                  </a:cubicBezTo>
                  <a:cubicBezTo>
                    <a:pt x="9931" y="1643"/>
                    <a:pt x="9383" y="1286"/>
                    <a:pt x="8740" y="1286"/>
                  </a:cubicBezTo>
                  <a:cubicBezTo>
                    <a:pt x="8597" y="1286"/>
                    <a:pt x="8454" y="1310"/>
                    <a:pt x="8335" y="1334"/>
                  </a:cubicBezTo>
                  <a:cubicBezTo>
                    <a:pt x="8240" y="1358"/>
                    <a:pt x="8145" y="1405"/>
                    <a:pt x="8050" y="1429"/>
                  </a:cubicBezTo>
                  <a:cubicBezTo>
                    <a:pt x="7954" y="1262"/>
                    <a:pt x="7859" y="1096"/>
                    <a:pt x="7764" y="953"/>
                  </a:cubicBezTo>
                  <a:cubicBezTo>
                    <a:pt x="7311" y="357"/>
                    <a:pt x="6621" y="0"/>
                    <a:pt x="5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5" name="Google Shape;4635;p70"/>
          <p:cNvGrpSpPr/>
          <p:nvPr/>
        </p:nvGrpSpPr>
        <p:grpSpPr>
          <a:xfrm>
            <a:off x="6154593" y="4109697"/>
            <a:ext cx="393495" cy="416526"/>
            <a:chOff x="6154593" y="4109697"/>
            <a:chExt cx="393495" cy="416526"/>
          </a:xfrm>
        </p:grpSpPr>
        <p:sp>
          <p:nvSpPr>
            <p:cNvPr id="4636" name="Google Shape;4636;p70"/>
            <p:cNvSpPr/>
            <p:nvPr/>
          </p:nvSpPr>
          <p:spPr>
            <a:xfrm>
              <a:off x="6294251" y="4293666"/>
              <a:ext cx="114154" cy="63908"/>
            </a:xfrm>
            <a:custGeom>
              <a:avLst/>
              <a:gdLst/>
              <a:ahLst/>
              <a:cxnLst/>
              <a:rect l="l" t="t" r="r" b="b"/>
              <a:pathLst>
                <a:path w="3192" h="1787" extrusionOk="0">
                  <a:moveTo>
                    <a:pt x="1596" y="1"/>
                  </a:moveTo>
                  <a:cubicBezTo>
                    <a:pt x="715" y="1"/>
                    <a:pt x="1" y="715"/>
                    <a:pt x="1" y="1620"/>
                  </a:cubicBezTo>
                  <a:lnTo>
                    <a:pt x="1" y="1787"/>
                  </a:lnTo>
                  <a:lnTo>
                    <a:pt x="3192" y="1787"/>
                  </a:lnTo>
                  <a:lnTo>
                    <a:pt x="3192" y="1620"/>
                  </a:lnTo>
                  <a:cubicBezTo>
                    <a:pt x="3192" y="715"/>
                    <a:pt x="2477" y="1"/>
                    <a:pt x="1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0"/>
            <p:cNvSpPr/>
            <p:nvPr/>
          </p:nvSpPr>
          <p:spPr>
            <a:xfrm>
              <a:off x="6272113" y="4382252"/>
              <a:ext cx="158464" cy="81789"/>
            </a:xfrm>
            <a:custGeom>
              <a:avLst/>
              <a:gdLst/>
              <a:ahLst/>
              <a:cxnLst/>
              <a:rect l="l" t="t" r="r" b="b"/>
              <a:pathLst>
                <a:path w="4431" h="2287" extrusionOk="0">
                  <a:moveTo>
                    <a:pt x="2215" y="691"/>
                  </a:moveTo>
                  <a:cubicBezTo>
                    <a:pt x="2406" y="691"/>
                    <a:pt x="2549" y="834"/>
                    <a:pt x="2549" y="1024"/>
                  </a:cubicBezTo>
                  <a:lnTo>
                    <a:pt x="2549" y="1263"/>
                  </a:lnTo>
                  <a:cubicBezTo>
                    <a:pt x="2549" y="1453"/>
                    <a:pt x="2406" y="1596"/>
                    <a:pt x="2215" y="1596"/>
                  </a:cubicBezTo>
                  <a:cubicBezTo>
                    <a:pt x="2025" y="1596"/>
                    <a:pt x="1882" y="1453"/>
                    <a:pt x="1882" y="1263"/>
                  </a:cubicBezTo>
                  <a:lnTo>
                    <a:pt x="1882" y="1024"/>
                  </a:lnTo>
                  <a:cubicBezTo>
                    <a:pt x="1882" y="834"/>
                    <a:pt x="2025" y="691"/>
                    <a:pt x="2215" y="691"/>
                  </a:cubicBezTo>
                  <a:close/>
                  <a:moveTo>
                    <a:pt x="1" y="0"/>
                  </a:moveTo>
                  <a:lnTo>
                    <a:pt x="1" y="2287"/>
                  </a:lnTo>
                  <a:lnTo>
                    <a:pt x="4430" y="2287"/>
                  </a:lnTo>
                  <a:lnTo>
                    <a:pt x="44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0"/>
            <p:cNvSpPr/>
            <p:nvPr/>
          </p:nvSpPr>
          <p:spPr>
            <a:xfrm>
              <a:off x="6154593" y="4109697"/>
              <a:ext cx="393495" cy="416526"/>
            </a:xfrm>
            <a:custGeom>
              <a:avLst/>
              <a:gdLst/>
              <a:ahLst/>
              <a:cxnLst/>
              <a:rect l="l" t="t" r="r" b="b"/>
              <a:pathLst>
                <a:path w="11003" h="11647" extrusionOk="0">
                  <a:moveTo>
                    <a:pt x="1381" y="1025"/>
                  </a:moveTo>
                  <a:cubicBezTo>
                    <a:pt x="1572" y="1025"/>
                    <a:pt x="1739" y="1168"/>
                    <a:pt x="1739" y="1358"/>
                  </a:cubicBezTo>
                  <a:cubicBezTo>
                    <a:pt x="1739" y="1549"/>
                    <a:pt x="1572" y="1715"/>
                    <a:pt x="1381" y="1715"/>
                  </a:cubicBezTo>
                  <a:cubicBezTo>
                    <a:pt x="1191" y="1715"/>
                    <a:pt x="1048" y="1549"/>
                    <a:pt x="1048" y="1358"/>
                  </a:cubicBezTo>
                  <a:cubicBezTo>
                    <a:pt x="1048" y="1168"/>
                    <a:pt x="1191" y="1025"/>
                    <a:pt x="1381" y="1025"/>
                  </a:cubicBezTo>
                  <a:close/>
                  <a:moveTo>
                    <a:pt x="2763" y="1025"/>
                  </a:moveTo>
                  <a:cubicBezTo>
                    <a:pt x="2953" y="1025"/>
                    <a:pt x="3096" y="1168"/>
                    <a:pt x="3096" y="1358"/>
                  </a:cubicBezTo>
                  <a:cubicBezTo>
                    <a:pt x="3096" y="1549"/>
                    <a:pt x="2953" y="1715"/>
                    <a:pt x="2763" y="1715"/>
                  </a:cubicBezTo>
                  <a:cubicBezTo>
                    <a:pt x="2572" y="1715"/>
                    <a:pt x="2405" y="1549"/>
                    <a:pt x="2405" y="1358"/>
                  </a:cubicBezTo>
                  <a:cubicBezTo>
                    <a:pt x="2405" y="1168"/>
                    <a:pt x="2572" y="1025"/>
                    <a:pt x="2763" y="1025"/>
                  </a:cubicBezTo>
                  <a:close/>
                  <a:moveTo>
                    <a:pt x="4120" y="1025"/>
                  </a:moveTo>
                  <a:cubicBezTo>
                    <a:pt x="4311" y="1025"/>
                    <a:pt x="4453" y="1168"/>
                    <a:pt x="4453" y="1358"/>
                  </a:cubicBezTo>
                  <a:cubicBezTo>
                    <a:pt x="4453" y="1549"/>
                    <a:pt x="4311" y="1715"/>
                    <a:pt x="4120" y="1715"/>
                  </a:cubicBezTo>
                  <a:cubicBezTo>
                    <a:pt x="3930" y="1715"/>
                    <a:pt x="3787" y="1549"/>
                    <a:pt x="3787" y="1358"/>
                  </a:cubicBezTo>
                  <a:cubicBezTo>
                    <a:pt x="3787" y="1168"/>
                    <a:pt x="3930" y="1025"/>
                    <a:pt x="4120" y="1025"/>
                  </a:cubicBezTo>
                  <a:close/>
                  <a:moveTo>
                    <a:pt x="357" y="1"/>
                  </a:moveTo>
                  <a:cubicBezTo>
                    <a:pt x="167" y="1"/>
                    <a:pt x="0" y="144"/>
                    <a:pt x="0" y="334"/>
                  </a:cubicBezTo>
                  <a:lnTo>
                    <a:pt x="0" y="2740"/>
                  </a:lnTo>
                  <a:lnTo>
                    <a:pt x="4334" y="2740"/>
                  </a:lnTo>
                  <a:cubicBezTo>
                    <a:pt x="4573" y="2740"/>
                    <a:pt x="4787" y="2644"/>
                    <a:pt x="4977" y="2501"/>
                  </a:cubicBezTo>
                  <a:lnTo>
                    <a:pt x="5406" y="2144"/>
                  </a:lnTo>
                  <a:cubicBezTo>
                    <a:pt x="5692" y="1930"/>
                    <a:pt x="6025" y="1811"/>
                    <a:pt x="6382" y="1811"/>
                  </a:cubicBezTo>
                  <a:lnTo>
                    <a:pt x="11002" y="1811"/>
                  </a:lnTo>
                  <a:lnTo>
                    <a:pt x="11002" y="334"/>
                  </a:lnTo>
                  <a:cubicBezTo>
                    <a:pt x="11002" y="144"/>
                    <a:pt x="10836" y="1"/>
                    <a:pt x="10645" y="1"/>
                  </a:cubicBezTo>
                  <a:close/>
                  <a:moveTo>
                    <a:pt x="5501" y="4478"/>
                  </a:moveTo>
                  <a:cubicBezTo>
                    <a:pt x="6763" y="4478"/>
                    <a:pt x="7787" y="5502"/>
                    <a:pt x="7787" y="6764"/>
                  </a:cubicBezTo>
                  <a:lnTo>
                    <a:pt x="7787" y="6931"/>
                  </a:lnTo>
                  <a:lnTo>
                    <a:pt x="8073" y="6931"/>
                  </a:lnTo>
                  <a:cubicBezTo>
                    <a:pt x="8264" y="6931"/>
                    <a:pt x="8407" y="7098"/>
                    <a:pt x="8407" y="7288"/>
                  </a:cubicBezTo>
                  <a:lnTo>
                    <a:pt x="8407" y="10241"/>
                  </a:lnTo>
                  <a:cubicBezTo>
                    <a:pt x="8407" y="10432"/>
                    <a:pt x="8264" y="10598"/>
                    <a:pt x="8073" y="10598"/>
                  </a:cubicBezTo>
                  <a:lnTo>
                    <a:pt x="2929" y="10598"/>
                  </a:lnTo>
                  <a:cubicBezTo>
                    <a:pt x="2739" y="10598"/>
                    <a:pt x="2596" y="10432"/>
                    <a:pt x="2596" y="10241"/>
                  </a:cubicBezTo>
                  <a:lnTo>
                    <a:pt x="2596" y="7288"/>
                  </a:lnTo>
                  <a:cubicBezTo>
                    <a:pt x="2596" y="7098"/>
                    <a:pt x="2739" y="6931"/>
                    <a:pt x="2929" y="6931"/>
                  </a:cubicBezTo>
                  <a:lnTo>
                    <a:pt x="3215" y="6931"/>
                  </a:lnTo>
                  <a:lnTo>
                    <a:pt x="3215" y="6764"/>
                  </a:lnTo>
                  <a:cubicBezTo>
                    <a:pt x="3215" y="5502"/>
                    <a:pt x="4239" y="4478"/>
                    <a:pt x="5501" y="4478"/>
                  </a:cubicBezTo>
                  <a:close/>
                  <a:moveTo>
                    <a:pt x="6382" y="2501"/>
                  </a:moveTo>
                  <a:cubicBezTo>
                    <a:pt x="6192" y="2501"/>
                    <a:pt x="6001" y="2573"/>
                    <a:pt x="5835" y="2692"/>
                  </a:cubicBezTo>
                  <a:lnTo>
                    <a:pt x="5406" y="3049"/>
                  </a:lnTo>
                  <a:cubicBezTo>
                    <a:pt x="5096" y="3287"/>
                    <a:pt x="4715" y="3406"/>
                    <a:pt x="4334" y="3406"/>
                  </a:cubicBezTo>
                  <a:lnTo>
                    <a:pt x="0" y="3406"/>
                  </a:lnTo>
                  <a:lnTo>
                    <a:pt x="0" y="11313"/>
                  </a:lnTo>
                  <a:cubicBezTo>
                    <a:pt x="0" y="11503"/>
                    <a:pt x="167" y="11646"/>
                    <a:pt x="357" y="11646"/>
                  </a:cubicBezTo>
                  <a:lnTo>
                    <a:pt x="10645" y="11646"/>
                  </a:lnTo>
                  <a:cubicBezTo>
                    <a:pt x="10836" y="11646"/>
                    <a:pt x="11002" y="11503"/>
                    <a:pt x="11002" y="11313"/>
                  </a:cubicBezTo>
                  <a:lnTo>
                    <a:pt x="11002"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9" name="Google Shape;4639;p70"/>
          <p:cNvGrpSpPr/>
          <p:nvPr/>
        </p:nvGrpSpPr>
        <p:grpSpPr>
          <a:xfrm>
            <a:off x="5440856" y="4131871"/>
            <a:ext cx="417355" cy="372180"/>
            <a:chOff x="5440856" y="4131871"/>
            <a:chExt cx="417355" cy="372180"/>
          </a:xfrm>
        </p:grpSpPr>
        <p:sp>
          <p:nvSpPr>
            <p:cNvPr id="4640" name="Google Shape;4640;p70"/>
            <p:cNvSpPr/>
            <p:nvPr/>
          </p:nvSpPr>
          <p:spPr>
            <a:xfrm>
              <a:off x="5440856" y="4131871"/>
              <a:ext cx="286207" cy="372180"/>
            </a:xfrm>
            <a:custGeom>
              <a:avLst/>
              <a:gdLst/>
              <a:ahLst/>
              <a:cxnLst/>
              <a:rect l="l" t="t" r="r" b="b"/>
              <a:pathLst>
                <a:path w="8003" h="10407" extrusionOk="0">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0"/>
            <p:cNvSpPr/>
            <p:nvPr/>
          </p:nvSpPr>
          <p:spPr>
            <a:xfrm>
              <a:off x="5636734" y="4132693"/>
              <a:ext cx="90336" cy="89478"/>
            </a:xfrm>
            <a:custGeom>
              <a:avLst/>
              <a:gdLst/>
              <a:ahLst/>
              <a:cxnLst/>
              <a:rect l="l" t="t" r="r" b="b"/>
              <a:pathLst>
                <a:path w="2526" h="2502" extrusionOk="0">
                  <a:moveTo>
                    <a:pt x="1" y="1"/>
                  </a:moveTo>
                  <a:lnTo>
                    <a:pt x="1" y="2501"/>
                  </a:lnTo>
                  <a:lnTo>
                    <a:pt x="2525" y="2501"/>
                  </a:lnTo>
                  <a:cubicBezTo>
                    <a:pt x="2525" y="2430"/>
                    <a:pt x="2478" y="2335"/>
                    <a:pt x="2406" y="2263"/>
                  </a:cubicBezTo>
                  <a:lnTo>
                    <a:pt x="239" y="96"/>
                  </a:lnTo>
                  <a:cubicBezTo>
                    <a:pt x="168" y="25"/>
                    <a:pt x="96"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0"/>
            <p:cNvSpPr/>
            <p:nvPr/>
          </p:nvSpPr>
          <p:spPr>
            <a:xfrm>
              <a:off x="5641026" y="4271850"/>
              <a:ext cx="217186" cy="165473"/>
            </a:xfrm>
            <a:custGeom>
              <a:avLst/>
              <a:gdLst/>
              <a:ahLst/>
              <a:cxnLst/>
              <a:rect l="l" t="t" r="r" b="b"/>
              <a:pathLst>
                <a:path w="6073" h="4627" extrusionOk="0">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3" name="Google Shape;4643;p70"/>
          <p:cNvGrpSpPr/>
          <p:nvPr/>
        </p:nvGrpSpPr>
        <p:grpSpPr>
          <a:xfrm>
            <a:off x="4722040" y="4109626"/>
            <a:ext cx="417356" cy="416605"/>
            <a:chOff x="4722040" y="4109626"/>
            <a:chExt cx="417356" cy="416605"/>
          </a:xfrm>
        </p:grpSpPr>
        <p:sp>
          <p:nvSpPr>
            <p:cNvPr id="4644" name="Google Shape;4644;p70"/>
            <p:cNvSpPr/>
            <p:nvPr/>
          </p:nvSpPr>
          <p:spPr>
            <a:xfrm>
              <a:off x="4827651" y="4214485"/>
              <a:ext cx="206135" cy="205277"/>
            </a:xfrm>
            <a:custGeom>
              <a:avLst/>
              <a:gdLst/>
              <a:ahLst/>
              <a:cxnLst/>
              <a:rect l="l" t="t" r="r" b="b"/>
              <a:pathLst>
                <a:path w="5764" h="5740" extrusionOk="0">
                  <a:moveTo>
                    <a:pt x="2858" y="0"/>
                  </a:moveTo>
                  <a:cubicBezTo>
                    <a:pt x="1286" y="0"/>
                    <a:pt x="0" y="1286"/>
                    <a:pt x="0" y="2882"/>
                  </a:cubicBezTo>
                  <a:cubicBezTo>
                    <a:pt x="0" y="4453"/>
                    <a:pt x="1286" y="5739"/>
                    <a:pt x="2882" y="5739"/>
                  </a:cubicBezTo>
                  <a:cubicBezTo>
                    <a:pt x="4477" y="5739"/>
                    <a:pt x="5763" y="4453"/>
                    <a:pt x="5763" y="2882"/>
                  </a:cubicBezTo>
                  <a:cubicBezTo>
                    <a:pt x="5763" y="1286"/>
                    <a:pt x="4477" y="0"/>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0"/>
            <p:cNvSpPr/>
            <p:nvPr/>
          </p:nvSpPr>
          <p:spPr>
            <a:xfrm>
              <a:off x="4722040" y="4109626"/>
              <a:ext cx="196765" cy="340745"/>
            </a:xfrm>
            <a:custGeom>
              <a:avLst/>
              <a:gdLst/>
              <a:ahLst/>
              <a:cxnLst/>
              <a:rect l="l" t="t" r="r" b="b"/>
              <a:pathLst>
                <a:path w="5502" h="9528" extrusionOk="0">
                  <a:moveTo>
                    <a:pt x="5157" y="1"/>
                  </a:moveTo>
                  <a:cubicBezTo>
                    <a:pt x="5145" y="1"/>
                    <a:pt x="5133" y="1"/>
                    <a:pt x="5120" y="3"/>
                  </a:cubicBezTo>
                  <a:cubicBezTo>
                    <a:pt x="2191" y="360"/>
                    <a:pt x="0" y="2861"/>
                    <a:pt x="0" y="5814"/>
                  </a:cubicBezTo>
                  <a:cubicBezTo>
                    <a:pt x="0" y="7123"/>
                    <a:pt x="429" y="8362"/>
                    <a:pt x="1215" y="9386"/>
                  </a:cubicBezTo>
                  <a:cubicBezTo>
                    <a:pt x="1294" y="9479"/>
                    <a:pt x="1404" y="9527"/>
                    <a:pt x="1509" y="9527"/>
                  </a:cubicBezTo>
                  <a:cubicBezTo>
                    <a:pt x="1594" y="9527"/>
                    <a:pt x="1675" y="9497"/>
                    <a:pt x="1739" y="9433"/>
                  </a:cubicBezTo>
                  <a:lnTo>
                    <a:pt x="2882" y="8290"/>
                  </a:lnTo>
                  <a:cubicBezTo>
                    <a:pt x="3001" y="8171"/>
                    <a:pt x="3001" y="7981"/>
                    <a:pt x="2906" y="7838"/>
                  </a:cubicBezTo>
                  <a:cubicBezTo>
                    <a:pt x="2501" y="7242"/>
                    <a:pt x="2286" y="6528"/>
                    <a:pt x="2286" y="5814"/>
                  </a:cubicBezTo>
                  <a:cubicBezTo>
                    <a:pt x="2286" y="4075"/>
                    <a:pt x="3501" y="2599"/>
                    <a:pt x="5216" y="2289"/>
                  </a:cubicBezTo>
                  <a:cubicBezTo>
                    <a:pt x="5382" y="2265"/>
                    <a:pt x="5501" y="2122"/>
                    <a:pt x="5501" y="1956"/>
                  </a:cubicBezTo>
                  <a:lnTo>
                    <a:pt x="5501" y="336"/>
                  </a:lnTo>
                  <a:cubicBezTo>
                    <a:pt x="5501" y="158"/>
                    <a:pt x="5335" y="1"/>
                    <a:pt x="5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0"/>
            <p:cNvSpPr/>
            <p:nvPr/>
          </p:nvSpPr>
          <p:spPr>
            <a:xfrm>
              <a:off x="4943454" y="4109626"/>
              <a:ext cx="195943" cy="195156"/>
            </a:xfrm>
            <a:custGeom>
              <a:avLst/>
              <a:gdLst/>
              <a:ahLst/>
              <a:cxnLst/>
              <a:rect l="l" t="t" r="r" b="b"/>
              <a:pathLst>
                <a:path w="5479" h="5457" extrusionOk="0">
                  <a:moveTo>
                    <a:pt x="341" y="1"/>
                  </a:moveTo>
                  <a:cubicBezTo>
                    <a:pt x="147" y="1"/>
                    <a:pt x="1" y="158"/>
                    <a:pt x="1" y="336"/>
                  </a:cubicBezTo>
                  <a:lnTo>
                    <a:pt x="1" y="1956"/>
                  </a:lnTo>
                  <a:cubicBezTo>
                    <a:pt x="1" y="2122"/>
                    <a:pt x="120" y="2265"/>
                    <a:pt x="263" y="2289"/>
                  </a:cubicBezTo>
                  <a:cubicBezTo>
                    <a:pt x="1739" y="2551"/>
                    <a:pt x="2906" y="3718"/>
                    <a:pt x="3144" y="5171"/>
                  </a:cubicBezTo>
                  <a:cubicBezTo>
                    <a:pt x="3192" y="5337"/>
                    <a:pt x="3335" y="5456"/>
                    <a:pt x="3502" y="5456"/>
                  </a:cubicBezTo>
                  <a:lnTo>
                    <a:pt x="5097" y="5456"/>
                  </a:lnTo>
                  <a:cubicBezTo>
                    <a:pt x="5312" y="5456"/>
                    <a:pt x="5478" y="5290"/>
                    <a:pt x="5454" y="5075"/>
                  </a:cubicBezTo>
                  <a:cubicBezTo>
                    <a:pt x="5288" y="3789"/>
                    <a:pt x="4692" y="2599"/>
                    <a:pt x="3787" y="1670"/>
                  </a:cubicBezTo>
                  <a:cubicBezTo>
                    <a:pt x="2859" y="765"/>
                    <a:pt x="1644" y="170"/>
                    <a:pt x="382" y="3"/>
                  </a:cubicBezTo>
                  <a:cubicBezTo>
                    <a:pt x="368" y="1"/>
                    <a:pt x="355"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0"/>
            <p:cNvSpPr/>
            <p:nvPr/>
          </p:nvSpPr>
          <p:spPr>
            <a:xfrm>
              <a:off x="4796143" y="4329429"/>
              <a:ext cx="343248" cy="196801"/>
            </a:xfrm>
            <a:custGeom>
              <a:avLst/>
              <a:gdLst/>
              <a:ahLst/>
              <a:cxnLst/>
              <a:rect l="l" t="t" r="r" b="b"/>
              <a:pathLst>
                <a:path w="9598" h="5503" extrusionOk="0">
                  <a:moveTo>
                    <a:pt x="7621" y="1"/>
                  </a:moveTo>
                  <a:cubicBezTo>
                    <a:pt x="7454" y="1"/>
                    <a:pt x="7311" y="120"/>
                    <a:pt x="7263" y="287"/>
                  </a:cubicBezTo>
                  <a:cubicBezTo>
                    <a:pt x="6978" y="1978"/>
                    <a:pt x="5501" y="3216"/>
                    <a:pt x="3763" y="3216"/>
                  </a:cubicBezTo>
                  <a:cubicBezTo>
                    <a:pt x="3024" y="3216"/>
                    <a:pt x="2334" y="3002"/>
                    <a:pt x="1739" y="2573"/>
                  </a:cubicBezTo>
                  <a:cubicBezTo>
                    <a:pt x="1679" y="2533"/>
                    <a:pt x="1611" y="2514"/>
                    <a:pt x="1543" y="2514"/>
                  </a:cubicBezTo>
                  <a:cubicBezTo>
                    <a:pt x="1449" y="2514"/>
                    <a:pt x="1355" y="2551"/>
                    <a:pt x="1286" y="2621"/>
                  </a:cubicBezTo>
                  <a:lnTo>
                    <a:pt x="143" y="3764"/>
                  </a:lnTo>
                  <a:cubicBezTo>
                    <a:pt x="0" y="3907"/>
                    <a:pt x="24" y="4145"/>
                    <a:pt x="191" y="4264"/>
                  </a:cubicBezTo>
                  <a:cubicBezTo>
                    <a:pt x="1215" y="5073"/>
                    <a:pt x="2453" y="5502"/>
                    <a:pt x="3763" y="5502"/>
                  </a:cubicBezTo>
                  <a:cubicBezTo>
                    <a:pt x="6716" y="5502"/>
                    <a:pt x="9192" y="3311"/>
                    <a:pt x="9573" y="382"/>
                  </a:cubicBezTo>
                  <a:cubicBezTo>
                    <a:pt x="9597" y="191"/>
                    <a:pt x="9431" y="1"/>
                    <a:pt x="9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8" name="Google Shape;4648;p70"/>
          <p:cNvGrpSpPr/>
          <p:nvPr/>
        </p:nvGrpSpPr>
        <p:grpSpPr>
          <a:xfrm>
            <a:off x="7552205" y="3407083"/>
            <a:ext cx="411420" cy="416501"/>
            <a:chOff x="7552205" y="3407083"/>
            <a:chExt cx="411420" cy="416501"/>
          </a:xfrm>
        </p:grpSpPr>
        <p:sp>
          <p:nvSpPr>
            <p:cNvPr id="4649" name="Google Shape;4649;p70"/>
            <p:cNvSpPr/>
            <p:nvPr/>
          </p:nvSpPr>
          <p:spPr>
            <a:xfrm>
              <a:off x="7625449" y="3674489"/>
              <a:ext cx="24748" cy="24748"/>
            </a:xfrm>
            <a:custGeom>
              <a:avLst/>
              <a:gdLst/>
              <a:ahLst/>
              <a:cxnLst/>
              <a:rect l="l" t="t" r="r" b="b"/>
              <a:pathLst>
                <a:path w="692" h="692" extrusionOk="0">
                  <a:moveTo>
                    <a:pt x="1" y="1"/>
                  </a:moveTo>
                  <a:lnTo>
                    <a:pt x="1" y="691"/>
                  </a:lnTo>
                  <a:lnTo>
                    <a:pt x="691" y="691"/>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0"/>
            <p:cNvSpPr/>
            <p:nvPr/>
          </p:nvSpPr>
          <p:spPr>
            <a:xfrm>
              <a:off x="7552205" y="3407083"/>
              <a:ext cx="317714" cy="416490"/>
            </a:xfrm>
            <a:custGeom>
              <a:avLst/>
              <a:gdLst/>
              <a:ahLst/>
              <a:cxnLst/>
              <a:rect l="l" t="t" r="r" b="b"/>
              <a:pathLst>
                <a:path w="8884" h="11646" extrusionOk="0">
                  <a:moveTo>
                    <a:pt x="2049" y="2024"/>
                  </a:moveTo>
                  <a:lnTo>
                    <a:pt x="2049" y="2715"/>
                  </a:lnTo>
                  <a:lnTo>
                    <a:pt x="2739" y="2715"/>
                  </a:lnTo>
                  <a:lnTo>
                    <a:pt x="2739" y="2024"/>
                  </a:lnTo>
                  <a:close/>
                  <a:moveTo>
                    <a:pt x="3073" y="1334"/>
                  </a:moveTo>
                  <a:cubicBezTo>
                    <a:pt x="3263" y="1334"/>
                    <a:pt x="3430" y="1500"/>
                    <a:pt x="3430" y="1691"/>
                  </a:cubicBezTo>
                  <a:lnTo>
                    <a:pt x="3430" y="3048"/>
                  </a:lnTo>
                  <a:cubicBezTo>
                    <a:pt x="3430" y="3239"/>
                    <a:pt x="3263" y="3382"/>
                    <a:pt x="3073" y="3382"/>
                  </a:cubicBezTo>
                  <a:lnTo>
                    <a:pt x="1715" y="3382"/>
                  </a:lnTo>
                  <a:cubicBezTo>
                    <a:pt x="1525" y="3382"/>
                    <a:pt x="1358" y="3239"/>
                    <a:pt x="1358" y="3048"/>
                  </a:cubicBezTo>
                  <a:lnTo>
                    <a:pt x="1358" y="1691"/>
                  </a:lnTo>
                  <a:cubicBezTo>
                    <a:pt x="1358" y="1500"/>
                    <a:pt x="1525" y="1334"/>
                    <a:pt x="1715" y="1334"/>
                  </a:cubicBezTo>
                  <a:close/>
                  <a:moveTo>
                    <a:pt x="2049" y="4763"/>
                  </a:moveTo>
                  <a:lnTo>
                    <a:pt x="2049" y="5430"/>
                  </a:lnTo>
                  <a:lnTo>
                    <a:pt x="2739" y="5430"/>
                  </a:lnTo>
                  <a:lnTo>
                    <a:pt x="2739" y="4763"/>
                  </a:lnTo>
                  <a:close/>
                  <a:moveTo>
                    <a:pt x="3073" y="4072"/>
                  </a:moveTo>
                  <a:cubicBezTo>
                    <a:pt x="3263" y="4072"/>
                    <a:pt x="3430" y="4215"/>
                    <a:pt x="3430" y="4406"/>
                  </a:cubicBezTo>
                  <a:lnTo>
                    <a:pt x="3430" y="5787"/>
                  </a:lnTo>
                  <a:cubicBezTo>
                    <a:pt x="3430" y="5954"/>
                    <a:pt x="3263" y="6120"/>
                    <a:pt x="3073" y="6120"/>
                  </a:cubicBezTo>
                  <a:lnTo>
                    <a:pt x="1715" y="6120"/>
                  </a:lnTo>
                  <a:cubicBezTo>
                    <a:pt x="1525" y="6120"/>
                    <a:pt x="1358" y="5977"/>
                    <a:pt x="1358" y="5787"/>
                  </a:cubicBezTo>
                  <a:lnTo>
                    <a:pt x="1358" y="4406"/>
                  </a:lnTo>
                  <a:cubicBezTo>
                    <a:pt x="1358" y="4215"/>
                    <a:pt x="1525" y="4072"/>
                    <a:pt x="1715" y="4072"/>
                  </a:cubicBezTo>
                  <a:close/>
                  <a:moveTo>
                    <a:pt x="3073" y="6811"/>
                  </a:moveTo>
                  <a:cubicBezTo>
                    <a:pt x="3263" y="6811"/>
                    <a:pt x="3430" y="6954"/>
                    <a:pt x="3430" y="7144"/>
                  </a:cubicBezTo>
                  <a:lnTo>
                    <a:pt x="3430" y="8502"/>
                  </a:lnTo>
                  <a:cubicBezTo>
                    <a:pt x="3430" y="8692"/>
                    <a:pt x="3263" y="8859"/>
                    <a:pt x="3073" y="8859"/>
                  </a:cubicBezTo>
                  <a:lnTo>
                    <a:pt x="1715" y="8859"/>
                  </a:lnTo>
                  <a:cubicBezTo>
                    <a:pt x="1525" y="8859"/>
                    <a:pt x="1358" y="8692"/>
                    <a:pt x="1358" y="8502"/>
                  </a:cubicBezTo>
                  <a:lnTo>
                    <a:pt x="1358" y="7144"/>
                  </a:lnTo>
                  <a:cubicBezTo>
                    <a:pt x="1358" y="6954"/>
                    <a:pt x="1525" y="6811"/>
                    <a:pt x="1715" y="6811"/>
                  </a:cubicBezTo>
                  <a:close/>
                  <a:moveTo>
                    <a:pt x="334" y="0"/>
                  </a:moveTo>
                  <a:cubicBezTo>
                    <a:pt x="167" y="0"/>
                    <a:pt x="1" y="143"/>
                    <a:pt x="1" y="333"/>
                  </a:cubicBezTo>
                  <a:lnTo>
                    <a:pt x="1" y="11312"/>
                  </a:lnTo>
                  <a:cubicBezTo>
                    <a:pt x="1" y="11502"/>
                    <a:pt x="167" y="11645"/>
                    <a:pt x="334" y="11645"/>
                  </a:cubicBezTo>
                  <a:lnTo>
                    <a:pt x="5692" y="11645"/>
                  </a:lnTo>
                  <a:lnTo>
                    <a:pt x="5692" y="8788"/>
                  </a:lnTo>
                  <a:cubicBezTo>
                    <a:pt x="5692" y="8597"/>
                    <a:pt x="5835" y="8430"/>
                    <a:pt x="6026" y="8430"/>
                  </a:cubicBezTo>
                  <a:lnTo>
                    <a:pt x="8884" y="8430"/>
                  </a:lnTo>
                  <a:lnTo>
                    <a:pt x="8884" y="8049"/>
                  </a:lnTo>
                  <a:lnTo>
                    <a:pt x="8860" y="8049"/>
                  </a:lnTo>
                  <a:cubicBezTo>
                    <a:pt x="8693" y="8049"/>
                    <a:pt x="8502" y="8002"/>
                    <a:pt x="8360" y="7906"/>
                  </a:cubicBezTo>
                  <a:cubicBezTo>
                    <a:pt x="7717" y="7549"/>
                    <a:pt x="7169" y="7049"/>
                    <a:pt x="6716" y="6478"/>
                  </a:cubicBezTo>
                  <a:cubicBezTo>
                    <a:pt x="6288" y="5882"/>
                    <a:pt x="5978" y="5192"/>
                    <a:pt x="5788" y="4453"/>
                  </a:cubicBezTo>
                  <a:cubicBezTo>
                    <a:pt x="5526" y="3358"/>
                    <a:pt x="5621" y="2453"/>
                    <a:pt x="5621" y="2358"/>
                  </a:cubicBezTo>
                  <a:cubicBezTo>
                    <a:pt x="5692" y="1905"/>
                    <a:pt x="6050" y="1548"/>
                    <a:pt x="6526" y="1500"/>
                  </a:cubicBezTo>
                  <a:cubicBezTo>
                    <a:pt x="6669" y="1476"/>
                    <a:pt x="7121" y="1405"/>
                    <a:pt x="7407" y="1262"/>
                  </a:cubicBezTo>
                  <a:cubicBezTo>
                    <a:pt x="7812" y="1072"/>
                    <a:pt x="8098" y="762"/>
                    <a:pt x="8098" y="738"/>
                  </a:cubicBezTo>
                  <a:cubicBezTo>
                    <a:pt x="8288" y="524"/>
                    <a:pt x="8574" y="405"/>
                    <a:pt x="8884" y="405"/>
                  </a:cubicBezTo>
                  <a:lnTo>
                    <a:pt x="8884" y="333"/>
                  </a:lnTo>
                  <a:cubicBezTo>
                    <a:pt x="8884" y="143"/>
                    <a:pt x="8741" y="0"/>
                    <a:pt x="85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0"/>
            <p:cNvSpPr/>
            <p:nvPr/>
          </p:nvSpPr>
          <p:spPr>
            <a:xfrm>
              <a:off x="777962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70"/>
            <p:cNvSpPr/>
            <p:nvPr/>
          </p:nvSpPr>
          <p:spPr>
            <a:xfrm>
              <a:off x="7774513" y="3445815"/>
              <a:ext cx="189112" cy="224875"/>
            </a:xfrm>
            <a:custGeom>
              <a:avLst/>
              <a:gdLst/>
              <a:ahLst/>
              <a:cxnLst/>
              <a:rect l="l" t="t" r="r" b="b"/>
              <a:pathLst>
                <a:path w="5288" h="6288" extrusionOk="0">
                  <a:moveTo>
                    <a:pt x="3847" y="2060"/>
                  </a:moveTo>
                  <a:cubicBezTo>
                    <a:pt x="3926" y="2060"/>
                    <a:pt x="4007" y="2090"/>
                    <a:pt x="4073" y="2156"/>
                  </a:cubicBezTo>
                  <a:cubicBezTo>
                    <a:pt x="4215" y="2275"/>
                    <a:pt x="4239" y="2489"/>
                    <a:pt x="4120" y="2632"/>
                  </a:cubicBezTo>
                  <a:lnTo>
                    <a:pt x="2834" y="4109"/>
                  </a:lnTo>
                  <a:cubicBezTo>
                    <a:pt x="2770" y="4186"/>
                    <a:pt x="2670" y="4228"/>
                    <a:pt x="2570" y="4228"/>
                  </a:cubicBezTo>
                  <a:cubicBezTo>
                    <a:pt x="2485" y="4228"/>
                    <a:pt x="2400" y="4198"/>
                    <a:pt x="2334" y="4132"/>
                  </a:cubicBezTo>
                  <a:lnTo>
                    <a:pt x="1501" y="3299"/>
                  </a:lnTo>
                  <a:cubicBezTo>
                    <a:pt x="1358" y="3156"/>
                    <a:pt x="1358" y="2942"/>
                    <a:pt x="1501" y="2799"/>
                  </a:cubicBezTo>
                  <a:cubicBezTo>
                    <a:pt x="1572" y="2739"/>
                    <a:pt x="1661" y="2709"/>
                    <a:pt x="1748" y="2709"/>
                  </a:cubicBezTo>
                  <a:cubicBezTo>
                    <a:pt x="1834" y="2709"/>
                    <a:pt x="1917" y="2739"/>
                    <a:pt x="1977" y="2799"/>
                  </a:cubicBezTo>
                  <a:lnTo>
                    <a:pt x="2572" y="3394"/>
                  </a:lnTo>
                  <a:lnTo>
                    <a:pt x="3596" y="2180"/>
                  </a:lnTo>
                  <a:cubicBezTo>
                    <a:pt x="3661" y="2102"/>
                    <a:pt x="3753" y="2060"/>
                    <a:pt x="3847" y="2060"/>
                  </a:cubicBezTo>
                  <a:close/>
                  <a:moveTo>
                    <a:pt x="2644" y="1"/>
                  </a:moveTo>
                  <a:cubicBezTo>
                    <a:pt x="2554" y="1"/>
                    <a:pt x="2465" y="36"/>
                    <a:pt x="2406" y="108"/>
                  </a:cubicBezTo>
                  <a:cubicBezTo>
                    <a:pt x="2406" y="132"/>
                    <a:pt x="2025" y="536"/>
                    <a:pt x="1501" y="798"/>
                  </a:cubicBezTo>
                  <a:cubicBezTo>
                    <a:pt x="1048" y="1013"/>
                    <a:pt x="381" y="1084"/>
                    <a:pt x="381" y="1084"/>
                  </a:cubicBezTo>
                  <a:cubicBezTo>
                    <a:pt x="215" y="1108"/>
                    <a:pt x="96" y="1227"/>
                    <a:pt x="96" y="1370"/>
                  </a:cubicBezTo>
                  <a:cubicBezTo>
                    <a:pt x="96" y="1394"/>
                    <a:pt x="0" y="2203"/>
                    <a:pt x="238" y="3204"/>
                  </a:cubicBezTo>
                  <a:cubicBezTo>
                    <a:pt x="572" y="4537"/>
                    <a:pt x="1334" y="5585"/>
                    <a:pt x="2477" y="6252"/>
                  </a:cubicBezTo>
                  <a:cubicBezTo>
                    <a:pt x="2525" y="6276"/>
                    <a:pt x="2578" y="6288"/>
                    <a:pt x="2632" y="6288"/>
                  </a:cubicBezTo>
                  <a:cubicBezTo>
                    <a:pt x="2685" y="6288"/>
                    <a:pt x="2739" y="6276"/>
                    <a:pt x="2787" y="6252"/>
                  </a:cubicBezTo>
                  <a:cubicBezTo>
                    <a:pt x="3930" y="5585"/>
                    <a:pt x="4716" y="4537"/>
                    <a:pt x="5049" y="3204"/>
                  </a:cubicBezTo>
                  <a:cubicBezTo>
                    <a:pt x="5287" y="2203"/>
                    <a:pt x="5192" y="1394"/>
                    <a:pt x="5192" y="1370"/>
                  </a:cubicBezTo>
                  <a:cubicBezTo>
                    <a:pt x="5168" y="1227"/>
                    <a:pt x="5049" y="1108"/>
                    <a:pt x="4906" y="1084"/>
                  </a:cubicBezTo>
                  <a:cubicBezTo>
                    <a:pt x="4906" y="1084"/>
                    <a:pt x="4239" y="1013"/>
                    <a:pt x="3787" y="798"/>
                  </a:cubicBezTo>
                  <a:cubicBezTo>
                    <a:pt x="3263" y="536"/>
                    <a:pt x="2882" y="132"/>
                    <a:pt x="2882" y="108"/>
                  </a:cubicBezTo>
                  <a:cubicBezTo>
                    <a:pt x="2822" y="36"/>
                    <a:pt x="2733" y="1"/>
                    <a:pt x="2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3" name="Google Shape;4653;p70"/>
          <p:cNvGrpSpPr/>
          <p:nvPr/>
        </p:nvGrpSpPr>
        <p:grpSpPr>
          <a:xfrm>
            <a:off x="6856386" y="3407083"/>
            <a:ext cx="416502" cy="416501"/>
            <a:chOff x="6856386" y="3407083"/>
            <a:chExt cx="416502" cy="416501"/>
          </a:xfrm>
        </p:grpSpPr>
        <p:sp>
          <p:nvSpPr>
            <p:cNvPr id="4654" name="Google Shape;4654;p70"/>
            <p:cNvSpPr/>
            <p:nvPr/>
          </p:nvSpPr>
          <p:spPr>
            <a:xfrm>
              <a:off x="6910889" y="3738363"/>
              <a:ext cx="24748" cy="23889"/>
            </a:xfrm>
            <a:custGeom>
              <a:avLst/>
              <a:gdLst/>
              <a:ahLst/>
              <a:cxnLst/>
              <a:rect l="l" t="t" r="r" b="b"/>
              <a:pathLst>
                <a:path w="692" h="668" extrusionOk="0">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70"/>
            <p:cNvSpPr/>
            <p:nvPr/>
          </p:nvSpPr>
          <p:spPr>
            <a:xfrm>
              <a:off x="6910889" y="3590194"/>
              <a:ext cx="24748" cy="24712"/>
            </a:xfrm>
            <a:custGeom>
              <a:avLst/>
              <a:gdLst/>
              <a:ahLst/>
              <a:cxnLst/>
              <a:rect l="l" t="t" r="r" b="b"/>
              <a:pathLst>
                <a:path w="692" h="691" extrusionOk="0">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70"/>
            <p:cNvSpPr/>
            <p:nvPr/>
          </p:nvSpPr>
          <p:spPr>
            <a:xfrm>
              <a:off x="6995220" y="3664260"/>
              <a:ext cx="23854" cy="23889"/>
            </a:xfrm>
            <a:custGeom>
              <a:avLst/>
              <a:gdLst/>
              <a:ahLst/>
              <a:cxnLst/>
              <a:rect l="l" t="t" r="r" b="b"/>
              <a:pathLst>
                <a:path w="667" h="668" extrusionOk="0">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70"/>
            <p:cNvSpPr/>
            <p:nvPr/>
          </p:nvSpPr>
          <p:spPr>
            <a:xfrm>
              <a:off x="6935602" y="3614870"/>
              <a:ext cx="143086" cy="123524"/>
            </a:xfrm>
            <a:custGeom>
              <a:avLst/>
              <a:gdLst/>
              <a:ahLst/>
              <a:cxnLst/>
              <a:rect l="l" t="t" r="r" b="b"/>
              <a:pathLst>
                <a:path w="4001" h="3454" extrusionOk="0">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70"/>
            <p:cNvSpPr/>
            <p:nvPr/>
          </p:nvSpPr>
          <p:spPr>
            <a:xfrm>
              <a:off x="7078657" y="3738363"/>
              <a:ext cx="24748" cy="23889"/>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70"/>
            <p:cNvSpPr/>
            <p:nvPr/>
          </p:nvSpPr>
          <p:spPr>
            <a:xfrm>
              <a:off x="7078657" y="3590194"/>
              <a:ext cx="24748" cy="24712"/>
            </a:xfrm>
            <a:custGeom>
              <a:avLst/>
              <a:gdLst/>
              <a:ahLst/>
              <a:cxnLst/>
              <a:rect l="l" t="t" r="r" b="b"/>
              <a:pathLst>
                <a:path w="692" h="691" extrusionOk="0">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70"/>
            <p:cNvSpPr/>
            <p:nvPr/>
          </p:nvSpPr>
          <p:spPr>
            <a:xfrm>
              <a:off x="6856386" y="3407083"/>
              <a:ext cx="416490" cy="416490"/>
            </a:xfrm>
            <a:custGeom>
              <a:avLst/>
              <a:gdLst/>
              <a:ahLst/>
              <a:cxnLst/>
              <a:rect l="l" t="t" r="r" b="b"/>
              <a:pathLst>
                <a:path w="11646" h="11646" extrusionOk="0">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70"/>
            <p:cNvSpPr/>
            <p:nvPr/>
          </p:nvSpPr>
          <p:spPr>
            <a:xfrm>
              <a:off x="718258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2" name="Google Shape;4662;p70"/>
          <p:cNvGrpSpPr/>
          <p:nvPr/>
        </p:nvGrpSpPr>
        <p:grpSpPr>
          <a:xfrm>
            <a:off x="6142648" y="3419851"/>
            <a:ext cx="417348" cy="390929"/>
            <a:chOff x="6142648" y="3419851"/>
            <a:chExt cx="417348" cy="390929"/>
          </a:xfrm>
        </p:grpSpPr>
        <p:sp>
          <p:nvSpPr>
            <p:cNvPr id="4663" name="Google Shape;4663;p70"/>
            <p:cNvSpPr/>
            <p:nvPr/>
          </p:nvSpPr>
          <p:spPr>
            <a:xfrm>
              <a:off x="6215892" y="3595272"/>
              <a:ext cx="24748" cy="23889"/>
            </a:xfrm>
            <a:custGeom>
              <a:avLst/>
              <a:gdLst/>
              <a:ahLst/>
              <a:cxnLst/>
              <a:rect l="l" t="t" r="r" b="b"/>
              <a:pathLst>
                <a:path w="692" h="668" extrusionOk="0">
                  <a:moveTo>
                    <a:pt x="358" y="1"/>
                  </a:moveTo>
                  <a:cubicBezTo>
                    <a:pt x="167" y="1"/>
                    <a:pt x="1" y="144"/>
                    <a:pt x="1" y="334"/>
                  </a:cubicBezTo>
                  <a:cubicBezTo>
                    <a:pt x="1" y="525"/>
                    <a:pt x="167"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70"/>
            <p:cNvSpPr/>
            <p:nvPr/>
          </p:nvSpPr>
          <p:spPr>
            <a:xfrm>
              <a:off x="6215892" y="3481150"/>
              <a:ext cx="24748" cy="24748"/>
            </a:xfrm>
            <a:custGeom>
              <a:avLst/>
              <a:gdLst/>
              <a:ahLst/>
              <a:cxnLst/>
              <a:rect l="l" t="t" r="r" b="b"/>
              <a:pathLst>
                <a:path w="692" h="692" extrusionOk="0">
                  <a:moveTo>
                    <a:pt x="358" y="1"/>
                  </a:moveTo>
                  <a:cubicBezTo>
                    <a:pt x="167" y="1"/>
                    <a:pt x="1" y="144"/>
                    <a:pt x="1" y="334"/>
                  </a:cubicBezTo>
                  <a:cubicBezTo>
                    <a:pt x="1" y="525"/>
                    <a:pt x="167" y="691"/>
                    <a:pt x="358" y="691"/>
                  </a:cubicBezTo>
                  <a:cubicBezTo>
                    <a:pt x="549" y="691"/>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70"/>
            <p:cNvSpPr/>
            <p:nvPr/>
          </p:nvSpPr>
          <p:spPr>
            <a:xfrm>
              <a:off x="6339385" y="3538229"/>
              <a:ext cx="23889" cy="23889"/>
            </a:xfrm>
            <a:custGeom>
              <a:avLst/>
              <a:gdLst/>
              <a:ahLst/>
              <a:cxnLst/>
              <a:rect l="l" t="t" r="r" b="b"/>
              <a:pathLst>
                <a:path w="668" h="668" extrusionOk="0">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70"/>
            <p:cNvSpPr/>
            <p:nvPr/>
          </p:nvSpPr>
          <p:spPr>
            <a:xfrm>
              <a:off x="6462054" y="3595272"/>
              <a:ext cx="24712" cy="23889"/>
            </a:xfrm>
            <a:custGeom>
              <a:avLst/>
              <a:gdLst/>
              <a:ahLst/>
              <a:cxnLst/>
              <a:rect l="l" t="t" r="r" b="b"/>
              <a:pathLst>
                <a:path w="691" h="668" extrusionOk="0">
                  <a:moveTo>
                    <a:pt x="334" y="1"/>
                  </a:moveTo>
                  <a:cubicBezTo>
                    <a:pt x="143" y="1"/>
                    <a:pt x="0" y="144"/>
                    <a:pt x="0" y="334"/>
                  </a:cubicBezTo>
                  <a:cubicBezTo>
                    <a:pt x="0" y="525"/>
                    <a:pt x="143" y="668"/>
                    <a:pt x="334" y="668"/>
                  </a:cubicBezTo>
                  <a:cubicBezTo>
                    <a:pt x="524" y="668"/>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70"/>
            <p:cNvSpPr/>
            <p:nvPr/>
          </p:nvSpPr>
          <p:spPr>
            <a:xfrm>
              <a:off x="6462054" y="3481150"/>
              <a:ext cx="24712" cy="24748"/>
            </a:xfrm>
            <a:custGeom>
              <a:avLst/>
              <a:gdLst/>
              <a:ahLst/>
              <a:cxnLst/>
              <a:rect l="l" t="t" r="r" b="b"/>
              <a:pathLst>
                <a:path w="691" h="692" extrusionOk="0">
                  <a:moveTo>
                    <a:pt x="334" y="1"/>
                  </a:moveTo>
                  <a:cubicBezTo>
                    <a:pt x="143" y="1"/>
                    <a:pt x="0" y="144"/>
                    <a:pt x="0" y="334"/>
                  </a:cubicBezTo>
                  <a:cubicBezTo>
                    <a:pt x="0" y="525"/>
                    <a:pt x="143" y="691"/>
                    <a:pt x="334" y="691"/>
                  </a:cubicBezTo>
                  <a:cubicBezTo>
                    <a:pt x="524" y="691"/>
                    <a:pt x="691" y="525"/>
                    <a:pt x="691" y="334"/>
                  </a:cubicBezTo>
                  <a:cubicBezTo>
                    <a:pt x="691" y="144"/>
                    <a:pt x="524"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70"/>
            <p:cNvSpPr/>
            <p:nvPr/>
          </p:nvSpPr>
          <p:spPr>
            <a:xfrm>
              <a:off x="6142648" y="3419851"/>
              <a:ext cx="417348" cy="260637"/>
            </a:xfrm>
            <a:custGeom>
              <a:avLst/>
              <a:gdLst/>
              <a:ahLst/>
              <a:cxnLst/>
              <a:rect l="l" t="t" r="r" b="b"/>
              <a:pathLst>
                <a:path w="11670" h="7288" extrusionOk="0">
                  <a:moveTo>
                    <a:pt x="9265" y="1024"/>
                  </a:moveTo>
                  <a:cubicBezTo>
                    <a:pt x="9836" y="1024"/>
                    <a:pt x="10289" y="1501"/>
                    <a:pt x="10289" y="2048"/>
                  </a:cubicBezTo>
                  <a:cubicBezTo>
                    <a:pt x="10289" y="2620"/>
                    <a:pt x="9836" y="3072"/>
                    <a:pt x="9265" y="3072"/>
                  </a:cubicBezTo>
                  <a:cubicBezTo>
                    <a:pt x="8979" y="3072"/>
                    <a:pt x="8741" y="2953"/>
                    <a:pt x="8550" y="2786"/>
                  </a:cubicBezTo>
                  <a:lnTo>
                    <a:pt x="6859" y="3596"/>
                  </a:lnTo>
                  <a:cubicBezTo>
                    <a:pt x="6859" y="3620"/>
                    <a:pt x="6859" y="3668"/>
                    <a:pt x="6859" y="3715"/>
                  </a:cubicBezTo>
                  <a:lnTo>
                    <a:pt x="8550" y="4525"/>
                  </a:lnTo>
                  <a:cubicBezTo>
                    <a:pt x="8741" y="4334"/>
                    <a:pt x="8979" y="4215"/>
                    <a:pt x="9265" y="4215"/>
                  </a:cubicBezTo>
                  <a:cubicBezTo>
                    <a:pt x="9836" y="4215"/>
                    <a:pt x="10289" y="4668"/>
                    <a:pt x="10289" y="5239"/>
                  </a:cubicBezTo>
                  <a:cubicBezTo>
                    <a:pt x="10289" y="5811"/>
                    <a:pt x="9836" y="6263"/>
                    <a:pt x="9265" y="6263"/>
                  </a:cubicBezTo>
                  <a:cubicBezTo>
                    <a:pt x="8717" y="6263"/>
                    <a:pt x="8241" y="5811"/>
                    <a:pt x="8241" y="5239"/>
                  </a:cubicBezTo>
                  <a:cubicBezTo>
                    <a:pt x="8241" y="5192"/>
                    <a:pt x="8241" y="5168"/>
                    <a:pt x="8241" y="5120"/>
                  </a:cubicBezTo>
                  <a:lnTo>
                    <a:pt x="6597" y="4334"/>
                  </a:lnTo>
                  <a:cubicBezTo>
                    <a:pt x="6407" y="4549"/>
                    <a:pt x="6145" y="4668"/>
                    <a:pt x="5835" y="4668"/>
                  </a:cubicBezTo>
                  <a:cubicBezTo>
                    <a:pt x="5526" y="4668"/>
                    <a:pt x="5264" y="4549"/>
                    <a:pt x="5073" y="4334"/>
                  </a:cubicBezTo>
                  <a:lnTo>
                    <a:pt x="3430" y="5120"/>
                  </a:lnTo>
                  <a:cubicBezTo>
                    <a:pt x="3430" y="5168"/>
                    <a:pt x="3430" y="5192"/>
                    <a:pt x="3430" y="5239"/>
                  </a:cubicBezTo>
                  <a:cubicBezTo>
                    <a:pt x="3430" y="5811"/>
                    <a:pt x="2954" y="6263"/>
                    <a:pt x="2406" y="6263"/>
                  </a:cubicBezTo>
                  <a:cubicBezTo>
                    <a:pt x="1834" y="6263"/>
                    <a:pt x="1382" y="5811"/>
                    <a:pt x="1382" y="5239"/>
                  </a:cubicBezTo>
                  <a:cubicBezTo>
                    <a:pt x="1382" y="4668"/>
                    <a:pt x="1834" y="4215"/>
                    <a:pt x="2406" y="4215"/>
                  </a:cubicBezTo>
                  <a:cubicBezTo>
                    <a:pt x="2692" y="4215"/>
                    <a:pt x="2930" y="4334"/>
                    <a:pt x="3120" y="4525"/>
                  </a:cubicBezTo>
                  <a:lnTo>
                    <a:pt x="4811" y="3715"/>
                  </a:lnTo>
                  <a:cubicBezTo>
                    <a:pt x="4811" y="3668"/>
                    <a:pt x="4811" y="3620"/>
                    <a:pt x="4811" y="3596"/>
                  </a:cubicBezTo>
                  <a:lnTo>
                    <a:pt x="3120" y="2786"/>
                  </a:lnTo>
                  <a:cubicBezTo>
                    <a:pt x="2930" y="2953"/>
                    <a:pt x="2692" y="3072"/>
                    <a:pt x="2406" y="3072"/>
                  </a:cubicBezTo>
                  <a:cubicBezTo>
                    <a:pt x="1834" y="3072"/>
                    <a:pt x="1382" y="2620"/>
                    <a:pt x="1382" y="2048"/>
                  </a:cubicBezTo>
                  <a:cubicBezTo>
                    <a:pt x="1382" y="1501"/>
                    <a:pt x="1834" y="1024"/>
                    <a:pt x="2406" y="1024"/>
                  </a:cubicBezTo>
                  <a:cubicBezTo>
                    <a:pt x="2954" y="1024"/>
                    <a:pt x="3430" y="1501"/>
                    <a:pt x="3430" y="2048"/>
                  </a:cubicBezTo>
                  <a:cubicBezTo>
                    <a:pt x="3430" y="2096"/>
                    <a:pt x="3430" y="2120"/>
                    <a:pt x="3430" y="2167"/>
                  </a:cubicBezTo>
                  <a:lnTo>
                    <a:pt x="5073" y="2953"/>
                  </a:lnTo>
                  <a:cubicBezTo>
                    <a:pt x="5264" y="2763"/>
                    <a:pt x="5526" y="2620"/>
                    <a:pt x="5835" y="2620"/>
                  </a:cubicBezTo>
                  <a:cubicBezTo>
                    <a:pt x="6145" y="2620"/>
                    <a:pt x="6407" y="2763"/>
                    <a:pt x="6597" y="2953"/>
                  </a:cubicBezTo>
                  <a:lnTo>
                    <a:pt x="8241" y="2167"/>
                  </a:lnTo>
                  <a:cubicBezTo>
                    <a:pt x="8241" y="2120"/>
                    <a:pt x="8241" y="2096"/>
                    <a:pt x="8241" y="2048"/>
                  </a:cubicBezTo>
                  <a:cubicBezTo>
                    <a:pt x="8241" y="1501"/>
                    <a:pt x="8717" y="1024"/>
                    <a:pt x="9265" y="1024"/>
                  </a:cubicBezTo>
                  <a:close/>
                  <a:moveTo>
                    <a:pt x="358" y="0"/>
                  </a:moveTo>
                  <a:cubicBezTo>
                    <a:pt x="167" y="0"/>
                    <a:pt x="1" y="143"/>
                    <a:pt x="1" y="334"/>
                  </a:cubicBezTo>
                  <a:lnTo>
                    <a:pt x="1" y="7287"/>
                  </a:lnTo>
                  <a:lnTo>
                    <a:pt x="11670" y="7287"/>
                  </a:lnTo>
                  <a:lnTo>
                    <a:pt x="11670" y="334"/>
                  </a:lnTo>
                  <a:cubicBezTo>
                    <a:pt x="11670" y="143"/>
                    <a:pt x="11503" y="0"/>
                    <a:pt x="11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70"/>
            <p:cNvSpPr/>
            <p:nvPr/>
          </p:nvSpPr>
          <p:spPr>
            <a:xfrm>
              <a:off x="6142648" y="3705174"/>
              <a:ext cx="416526" cy="105607"/>
            </a:xfrm>
            <a:custGeom>
              <a:avLst/>
              <a:gdLst/>
              <a:ahLst/>
              <a:cxnLst/>
              <a:rect l="l" t="t" r="r" b="b"/>
              <a:pathLst>
                <a:path w="11647" h="2953" extrusionOk="0">
                  <a:moveTo>
                    <a:pt x="1" y="0"/>
                  </a:moveTo>
                  <a:lnTo>
                    <a:pt x="1" y="1024"/>
                  </a:lnTo>
                  <a:cubicBezTo>
                    <a:pt x="1" y="1215"/>
                    <a:pt x="167" y="1357"/>
                    <a:pt x="358" y="1357"/>
                  </a:cubicBezTo>
                  <a:lnTo>
                    <a:pt x="4811" y="1357"/>
                  </a:lnTo>
                  <a:lnTo>
                    <a:pt x="4811" y="2286"/>
                  </a:lnTo>
                  <a:lnTo>
                    <a:pt x="3525" y="2286"/>
                  </a:lnTo>
                  <a:cubicBezTo>
                    <a:pt x="3335" y="2286"/>
                    <a:pt x="3192" y="2429"/>
                    <a:pt x="3192" y="2620"/>
                  </a:cubicBezTo>
                  <a:cubicBezTo>
                    <a:pt x="3192" y="2810"/>
                    <a:pt x="3335" y="2953"/>
                    <a:pt x="3525" y="2953"/>
                  </a:cubicBezTo>
                  <a:lnTo>
                    <a:pt x="8145" y="2953"/>
                  </a:lnTo>
                  <a:cubicBezTo>
                    <a:pt x="8336" y="2953"/>
                    <a:pt x="8479" y="2810"/>
                    <a:pt x="8479" y="2620"/>
                  </a:cubicBezTo>
                  <a:cubicBezTo>
                    <a:pt x="8479" y="2429"/>
                    <a:pt x="8336" y="2286"/>
                    <a:pt x="8145" y="2286"/>
                  </a:cubicBezTo>
                  <a:lnTo>
                    <a:pt x="6859" y="2286"/>
                  </a:lnTo>
                  <a:lnTo>
                    <a:pt x="6859" y="1357"/>
                  </a:lnTo>
                  <a:lnTo>
                    <a:pt x="11313" y="1357"/>
                  </a:lnTo>
                  <a:cubicBezTo>
                    <a:pt x="11503" y="1357"/>
                    <a:pt x="11646" y="1215"/>
                    <a:pt x="11646" y="1024"/>
                  </a:cubicBezTo>
                  <a:lnTo>
                    <a:pt x="116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0" name="Google Shape;4670;p70"/>
          <p:cNvGrpSpPr/>
          <p:nvPr/>
        </p:nvGrpSpPr>
        <p:grpSpPr>
          <a:xfrm>
            <a:off x="5440856" y="3407083"/>
            <a:ext cx="416490" cy="416494"/>
            <a:chOff x="5440856" y="3407083"/>
            <a:chExt cx="416490" cy="416494"/>
          </a:xfrm>
        </p:grpSpPr>
        <p:sp>
          <p:nvSpPr>
            <p:cNvPr id="4671" name="Google Shape;4671;p70"/>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70"/>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70"/>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4" name="Google Shape;4674;p70"/>
          <p:cNvGrpSpPr/>
          <p:nvPr/>
        </p:nvGrpSpPr>
        <p:grpSpPr>
          <a:xfrm>
            <a:off x="4733950" y="3407083"/>
            <a:ext cx="392672" cy="416490"/>
            <a:chOff x="4733950" y="3407083"/>
            <a:chExt cx="392672" cy="416490"/>
          </a:xfrm>
        </p:grpSpPr>
        <p:sp>
          <p:nvSpPr>
            <p:cNvPr id="4675" name="Google Shape;4675;p70"/>
            <p:cNvSpPr/>
            <p:nvPr/>
          </p:nvSpPr>
          <p:spPr>
            <a:xfrm>
              <a:off x="4836162" y="3653209"/>
              <a:ext cx="41771" cy="46026"/>
            </a:xfrm>
            <a:custGeom>
              <a:avLst/>
              <a:gdLst/>
              <a:ahLst/>
              <a:cxnLst/>
              <a:rect l="l" t="t" r="r" b="b"/>
              <a:pathLst>
                <a:path w="1168" h="1287" extrusionOk="0">
                  <a:moveTo>
                    <a:pt x="72" y="0"/>
                  </a:moveTo>
                  <a:cubicBezTo>
                    <a:pt x="24" y="215"/>
                    <a:pt x="0" y="429"/>
                    <a:pt x="0" y="643"/>
                  </a:cubicBezTo>
                  <a:cubicBezTo>
                    <a:pt x="0" y="881"/>
                    <a:pt x="24" y="1096"/>
                    <a:pt x="72" y="1286"/>
                  </a:cubicBezTo>
                  <a:lnTo>
                    <a:pt x="1167" y="1286"/>
                  </a:lnTo>
                  <a:cubicBezTo>
                    <a:pt x="1143" y="1072"/>
                    <a:pt x="1143" y="858"/>
                    <a:pt x="1143" y="643"/>
                  </a:cubicBezTo>
                  <a:cubicBezTo>
                    <a:pt x="1143" y="429"/>
                    <a:pt x="1143" y="215"/>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70"/>
            <p:cNvSpPr/>
            <p:nvPr/>
          </p:nvSpPr>
          <p:spPr>
            <a:xfrm>
              <a:off x="4848930" y="3723878"/>
              <a:ext cx="43487" cy="39231"/>
            </a:xfrm>
            <a:custGeom>
              <a:avLst/>
              <a:gdLst/>
              <a:ahLst/>
              <a:cxnLst/>
              <a:rect l="l" t="t" r="r" b="b"/>
              <a:pathLst>
                <a:path w="1216" h="1097" extrusionOk="0">
                  <a:moveTo>
                    <a:pt x="1" y="1"/>
                  </a:moveTo>
                  <a:cubicBezTo>
                    <a:pt x="286" y="477"/>
                    <a:pt x="715" y="858"/>
                    <a:pt x="1215" y="1096"/>
                  </a:cubicBezTo>
                  <a:cubicBezTo>
                    <a:pt x="1072" y="787"/>
                    <a:pt x="977" y="406"/>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70"/>
            <p:cNvSpPr/>
            <p:nvPr/>
          </p:nvSpPr>
          <p:spPr>
            <a:xfrm>
              <a:off x="4848930" y="3589335"/>
              <a:ext cx="43487" cy="39196"/>
            </a:xfrm>
            <a:custGeom>
              <a:avLst/>
              <a:gdLst/>
              <a:ahLst/>
              <a:cxnLst/>
              <a:rect l="l" t="t" r="r" b="b"/>
              <a:pathLst>
                <a:path w="1216" h="1096" extrusionOk="0">
                  <a:moveTo>
                    <a:pt x="1215" y="0"/>
                  </a:moveTo>
                  <a:lnTo>
                    <a:pt x="1215" y="0"/>
                  </a:lnTo>
                  <a:cubicBezTo>
                    <a:pt x="715" y="238"/>
                    <a:pt x="286" y="619"/>
                    <a:pt x="1" y="1096"/>
                  </a:cubicBezTo>
                  <a:lnTo>
                    <a:pt x="905" y="1096"/>
                  </a:lnTo>
                  <a:cubicBezTo>
                    <a:pt x="977" y="691"/>
                    <a:pt x="1072" y="334"/>
                    <a:pt x="1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70"/>
            <p:cNvSpPr/>
            <p:nvPr/>
          </p:nvSpPr>
          <p:spPr>
            <a:xfrm>
              <a:off x="4906009" y="3723878"/>
              <a:ext cx="47707" cy="46885"/>
            </a:xfrm>
            <a:custGeom>
              <a:avLst/>
              <a:gdLst/>
              <a:ahLst/>
              <a:cxnLst/>
              <a:rect l="l" t="t" r="r" b="b"/>
              <a:pathLst>
                <a:path w="1334" h="1311" extrusionOk="0">
                  <a:moveTo>
                    <a:pt x="0" y="1"/>
                  </a:moveTo>
                  <a:cubicBezTo>
                    <a:pt x="48" y="239"/>
                    <a:pt x="119" y="453"/>
                    <a:pt x="191" y="644"/>
                  </a:cubicBezTo>
                  <a:cubicBezTo>
                    <a:pt x="357" y="1096"/>
                    <a:pt x="548" y="1311"/>
                    <a:pt x="667" y="1311"/>
                  </a:cubicBezTo>
                  <a:cubicBezTo>
                    <a:pt x="786" y="1311"/>
                    <a:pt x="1000" y="1096"/>
                    <a:pt x="1167" y="644"/>
                  </a:cubicBezTo>
                  <a:cubicBezTo>
                    <a:pt x="1238" y="453"/>
                    <a:pt x="1286" y="239"/>
                    <a:pt x="1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70"/>
            <p:cNvSpPr/>
            <p:nvPr/>
          </p:nvSpPr>
          <p:spPr>
            <a:xfrm>
              <a:off x="4906009" y="3581646"/>
              <a:ext cx="47707" cy="46885"/>
            </a:xfrm>
            <a:custGeom>
              <a:avLst/>
              <a:gdLst/>
              <a:ahLst/>
              <a:cxnLst/>
              <a:rect l="l" t="t" r="r" b="b"/>
              <a:pathLst>
                <a:path w="1334" h="1311" extrusionOk="0">
                  <a:moveTo>
                    <a:pt x="667" y="1"/>
                  </a:moveTo>
                  <a:cubicBezTo>
                    <a:pt x="548" y="1"/>
                    <a:pt x="357" y="215"/>
                    <a:pt x="191" y="668"/>
                  </a:cubicBezTo>
                  <a:cubicBezTo>
                    <a:pt x="119" y="858"/>
                    <a:pt x="48" y="1073"/>
                    <a:pt x="0" y="1311"/>
                  </a:cubicBezTo>
                  <a:lnTo>
                    <a:pt x="1334" y="1311"/>
                  </a:lnTo>
                  <a:cubicBezTo>
                    <a:pt x="1286" y="1073"/>
                    <a:pt x="1238" y="858"/>
                    <a:pt x="1167" y="668"/>
                  </a:cubicBezTo>
                  <a:cubicBezTo>
                    <a:pt x="1000" y="215"/>
                    <a:pt x="786"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70"/>
            <p:cNvSpPr/>
            <p:nvPr/>
          </p:nvSpPr>
          <p:spPr>
            <a:xfrm>
              <a:off x="4901753" y="3653209"/>
              <a:ext cx="57077" cy="46026"/>
            </a:xfrm>
            <a:custGeom>
              <a:avLst/>
              <a:gdLst/>
              <a:ahLst/>
              <a:cxnLst/>
              <a:rect l="l" t="t" r="r" b="b"/>
              <a:pathLst>
                <a:path w="1596" h="1287" extrusionOk="0">
                  <a:moveTo>
                    <a:pt x="24" y="0"/>
                  </a:moveTo>
                  <a:cubicBezTo>
                    <a:pt x="0" y="215"/>
                    <a:pt x="0" y="429"/>
                    <a:pt x="0" y="643"/>
                  </a:cubicBezTo>
                  <a:cubicBezTo>
                    <a:pt x="0" y="858"/>
                    <a:pt x="0" y="1096"/>
                    <a:pt x="24" y="1286"/>
                  </a:cubicBezTo>
                  <a:lnTo>
                    <a:pt x="1572" y="1286"/>
                  </a:lnTo>
                  <a:cubicBezTo>
                    <a:pt x="1572" y="1096"/>
                    <a:pt x="1596" y="858"/>
                    <a:pt x="1596" y="643"/>
                  </a:cubicBezTo>
                  <a:cubicBezTo>
                    <a:pt x="1596" y="429"/>
                    <a:pt x="1572" y="215"/>
                    <a:pt x="1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70"/>
            <p:cNvSpPr/>
            <p:nvPr/>
          </p:nvSpPr>
          <p:spPr>
            <a:xfrm>
              <a:off x="4967308" y="3723878"/>
              <a:ext cx="44346" cy="39231"/>
            </a:xfrm>
            <a:custGeom>
              <a:avLst/>
              <a:gdLst/>
              <a:ahLst/>
              <a:cxnLst/>
              <a:rect l="l" t="t" r="r" b="b"/>
              <a:pathLst>
                <a:path w="1240" h="1097" extrusionOk="0">
                  <a:moveTo>
                    <a:pt x="334" y="1"/>
                  </a:moveTo>
                  <a:cubicBezTo>
                    <a:pt x="263" y="406"/>
                    <a:pt x="144" y="787"/>
                    <a:pt x="1" y="1096"/>
                  </a:cubicBezTo>
                  <a:cubicBezTo>
                    <a:pt x="525" y="858"/>
                    <a:pt x="953" y="477"/>
                    <a:pt x="1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70"/>
            <p:cNvSpPr/>
            <p:nvPr/>
          </p:nvSpPr>
          <p:spPr>
            <a:xfrm>
              <a:off x="4967308" y="3589335"/>
              <a:ext cx="44346" cy="39196"/>
            </a:xfrm>
            <a:custGeom>
              <a:avLst/>
              <a:gdLst/>
              <a:ahLst/>
              <a:cxnLst/>
              <a:rect l="l" t="t" r="r" b="b"/>
              <a:pathLst>
                <a:path w="1240" h="1096" extrusionOk="0">
                  <a:moveTo>
                    <a:pt x="1" y="0"/>
                  </a:moveTo>
                  <a:cubicBezTo>
                    <a:pt x="144" y="334"/>
                    <a:pt x="263" y="691"/>
                    <a:pt x="334" y="1096"/>
                  </a:cubicBezTo>
                  <a:lnTo>
                    <a:pt x="1239" y="1096"/>
                  </a:lnTo>
                  <a:cubicBezTo>
                    <a:pt x="953" y="619"/>
                    <a:pt x="525" y="23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70"/>
            <p:cNvSpPr/>
            <p:nvPr/>
          </p:nvSpPr>
          <p:spPr>
            <a:xfrm>
              <a:off x="4981792" y="3653209"/>
              <a:ext cx="42629" cy="46026"/>
            </a:xfrm>
            <a:custGeom>
              <a:avLst/>
              <a:gdLst/>
              <a:ahLst/>
              <a:cxnLst/>
              <a:rect l="l" t="t" r="r" b="b"/>
              <a:pathLst>
                <a:path w="1192" h="1287" extrusionOk="0">
                  <a:moveTo>
                    <a:pt x="1" y="0"/>
                  </a:moveTo>
                  <a:cubicBezTo>
                    <a:pt x="24" y="215"/>
                    <a:pt x="24" y="429"/>
                    <a:pt x="24" y="643"/>
                  </a:cubicBezTo>
                  <a:cubicBezTo>
                    <a:pt x="24" y="858"/>
                    <a:pt x="24" y="1072"/>
                    <a:pt x="1" y="1286"/>
                  </a:cubicBezTo>
                  <a:lnTo>
                    <a:pt x="1120" y="1286"/>
                  </a:lnTo>
                  <a:cubicBezTo>
                    <a:pt x="1168" y="1096"/>
                    <a:pt x="1191" y="881"/>
                    <a:pt x="1191" y="643"/>
                  </a:cubicBezTo>
                  <a:cubicBezTo>
                    <a:pt x="1191" y="429"/>
                    <a:pt x="1168" y="215"/>
                    <a:pt x="1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70"/>
            <p:cNvSpPr/>
            <p:nvPr/>
          </p:nvSpPr>
          <p:spPr>
            <a:xfrm>
              <a:off x="4733950" y="3407083"/>
              <a:ext cx="392672" cy="416490"/>
            </a:xfrm>
            <a:custGeom>
              <a:avLst/>
              <a:gdLst/>
              <a:ahLst/>
              <a:cxnLst/>
              <a:rect l="l" t="t" r="r" b="b"/>
              <a:pathLst>
                <a:path w="10980" h="11646" extrusionOk="0">
                  <a:moveTo>
                    <a:pt x="1382" y="1024"/>
                  </a:moveTo>
                  <a:cubicBezTo>
                    <a:pt x="1572" y="1024"/>
                    <a:pt x="1715" y="1167"/>
                    <a:pt x="1715" y="1357"/>
                  </a:cubicBezTo>
                  <a:cubicBezTo>
                    <a:pt x="1715" y="1548"/>
                    <a:pt x="1572" y="1715"/>
                    <a:pt x="1382" y="1715"/>
                  </a:cubicBezTo>
                  <a:cubicBezTo>
                    <a:pt x="1191" y="1715"/>
                    <a:pt x="1025" y="1548"/>
                    <a:pt x="1025" y="1357"/>
                  </a:cubicBezTo>
                  <a:cubicBezTo>
                    <a:pt x="1025" y="1167"/>
                    <a:pt x="1191" y="1024"/>
                    <a:pt x="1382" y="1024"/>
                  </a:cubicBezTo>
                  <a:close/>
                  <a:moveTo>
                    <a:pt x="2739" y="1024"/>
                  </a:moveTo>
                  <a:cubicBezTo>
                    <a:pt x="2930" y="1024"/>
                    <a:pt x="3073" y="1167"/>
                    <a:pt x="3073" y="1357"/>
                  </a:cubicBezTo>
                  <a:cubicBezTo>
                    <a:pt x="3073" y="1548"/>
                    <a:pt x="2930" y="1715"/>
                    <a:pt x="2739" y="1715"/>
                  </a:cubicBezTo>
                  <a:cubicBezTo>
                    <a:pt x="2549" y="1715"/>
                    <a:pt x="2406" y="1548"/>
                    <a:pt x="2406" y="1357"/>
                  </a:cubicBezTo>
                  <a:cubicBezTo>
                    <a:pt x="2406" y="1167"/>
                    <a:pt x="2549" y="1024"/>
                    <a:pt x="2739" y="1024"/>
                  </a:cubicBezTo>
                  <a:close/>
                  <a:moveTo>
                    <a:pt x="4097" y="1024"/>
                  </a:moveTo>
                  <a:cubicBezTo>
                    <a:pt x="4287" y="1024"/>
                    <a:pt x="4454" y="1167"/>
                    <a:pt x="4454" y="1357"/>
                  </a:cubicBezTo>
                  <a:cubicBezTo>
                    <a:pt x="4454" y="1548"/>
                    <a:pt x="4287" y="1715"/>
                    <a:pt x="4097" y="1715"/>
                  </a:cubicBezTo>
                  <a:cubicBezTo>
                    <a:pt x="3906" y="1715"/>
                    <a:pt x="3763" y="1548"/>
                    <a:pt x="3763" y="1357"/>
                  </a:cubicBezTo>
                  <a:cubicBezTo>
                    <a:pt x="3763" y="1167"/>
                    <a:pt x="3906" y="1024"/>
                    <a:pt x="4097" y="1024"/>
                  </a:cubicBezTo>
                  <a:close/>
                  <a:moveTo>
                    <a:pt x="334" y="0"/>
                  </a:moveTo>
                  <a:cubicBezTo>
                    <a:pt x="143" y="0"/>
                    <a:pt x="1" y="143"/>
                    <a:pt x="1" y="333"/>
                  </a:cubicBezTo>
                  <a:lnTo>
                    <a:pt x="1" y="2739"/>
                  </a:lnTo>
                  <a:lnTo>
                    <a:pt x="4335" y="2739"/>
                  </a:lnTo>
                  <a:cubicBezTo>
                    <a:pt x="4549" y="2739"/>
                    <a:pt x="4787" y="2643"/>
                    <a:pt x="4954" y="2501"/>
                  </a:cubicBezTo>
                  <a:lnTo>
                    <a:pt x="5406" y="2143"/>
                  </a:lnTo>
                  <a:cubicBezTo>
                    <a:pt x="5668" y="1929"/>
                    <a:pt x="6002" y="1810"/>
                    <a:pt x="6359" y="1810"/>
                  </a:cubicBezTo>
                  <a:lnTo>
                    <a:pt x="10979" y="1810"/>
                  </a:lnTo>
                  <a:lnTo>
                    <a:pt x="10979" y="333"/>
                  </a:lnTo>
                  <a:cubicBezTo>
                    <a:pt x="10979" y="143"/>
                    <a:pt x="10812" y="0"/>
                    <a:pt x="10646" y="0"/>
                  </a:cubicBezTo>
                  <a:close/>
                  <a:moveTo>
                    <a:pt x="5478" y="4215"/>
                  </a:moveTo>
                  <a:cubicBezTo>
                    <a:pt x="7312" y="4215"/>
                    <a:pt x="8812" y="5692"/>
                    <a:pt x="8812" y="7525"/>
                  </a:cubicBezTo>
                  <a:cubicBezTo>
                    <a:pt x="8812" y="9359"/>
                    <a:pt x="7312" y="10836"/>
                    <a:pt x="5478" y="10859"/>
                  </a:cubicBezTo>
                  <a:cubicBezTo>
                    <a:pt x="3644" y="10836"/>
                    <a:pt x="2168" y="9359"/>
                    <a:pt x="2168" y="7525"/>
                  </a:cubicBezTo>
                  <a:cubicBezTo>
                    <a:pt x="2168" y="5692"/>
                    <a:pt x="3644" y="4215"/>
                    <a:pt x="5478" y="4215"/>
                  </a:cubicBezTo>
                  <a:close/>
                  <a:moveTo>
                    <a:pt x="6359" y="2501"/>
                  </a:moveTo>
                  <a:cubicBezTo>
                    <a:pt x="6169" y="2501"/>
                    <a:pt x="5978" y="2572"/>
                    <a:pt x="5835" y="2691"/>
                  </a:cubicBezTo>
                  <a:lnTo>
                    <a:pt x="5383" y="3048"/>
                  </a:lnTo>
                  <a:cubicBezTo>
                    <a:pt x="5097" y="3286"/>
                    <a:pt x="4716" y="3405"/>
                    <a:pt x="4335" y="3405"/>
                  </a:cubicBezTo>
                  <a:lnTo>
                    <a:pt x="1" y="3405"/>
                  </a:lnTo>
                  <a:lnTo>
                    <a:pt x="1" y="11312"/>
                  </a:lnTo>
                  <a:cubicBezTo>
                    <a:pt x="1" y="11502"/>
                    <a:pt x="143" y="11645"/>
                    <a:pt x="334" y="11645"/>
                  </a:cubicBezTo>
                  <a:lnTo>
                    <a:pt x="10646" y="11645"/>
                  </a:lnTo>
                  <a:cubicBezTo>
                    <a:pt x="10812" y="11645"/>
                    <a:pt x="10979" y="11502"/>
                    <a:pt x="10979" y="11312"/>
                  </a:cubicBezTo>
                  <a:lnTo>
                    <a:pt x="10979"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5" name="Google Shape;4685;p70"/>
          <p:cNvGrpSpPr/>
          <p:nvPr/>
        </p:nvGrpSpPr>
        <p:grpSpPr>
          <a:xfrm>
            <a:off x="7547949" y="2761477"/>
            <a:ext cx="417348" cy="366254"/>
            <a:chOff x="7547949" y="2761477"/>
            <a:chExt cx="417348" cy="366254"/>
          </a:xfrm>
        </p:grpSpPr>
        <p:sp>
          <p:nvSpPr>
            <p:cNvPr id="4686" name="Google Shape;4686;p70"/>
            <p:cNvSpPr/>
            <p:nvPr/>
          </p:nvSpPr>
          <p:spPr>
            <a:xfrm>
              <a:off x="7744686" y="2908824"/>
              <a:ext cx="23889" cy="23889"/>
            </a:xfrm>
            <a:custGeom>
              <a:avLst/>
              <a:gdLst/>
              <a:ahLst/>
              <a:cxnLst/>
              <a:rect l="l" t="t" r="r" b="b"/>
              <a:pathLst>
                <a:path w="668" h="668" extrusionOk="0">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70"/>
            <p:cNvSpPr/>
            <p:nvPr/>
          </p:nvSpPr>
          <p:spPr>
            <a:xfrm>
              <a:off x="7669761" y="3070654"/>
              <a:ext cx="173770" cy="57077"/>
            </a:xfrm>
            <a:custGeom>
              <a:avLst/>
              <a:gdLst/>
              <a:ahLst/>
              <a:cxnLst/>
              <a:rect l="l" t="t" r="r" b="b"/>
              <a:pathLst>
                <a:path w="4859" h="1596" extrusionOk="0">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70"/>
            <p:cNvSpPr/>
            <p:nvPr/>
          </p:nvSpPr>
          <p:spPr>
            <a:xfrm>
              <a:off x="7547949" y="2761477"/>
              <a:ext cx="417348" cy="284491"/>
            </a:xfrm>
            <a:custGeom>
              <a:avLst/>
              <a:gdLst/>
              <a:ahLst/>
              <a:cxnLst/>
              <a:rect l="l" t="t" r="r" b="b"/>
              <a:pathLst>
                <a:path w="11670" h="7955" extrusionOk="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9" name="Google Shape;4689;p70"/>
          <p:cNvGrpSpPr/>
          <p:nvPr/>
        </p:nvGrpSpPr>
        <p:grpSpPr>
          <a:xfrm>
            <a:off x="6868295" y="2735942"/>
            <a:ext cx="392672" cy="417351"/>
            <a:chOff x="6868295" y="2735942"/>
            <a:chExt cx="392672" cy="417351"/>
          </a:xfrm>
        </p:grpSpPr>
        <p:sp>
          <p:nvSpPr>
            <p:cNvPr id="4690" name="Google Shape;4690;p70"/>
            <p:cNvSpPr/>
            <p:nvPr/>
          </p:nvSpPr>
          <p:spPr>
            <a:xfrm>
              <a:off x="6938141" y="2915654"/>
              <a:ext cx="74136" cy="160144"/>
            </a:xfrm>
            <a:custGeom>
              <a:avLst/>
              <a:gdLst/>
              <a:ahLst/>
              <a:cxnLst/>
              <a:rect l="l" t="t" r="r" b="b"/>
              <a:pathLst>
                <a:path w="2073" h="4478" extrusionOk="0">
                  <a:moveTo>
                    <a:pt x="691" y="0"/>
                  </a:moveTo>
                  <a:lnTo>
                    <a:pt x="691" y="2524"/>
                  </a:lnTo>
                  <a:cubicBezTo>
                    <a:pt x="691" y="2905"/>
                    <a:pt x="382" y="3215"/>
                    <a:pt x="24" y="3215"/>
                  </a:cubicBezTo>
                  <a:lnTo>
                    <a:pt x="0" y="3215"/>
                  </a:lnTo>
                  <a:lnTo>
                    <a:pt x="1048" y="4477"/>
                  </a:lnTo>
                  <a:lnTo>
                    <a:pt x="2072" y="3215"/>
                  </a:lnTo>
                  <a:cubicBezTo>
                    <a:pt x="1882" y="3215"/>
                    <a:pt x="1715" y="3144"/>
                    <a:pt x="1572" y="3001"/>
                  </a:cubicBezTo>
                  <a:cubicBezTo>
                    <a:pt x="1453" y="2882"/>
                    <a:pt x="1382" y="2715"/>
                    <a:pt x="1382" y="2524"/>
                  </a:cubicBezTo>
                  <a:lnTo>
                    <a:pt x="13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70"/>
            <p:cNvSpPr/>
            <p:nvPr/>
          </p:nvSpPr>
          <p:spPr>
            <a:xfrm>
              <a:off x="7116996" y="2923308"/>
              <a:ext cx="74136" cy="160144"/>
            </a:xfrm>
            <a:custGeom>
              <a:avLst/>
              <a:gdLst/>
              <a:ahLst/>
              <a:cxnLst/>
              <a:rect l="l" t="t" r="r" b="b"/>
              <a:pathLst>
                <a:path w="2073" h="4478" extrusionOk="0">
                  <a:moveTo>
                    <a:pt x="1025" y="0"/>
                  </a:moveTo>
                  <a:lnTo>
                    <a:pt x="1" y="1263"/>
                  </a:lnTo>
                  <a:cubicBezTo>
                    <a:pt x="191" y="1263"/>
                    <a:pt x="358" y="1334"/>
                    <a:pt x="501" y="1477"/>
                  </a:cubicBezTo>
                  <a:cubicBezTo>
                    <a:pt x="620" y="1596"/>
                    <a:pt x="691" y="1763"/>
                    <a:pt x="691" y="1953"/>
                  </a:cubicBezTo>
                  <a:lnTo>
                    <a:pt x="691" y="4478"/>
                  </a:lnTo>
                  <a:lnTo>
                    <a:pt x="1382" y="4478"/>
                  </a:lnTo>
                  <a:lnTo>
                    <a:pt x="1382" y="1953"/>
                  </a:lnTo>
                  <a:cubicBezTo>
                    <a:pt x="1382" y="1572"/>
                    <a:pt x="1691" y="1263"/>
                    <a:pt x="2049" y="1263"/>
                  </a:cubicBezTo>
                  <a:lnTo>
                    <a:pt x="2072" y="1263"/>
                  </a:lnTo>
                  <a:lnTo>
                    <a:pt x="10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70"/>
            <p:cNvSpPr/>
            <p:nvPr/>
          </p:nvSpPr>
          <p:spPr>
            <a:xfrm>
              <a:off x="6868295" y="2826209"/>
              <a:ext cx="392672" cy="327084"/>
            </a:xfrm>
            <a:custGeom>
              <a:avLst/>
              <a:gdLst/>
              <a:ahLst/>
              <a:cxnLst/>
              <a:rect l="l" t="t" r="r" b="b"/>
              <a:pathLst>
                <a:path w="10980" h="9146" extrusionOk="0">
                  <a:moveTo>
                    <a:pt x="3668" y="1810"/>
                  </a:moveTo>
                  <a:cubicBezTo>
                    <a:pt x="3859" y="1810"/>
                    <a:pt x="4025" y="1977"/>
                    <a:pt x="4025" y="2168"/>
                  </a:cubicBezTo>
                  <a:lnTo>
                    <a:pt x="4025" y="5025"/>
                  </a:lnTo>
                  <a:lnTo>
                    <a:pt x="4740" y="5025"/>
                  </a:lnTo>
                  <a:cubicBezTo>
                    <a:pt x="5026" y="5025"/>
                    <a:pt x="5192" y="5359"/>
                    <a:pt x="5002" y="5573"/>
                  </a:cubicBezTo>
                  <a:lnTo>
                    <a:pt x="3263" y="7740"/>
                  </a:lnTo>
                  <a:cubicBezTo>
                    <a:pt x="3192" y="7824"/>
                    <a:pt x="3091" y="7865"/>
                    <a:pt x="2989" y="7865"/>
                  </a:cubicBezTo>
                  <a:cubicBezTo>
                    <a:pt x="2888" y="7865"/>
                    <a:pt x="2787" y="7824"/>
                    <a:pt x="2716" y="7740"/>
                  </a:cubicBezTo>
                  <a:lnTo>
                    <a:pt x="977" y="5573"/>
                  </a:lnTo>
                  <a:cubicBezTo>
                    <a:pt x="810" y="5359"/>
                    <a:pt x="953" y="5025"/>
                    <a:pt x="1239" y="5025"/>
                  </a:cubicBezTo>
                  <a:lnTo>
                    <a:pt x="1977" y="5025"/>
                  </a:lnTo>
                  <a:lnTo>
                    <a:pt x="1977" y="2168"/>
                  </a:lnTo>
                  <a:cubicBezTo>
                    <a:pt x="1977" y="1977"/>
                    <a:pt x="2120" y="1810"/>
                    <a:pt x="2311" y="1810"/>
                  </a:cubicBezTo>
                  <a:close/>
                  <a:moveTo>
                    <a:pt x="7990" y="1828"/>
                  </a:moveTo>
                  <a:cubicBezTo>
                    <a:pt x="8092" y="1828"/>
                    <a:pt x="8193" y="1870"/>
                    <a:pt x="8264" y="1953"/>
                  </a:cubicBezTo>
                  <a:lnTo>
                    <a:pt x="10003" y="4120"/>
                  </a:lnTo>
                  <a:cubicBezTo>
                    <a:pt x="10169" y="4335"/>
                    <a:pt x="10027" y="4668"/>
                    <a:pt x="9741" y="4668"/>
                  </a:cubicBezTo>
                  <a:lnTo>
                    <a:pt x="9003" y="4668"/>
                  </a:lnTo>
                  <a:lnTo>
                    <a:pt x="9003" y="7526"/>
                  </a:lnTo>
                  <a:cubicBezTo>
                    <a:pt x="9003" y="7716"/>
                    <a:pt x="8860" y="7883"/>
                    <a:pt x="8669" y="7883"/>
                  </a:cubicBezTo>
                  <a:lnTo>
                    <a:pt x="7312" y="7883"/>
                  </a:lnTo>
                  <a:cubicBezTo>
                    <a:pt x="7121" y="7883"/>
                    <a:pt x="6955" y="7716"/>
                    <a:pt x="6955" y="7526"/>
                  </a:cubicBezTo>
                  <a:lnTo>
                    <a:pt x="6955" y="4668"/>
                  </a:lnTo>
                  <a:lnTo>
                    <a:pt x="6240" y="4668"/>
                  </a:lnTo>
                  <a:cubicBezTo>
                    <a:pt x="5954" y="4668"/>
                    <a:pt x="5788" y="4335"/>
                    <a:pt x="5978" y="4120"/>
                  </a:cubicBezTo>
                  <a:lnTo>
                    <a:pt x="7717" y="1953"/>
                  </a:lnTo>
                  <a:cubicBezTo>
                    <a:pt x="7788" y="1870"/>
                    <a:pt x="7889" y="1828"/>
                    <a:pt x="7990" y="1828"/>
                  </a:cubicBezTo>
                  <a:close/>
                  <a:moveTo>
                    <a:pt x="6359" y="1"/>
                  </a:moveTo>
                  <a:cubicBezTo>
                    <a:pt x="6169" y="1"/>
                    <a:pt x="5978" y="48"/>
                    <a:pt x="5835" y="167"/>
                  </a:cubicBezTo>
                  <a:lnTo>
                    <a:pt x="5383" y="525"/>
                  </a:lnTo>
                  <a:cubicBezTo>
                    <a:pt x="5097" y="763"/>
                    <a:pt x="4716" y="906"/>
                    <a:pt x="4335" y="906"/>
                  </a:cubicBezTo>
                  <a:lnTo>
                    <a:pt x="1" y="906"/>
                  </a:lnTo>
                  <a:lnTo>
                    <a:pt x="1" y="8788"/>
                  </a:lnTo>
                  <a:cubicBezTo>
                    <a:pt x="1" y="8979"/>
                    <a:pt x="144" y="9145"/>
                    <a:pt x="334" y="9145"/>
                  </a:cubicBezTo>
                  <a:lnTo>
                    <a:pt x="10646" y="9145"/>
                  </a:lnTo>
                  <a:cubicBezTo>
                    <a:pt x="10836" y="9145"/>
                    <a:pt x="10979" y="8979"/>
                    <a:pt x="10979" y="8788"/>
                  </a:cubicBezTo>
                  <a:lnTo>
                    <a:pt x="109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70"/>
            <p:cNvSpPr/>
            <p:nvPr/>
          </p:nvSpPr>
          <p:spPr>
            <a:xfrm>
              <a:off x="6868295" y="2735942"/>
              <a:ext cx="392672" cy="97953"/>
            </a:xfrm>
            <a:custGeom>
              <a:avLst/>
              <a:gdLst/>
              <a:ahLst/>
              <a:cxnLst/>
              <a:rect l="l" t="t" r="r" b="b"/>
              <a:pathLst>
                <a:path w="10980" h="2739" extrusionOk="0">
                  <a:moveTo>
                    <a:pt x="1382" y="1024"/>
                  </a:moveTo>
                  <a:cubicBezTo>
                    <a:pt x="1572" y="1024"/>
                    <a:pt x="1715" y="1191"/>
                    <a:pt x="1715" y="1382"/>
                  </a:cubicBezTo>
                  <a:cubicBezTo>
                    <a:pt x="1715" y="1572"/>
                    <a:pt x="1572" y="1715"/>
                    <a:pt x="1382" y="1715"/>
                  </a:cubicBezTo>
                  <a:cubicBezTo>
                    <a:pt x="1191" y="1715"/>
                    <a:pt x="1049" y="1572"/>
                    <a:pt x="1049" y="1382"/>
                  </a:cubicBezTo>
                  <a:cubicBezTo>
                    <a:pt x="1049" y="1191"/>
                    <a:pt x="1191" y="1024"/>
                    <a:pt x="1382" y="1024"/>
                  </a:cubicBezTo>
                  <a:close/>
                  <a:moveTo>
                    <a:pt x="2739" y="1024"/>
                  </a:moveTo>
                  <a:cubicBezTo>
                    <a:pt x="2930" y="1024"/>
                    <a:pt x="3073" y="1191"/>
                    <a:pt x="3073" y="1382"/>
                  </a:cubicBezTo>
                  <a:cubicBezTo>
                    <a:pt x="3097" y="1572"/>
                    <a:pt x="2930" y="1715"/>
                    <a:pt x="2739" y="1715"/>
                  </a:cubicBezTo>
                  <a:cubicBezTo>
                    <a:pt x="2549" y="1715"/>
                    <a:pt x="2406" y="1572"/>
                    <a:pt x="2406" y="1382"/>
                  </a:cubicBezTo>
                  <a:cubicBezTo>
                    <a:pt x="2406" y="1191"/>
                    <a:pt x="2549" y="1024"/>
                    <a:pt x="2739" y="1024"/>
                  </a:cubicBezTo>
                  <a:close/>
                  <a:moveTo>
                    <a:pt x="4097" y="1024"/>
                  </a:moveTo>
                  <a:cubicBezTo>
                    <a:pt x="4287" y="1024"/>
                    <a:pt x="4454" y="1191"/>
                    <a:pt x="4454" y="1382"/>
                  </a:cubicBezTo>
                  <a:cubicBezTo>
                    <a:pt x="4454" y="1572"/>
                    <a:pt x="4287" y="1715"/>
                    <a:pt x="4097" y="1715"/>
                  </a:cubicBezTo>
                  <a:cubicBezTo>
                    <a:pt x="3930" y="1715"/>
                    <a:pt x="3763" y="1572"/>
                    <a:pt x="3763" y="1382"/>
                  </a:cubicBezTo>
                  <a:cubicBezTo>
                    <a:pt x="3763" y="1191"/>
                    <a:pt x="3930" y="1024"/>
                    <a:pt x="4097" y="1024"/>
                  </a:cubicBezTo>
                  <a:close/>
                  <a:moveTo>
                    <a:pt x="334" y="0"/>
                  </a:moveTo>
                  <a:cubicBezTo>
                    <a:pt x="144" y="0"/>
                    <a:pt x="1" y="167"/>
                    <a:pt x="1" y="357"/>
                  </a:cubicBezTo>
                  <a:lnTo>
                    <a:pt x="1" y="2739"/>
                  </a:lnTo>
                  <a:lnTo>
                    <a:pt x="4335" y="2739"/>
                  </a:lnTo>
                  <a:cubicBezTo>
                    <a:pt x="4573" y="2739"/>
                    <a:pt x="4787" y="2667"/>
                    <a:pt x="4978" y="2525"/>
                  </a:cubicBezTo>
                  <a:lnTo>
                    <a:pt x="5407" y="2167"/>
                  </a:lnTo>
                  <a:cubicBezTo>
                    <a:pt x="5669" y="1953"/>
                    <a:pt x="6026" y="1834"/>
                    <a:pt x="6359" y="1834"/>
                  </a:cubicBezTo>
                  <a:lnTo>
                    <a:pt x="10979" y="1834"/>
                  </a:lnTo>
                  <a:lnTo>
                    <a:pt x="10979" y="357"/>
                  </a:lnTo>
                  <a:cubicBezTo>
                    <a:pt x="10979" y="167"/>
                    <a:pt x="10836" y="0"/>
                    <a:pt x="10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4" name="Google Shape;4694;p70"/>
          <p:cNvGrpSpPr/>
          <p:nvPr/>
        </p:nvGrpSpPr>
        <p:grpSpPr>
          <a:xfrm>
            <a:off x="6142648" y="2735942"/>
            <a:ext cx="417348" cy="417360"/>
            <a:chOff x="6142648" y="2735942"/>
            <a:chExt cx="417348" cy="417360"/>
          </a:xfrm>
        </p:grpSpPr>
        <p:sp>
          <p:nvSpPr>
            <p:cNvPr id="4695" name="Google Shape;4695;p70"/>
            <p:cNvSpPr/>
            <p:nvPr/>
          </p:nvSpPr>
          <p:spPr>
            <a:xfrm>
              <a:off x="6175873" y="3083422"/>
              <a:ext cx="359449" cy="69880"/>
            </a:xfrm>
            <a:custGeom>
              <a:avLst/>
              <a:gdLst/>
              <a:ahLst/>
              <a:cxnLst/>
              <a:rect l="l" t="t" r="r" b="b"/>
              <a:pathLst>
                <a:path w="10051" h="1954" extrusionOk="0">
                  <a:moveTo>
                    <a:pt x="358" y="1"/>
                  </a:moveTo>
                  <a:cubicBezTo>
                    <a:pt x="167" y="1"/>
                    <a:pt x="1" y="167"/>
                    <a:pt x="1" y="358"/>
                  </a:cubicBezTo>
                  <a:lnTo>
                    <a:pt x="1" y="1596"/>
                  </a:lnTo>
                  <a:cubicBezTo>
                    <a:pt x="1" y="1787"/>
                    <a:pt x="167" y="1953"/>
                    <a:pt x="358" y="1953"/>
                  </a:cubicBezTo>
                  <a:lnTo>
                    <a:pt x="9717" y="1953"/>
                  </a:lnTo>
                  <a:cubicBezTo>
                    <a:pt x="9907" y="1953"/>
                    <a:pt x="10050" y="1787"/>
                    <a:pt x="10050" y="1596"/>
                  </a:cubicBezTo>
                  <a:lnTo>
                    <a:pt x="10050" y="358"/>
                  </a:lnTo>
                  <a:cubicBezTo>
                    <a:pt x="10050" y="167"/>
                    <a:pt x="9907" y="1"/>
                    <a:pt x="9717" y="1"/>
                  </a:cubicBezTo>
                  <a:cubicBezTo>
                    <a:pt x="9526" y="1"/>
                    <a:pt x="9383" y="167"/>
                    <a:pt x="9383" y="358"/>
                  </a:cubicBezTo>
                  <a:lnTo>
                    <a:pt x="9383" y="1263"/>
                  </a:lnTo>
                  <a:lnTo>
                    <a:pt x="691" y="1263"/>
                  </a:lnTo>
                  <a:lnTo>
                    <a:pt x="691" y="358"/>
                  </a:lnTo>
                  <a:cubicBezTo>
                    <a:pt x="691" y="167"/>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70"/>
            <p:cNvSpPr/>
            <p:nvPr/>
          </p:nvSpPr>
          <p:spPr>
            <a:xfrm>
              <a:off x="6253373" y="2830465"/>
              <a:ext cx="205277" cy="298116"/>
            </a:xfrm>
            <a:custGeom>
              <a:avLst/>
              <a:gdLst/>
              <a:ahLst/>
              <a:cxnLst/>
              <a:rect l="l" t="t" r="r" b="b"/>
              <a:pathLst>
                <a:path w="5740" h="8336" extrusionOk="0">
                  <a:moveTo>
                    <a:pt x="1906" y="1"/>
                  </a:moveTo>
                  <a:cubicBezTo>
                    <a:pt x="1715" y="1"/>
                    <a:pt x="1549" y="144"/>
                    <a:pt x="1549" y="334"/>
                  </a:cubicBezTo>
                  <a:lnTo>
                    <a:pt x="1549" y="4811"/>
                  </a:lnTo>
                  <a:lnTo>
                    <a:pt x="453" y="4811"/>
                  </a:lnTo>
                  <a:cubicBezTo>
                    <a:pt x="167" y="4811"/>
                    <a:pt x="1" y="5121"/>
                    <a:pt x="167" y="5335"/>
                  </a:cubicBezTo>
                  <a:lnTo>
                    <a:pt x="2596" y="8193"/>
                  </a:lnTo>
                  <a:cubicBezTo>
                    <a:pt x="2656" y="8288"/>
                    <a:pt x="2763" y="8336"/>
                    <a:pt x="2870" y="8336"/>
                  </a:cubicBezTo>
                  <a:cubicBezTo>
                    <a:pt x="2977" y="8336"/>
                    <a:pt x="3085" y="8288"/>
                    <a:pt x="3144" y="8193"/>
                  </a:cubicBezTo>
                  <a:lnTo>
                    <a:pt x="5573" y="5335"/>
                  </a:lnTo>
                  <a:cubicBezTo>
                    <a:pt x="5740" y="5121"/>
                    <a:pt x="5573" y="4811"/>
                    <a:pt x="5287" y="4811"/>
                  </a:cubicBezTo>
                  <a:lnTo>
                    <a:pt x="4192" y="4811"/>
                  </a:lnTo>
                  <a:lnTo>
                    <a:pt x="4192" y="334"/>
                  </a:lnTo>
                  <a:cubicBezTo>
                    <a:pt x="4192" y="144"/>
                    <a:pt x="4025" y="1"/>
                    <a:pt x="3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70"/>
            <p:cNvSpPr/>
            <p:nvPr/>
          </p:nvSpPr>
          <p:spPr>
            <a:xfrm>
              <a:off x="6142648" y="2735942"/>
              <a:ext cx="417348" cy="241898"/>
            </a:xfrm>
            <a:custGeom>
              <a:avLst/>
              <a:gdLst/>
              <a:ahLst/>
              <a:cxnLst/>
              <a:rect l="l" t="t" r="r" b="b"/>
              <a:pathLst>
                <a:path w="11670" h="6764" extrusionOk="0">
                  <a:moveTo>
                    <a:pt x="5835" y="0"/>
                  </a:moveTo>
                  <a:cubicBezTo>
                    <a:pt x="5526" y="0"/>
                    <a:pt x="5240" y="72"/>
                    <a:pt x="4978" y="167"/>
                  </a:cubicBezTo>
                  <a:cubicBezTo>
                    <a:pt x="4383" y="405"/>
                    <a:pt x="3883" y="858"/>
                    <a:pt x="3621" y="1453"/>
                  </a:cubicBezTo>
                  <a:cubicBezTo>
                    <a:pt x="3406" y="1358"/>
                    <a:pt x="3168" y="1310"/>
                    <a:pt x="2930" y="1310"/>
                  </a:cubicBezTo>
                  <a:cubicBezTo>
                    <a:pt x="2501" y="1310"/>
                    <a:pt x="2144" y="1453"/>
                    <a:pt x="1858" y="1715"/>
                  </a:cubicBezTo>
                  <a:cubicBezTo>
                    <a:pt x="1715" y="1834"/>
                    <a:pt x="1596" y="1977"/>
                    <a:pt x="1501" y="2144"/>
                  </a:cubicBezTo>
                  <a:cubicBezTo>
                    <a:pt x="1358" y="2406"/>
                    <a:pt x="1287" y="2715"/>
                    <a:pt x="1311" y="3025"/>
                  </a:cubicBezTo>
                  <a:cubicBezTo>
                    <a:pt x="620" y="3263"/>
                    <a:pt x="120" y="3882"/>
                    <a:pt x="25" y="4620"/>
                  </a:cubicBezTo>
                  <a:cubicBezTo>
                    <a:pt x="25" y="4692"/>
                    <a:pt x="1" y="4763"/>
                    <a:pt x="1" y="4858"/>
                  </a:cubicBezTo>
                  <a:cubicBezTo>
                    <a:pt x="1" y="5906"/>
                    <a:pt x="882" y="6764"/>
                    <a:pt x="1930" y="6764"/>
                  </a:cubicBezTo>
                  <a:lnTo>
                    <a:pt x="3978" y="6764"/>
                  </a:lnTo>
                  <a:lnTo>
                    <a:pt x="3978" y="2977"/>
                  </a:lnTo>
                  <a:cubicBezTo>
                    <a:pt x="3978" y="2406"/>
                    <a:pt x="4430" y="1953"/>
                    <a:pt x="5002" y="1953"/>
                  </a:cubicBezTo>
                  <a:lnTo>
                    <a:pt x="6931" y="1953"/>
                  </a:lnTo>
                  <a:cubicBezTo>
                    <a:pt x="7217" y="1953"/>
                    <a:pt x="7478" y="2072"/>
                    <a:pt x="7669" y="2263"/>
                  </a:cubicBezTo>
                  <a:cubicBezTo>
                    <a:pt x="7860" y="2453"/>
                    <a:pt x="7955" y="2715"/>
                    <a:pt x="7955" y="2977"/>
                  </a:cubicBezTo>
                  <a:lnTo>
                    <a:pt x="7955" y="6764"/>
                  </a:lnTo>
                  <a:lnTo>
                    <a:pt x="9741" y="6764"/>
                  </a:lnTo>
                  <a:cubicBezTo>
                    <a:pt x="10789" y="6764"/>
                    <a:pt x="11670" y="5906"/>
                    <a:pt x="11670" y="4858"/>
                  </a:cubicBezTo>
                  <a:cubicBezTo>
                    <a:pt x="11670" y="4763"/>
                    <a:pt x="11646" y="4692"/>
                    <a:pt x="11646" y="4620"/>
                  </a:cubicBezTo>
                  <a:cubicBezTo>
                    <a:pt x="11551" y="3882"/>
                    <a:pt x="11051" y="3263"/>
                    <a:pt x="10360" y="3025"/>
                  </a:cubicBezTo>
                  <a:cubicBezTo>
                    <a:pt x="10384" y="2715"/>
                    <a:pt x="10312" y="2406"/>
                    <a:pt x="10170" y="2144"/>
                  </a:cubicBezTo>
                  <a:cubicBezTo>
                    <a:pt x="9908" y="1643"/>
                    <a:pt x="9360" y="1310"/>
                    <a:pt x="8741" y="1310"/>
                  </a:cubicBezTo>
                  <a:cubicBezTo>
                    <a:pt x="8503" y="1310"/>
                    <a:pt x="8264" y="1358"/>
                    <a:pt x="8050" y="1453"/>
                  </a:cubicBezTo>
                  <a:cubicBezTo>
                    <a:pt x="7955" y="1262"/>
                    <a:pt x="7860" y="1072"/>
                    <a:pt x="7717" y="905"/>
                  </a:cubicBezTo>
                  <a:cubicBezTo>
                    <a:pt x="7288" y="357"/>
                    <a:pt x="6597" y="0"/>
                    <a:pt x="58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8" name="Google Shape;4698;p70"/>
          <p:cNvGrpSpPr/>
          <p:nvPr/>
        </p:nvGrpSpPr>
        <p:grpSpPr>
          <a:xfrm>
            <a:off x="5439998" y="2736800"/>
            <a:ext cx="417348" cy="416492"/>
            <a:chOff x="5439998" y="2736800"/>
            <a:chExt cx="417348" cy="416492"/>
          </a:xfrm>
        </p:grpSpPr>
        <p:sp>
          <p:nvSpPr>
            <p:cNvPr id="4699" name="Google Shape;4699;p70"/>
            <p:cNvSpPr/>
            <p:nvPr/>
          </p:nvSpPr>
          <p:spPr>
            <a:xfrm>
              <a:off x="5439998" y="2736800"/>
              <a:ext cx="123524" cy="23854"/>
            </a:xfrm>
            <a:custGeom>
              <a:avLst/>
              <a:gdLst/>
              <a:ahLst/>
              <a:cxnLst/>
              <a:rect l="l" t="t" r="r" b="b"/>
              <a:pathLst>
                <a:path w="3454" h="667" extrusionOk="0">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70"/>
            <p:cNvSpPr/>
            <p:nvPr/>
          </p:nvSpPr>
          <p:spPr>
            <a:xfrm>
              <a:off x="5628222" y="2955674"/>
              <a:ext cx="123524" cy="24712"/>
            </a:xfrm>
            <a:custGeom>
              <a:avLst/>
              <a:gdLst/>
              <a:ahLst/>
              <a:cxnLst/>
              <a:rect l="l" t="t" r="r" b="b"/>
              <a:pathLst>
                <a:path w="3454" h="691" extrusionOk="0">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70"/>
            <p:cNvSpPr/>
            <p:nvPr/>
          </p:nvSpPr>
          <p:spPr>
            <a:xfrm>
              <a:off x="5439998" y="2785331"/>
              <a:ext cx="417348" cy="367960"/>
            </a:xfrm>
            <a:custGeom>
              <a:avLst/>
              <a:gdLst/>
              <a:ahLst/>
              <a:cxnLst/>
              <a:rect l="l" t="t" r="r" b="b"/>
              <a:pathLst>
                <a:path w="11670" h="10289" extrusionOk="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2" name="Google Shape;4702;p70"/>
          <p:cNvGrpSpPr/>
          <p:nvPr/>
        </p:nvGrpSpPr>
        <p:grpSpPr>
          <a:xfrm>
            <a:off x="4730552" y="2735942"/>
            <a:ext cx="398609" cy="417348"/>
            <a:chOff x="4730552" y="2735942"/>
            <a:chExt cx="398609" cy="417348"/>
          </a:xfrm>
        </p:grpSpPr>
        <p:sp>
          <p:nvSpPr>
            <p:cNvPr id="4703" name="Google Shape;4703;p70"/>
            <p:cNvSpPr/>
            <p:nvPr/>
          </p:nvSpPr>
          <p:spPr>
            <a:xfrm>
              <a:off x="4893206" y="2907965"/>
              <a:ext cx="73277" cy="73277"/>
            </a:xfrm>
            <a:custGeom>
              <a:avLst/>
              <a:gdLst/>
              <a:ahLst/>
              <a:cxnLst/>
              <a:rect l="l" t="t" r="r" b="b"/>
              <a:pathLst>
                <a:path w="2049" h="2049" extrusionOk="0">
                  <a:moveTo>
                    <a:pt x="1025" y="1"/>
                  </a:moveTo>
                  <a:cubicBezTo>
                    <a:pt x="477" y="1"/>
                    <a:pt x="1" y="453"/>
                    <a:pt x="1" y="1025"/>
                  </a:cubicBezTo>
                  <a:cubicBezTo>
                    <a:pt x="1" y="1596"/>
                    <a:pt x="477" y="2049"/>
                    <a:pt x="1025" y="2049"/>
                  </a:cubicBezTo>
                  <a:cubicBezTo>
                    <a:pt x="1596" y="2049"/>
                    <a:pt x="2049" y="1596"/>
                    <a:pt x="2049" y="1025"/>
                  </a:cubicBezTo>
                  <a:cubicBezTo>
                    <a:pt x="2049" y="453"/>
                    <a:pt x="1596" y="1"/>
                    <a:pt x="1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70"/>
            <p:cNvSpPr/>
            <p:nvPr/>
          </p:nvSpPr>
          <p:spPr>
            <a:xfrm>
              <a:off x="4730552" y="2735942"/>
              <a:ext cx="398609" cy="417348"/>
            </a:xfrm>
            <a:custGeom>
              <a:avLst/>
              <a:gdLst/>
              <a:ahLst/>
              <a:cxnLst/>
              <a:rect l="l" t="t" r="r" b="b"/>
              <a:pathLst>
                <a:path w="11146" h="11670" extrusionOk="0">
                  <a:moveTo>
                    <a:pt x="5573" y="691"/>
                  </a:moveTo>
                  <a:cubicBezTo>
                    <a:pt x="6264" y="691"/>
                    <a:pt x="6787" y="1643"/>
                    <a:pt x="7026" y="2286"/>
                  </a:cubicBezTo>
                  <a:cubicBezTo>
                    <a:pt x="6573" y="2406"/>
                    <a:pt x="6073" y="2572"/>
                    <a:pt x="5573" y="2787"/>
                  </a:cubicBezTo>
                  <a:cubicBezTo>
                    <a:pt x="5097" y="2572"/>
                    <a:pt x="4597" y="2406"/>
                    <a:pt x="4120" y="2286"/>
                  </a:cubicBezTo>
                  <a:cubicBezTo>
                    <a:pt x="4382" y="1643"/>
                    <a:pt x="4882" y="691"/>
                    <a:pt x="5573" y="691"/>
                  </a:cubicBezTo>
                  <a:close/>
                  <a:moveTo>
                    <a:pt x="3906" y="2929"/>
                  </a:moveTo>
                  <a:cubicBezTo>
                    <a:pt x="4168" y="3001"/>
                    <a:pt x="4454" y="3096"/>
                    <a:pt x="4739" y="3191"/>
                  </a:cubicBezTo>
                  <a:cubicBezTo>
                    <a:pt x="4382" y="3358"/>
                    <a:pt x="4049" y="3572"/>
                    <a:pt x="3715" y="3787"/>
                  </a:cubicBezTo>
                  <a:cubicBezTo>
                    <a:pt x="3763" y="3477"/>
                    <a:pt x="3834" y="3191"/>
                    <a:pt x="3906" y="2929"/>
                  </a:cubicBezTo>
                  <a:close/>
                  <a:moveTo>
                    <a:pt x="7264" y="2929"/>
                  </a:moveTo>
                  <a:cubicBezTo>
                    <a:pt x="7335" y="3191"/>
                    <a:pt x="7383" y="3477"/>
                    <a:pt x="7454" y="3787"/>
                  </a:cubicBezTo>
                  <a:cubicBezTo>
                    <a:pt x="7121" y="3572"/>
                    <a:pt x="6764" y="3358"/>
                    <a:pt x="6430" y="3191"/>
                  </a:cubicBezTo>
                  <a:cubicBezTo>
                    <a:pt x="6716" y="3096"/>
                    <a:pt x="6978" y="3001"/>
                    <a:pt x="7264" y="2929"/>
                  </a:cubicBezTo>
                  <a:close/>
                  <a:moveTo>
                    <a:pt x="2474" y="2742"/>
                  </a:moveTo>
                  <a:cubicBezTo>
                    <a:pt x="2744" y="2742"/>
                    <a:pt x="3012" y="2771"/>
                    <a:pt x="3239" y="2810"/>
                  </a:cubicBezTo>
                  <a:cubicBezTo>
                    <a:pt x="3096" y="3263"/>
                    <a:pt x="3001" y="3787"/>
                    <a:pt x="2930" y="4311"/>
                  </a:cubicBezTo>
                  <a:cubicBezTo>
                    <a:pt x="2501" y="4644"/>
                    <a:pt x="2120" y="4977"/>
                    <a:pt x="1786" y="5311"/>
                  </a:cubicBezTo>
                  <a:cubicBezTo>
                    <a:pt x="1358" y="4787"/>
                    <a:pt x="786" y="3858"/>
                    <a:pt x="1120" y="3263"/>
                  </a:cubicBezTo>
                  <a:cubicBezTo>
                    <a:pt x="1360" y="2863"/>
                    <a:pt x="1922" y="2742"/>
                    <a:pt x="2474" y="2742"/>
                  </a:cubicBezTo>
                  <a:close/>
                  <a:moveTo>
                    <a:pt x="8684" y="2742"/>
                  </a:moveTo>
                  <a:cubicBezTo>
                    <a:pt x="9235" y="2742"/>
                    <a:pt x="9802" y="2863"/>
                    <a:pt x="10026" y="3263"/>
                  </a:cubicBezTo>
                  <a:cubicBezTo>
                    <a:pt x="10383" y="3858"/>
                    <a:pt x="9812" y="4787"/>
                    <a:pt x="9383" y="5311"/>
                  </a:cubicBezTo>
                  <a:cubicBezTo>
                    <a:pt x="9026" y="4977"/>
                    <a:pt x="8645" y="4644"/>
                    <a:pt x="8216" y="4311"/>
                  </a:cubicBezTo>
                  <a:cubicBezTo>
                    <a:pt x="8145" y="3787"/>
                    <a:pt x="8050" y="3263"/>
                    <a:pt x="7931" y="2810"/>
                  </a:cubicBezTo>
                  <a:cubicBezTo>
                    <a:pt x="8150" y="2771"/>
                    <a:pt x="8415" y="2742"/>
                    <a:pt x="8684" y="2742"/>
                  </a:cubicBezTo>
                  <a:close/>
                  <a:moveTo>
                    <a:pt x="2858" y="5239"/>
                  </a:moveTo>
                  <a:lnTo>
                    <a:pt x="2858" y="5239"/>
                  </a:lnTo>
                  <a:cubicBezTo>
                    <a:pt x="2834" y="5644"/>
                    <a:pt x="2834" y="6025"/>
                    <a:pt x="2858" y="6430"/>
                  </a:cubicBezTo>
                  <a:cubicBezTo>
                    <a:pt x="2644" y="6240"/>
                    <a:pt x="2429" y="6025"/>
                    <a:pt x="2239" y="5835"/>
                  </a:cubicBezTo>
                  <a:cubicBezTo>
                    <a:pt x="2429" y="5644"/>
                    <a:pt x="2644" y="5430"/>
                    <a:pt x="2858" y="5239"/>
                  </a:cubicBezTo>
                  <a:close/>
                  <a:moveTo>
                    <a:pt x="8288" y="5239"/>
                  </a:moveTo>
                  <a:lnTo>
                    <a:pt x="8288" y="5239"/>
                  </a:lnTo>
                  <a:cubicBezTo>
                    <a:pt x="8526" y="5430"/>
                    <a:pt x="8740" y="5644"/>
                    <a:pt x="8931" y="5835"/>
                  </a:cubicBezTo>
                  <a:cubicBezTo>
                    <a:pt x="8740" y="6025"/>
                    <a:pt x="8526" y="6240"/>
                    <a:pt x="8288" y="6430"/>
                  </a:cubicBezTo>
                  <a:cubicBezTo>
                    <a:pt x="8312" y="6025"/>
                    <a:pt x="8312" y="5644"/>
                    <a:pt x="8288" y="5239"/>
                  </a:cubicBezTo>
                  <a:close/>
                  <a:moveTo>
                    <a:pt x="5573" y="3525"/>
                  </a:moveTo>
                  <a:cubicBezTo>
                    <a:pt x="6240" y="3834"/>
                    <a:pt x="6930" y="4239"/>
                    <a:pt x="7573" y="4692"/>
                  </a:cubicBezTo>
                  <a:cubicBezTo>
                    <a:pt x="7645" y="5430"/>
                    <a:pt x="7645" y="6240"/>
                    <a:pt x="7573" y="6978"/>
                  </a:cubicBezTo>
                  <a:cubicBezTo>
                    <a:pt x="6954" y="7430"/>
                    <a:pt x="6287" y="7811"/>
                    <a:pt x="5573" y="8145"/>
                  </a:cubicBezTo>
                  <a:cubicBezTo>
                    <a:pt x="4906" y="7835"/>
                    <a:pt x="4215" y="7430"/>
                    <a:pt x="3596" y="6978"/>
                  </a:cubicBezTo>
                  <a:cubicBezTo>
                    <a:pt x="3525" y="6240"/>
                    <a:pt x="3525" y="5430"/>
                    <a:pt x="3596" y="4692"/>
                  </a:cubicBezTo>
                  <a:cubicBezTo>
                    <a:pt x="4192" y="4263"/>
                    <a:pt x="4882" y="3858"/>
                    <a:pt x="5573" y="3525"/>
                  </a:cubicBezTo>
                  <a:close/>
                  <a:moveTo>
                    <a:pt x="3715" y="7883"/>
                  </a:moveTo>
                  <a:cubicBezTo>
                    <a:pt x="4049" y="8097"/>
                    <a:pt x="4382" y="8311"/>
                    <a:pt x="4739" y="8478"/>
                  </a:cubicBezTo>
                  <a:cubicBezTo>
                    <a:pt x="4454" y="8573"/>
                    <a:pt x="4168" y="8669"/>
                    <a:pt x="3906" y="8740"/>
                  </a:cubicBezTo>
                  <a:cubicBezTo>
                    <a:pt x="3834" y="8478"/>
                    <a:pt x="3763" y="8192"/>
                    <a:pt x="3715" y="7883"/>
                  </a:cubicBezTo>
                  <a:close/>
                  <a:moveTo>
                    <a:pt x="7454" y="7883"/>
                  </a:moveTo>
                  <a:lnTo>
                    <a:pt x="7454" y="7883"/>
                  </a:lnTo>
                  <a:cubicBezTo>
                    <a:pt x="7383" y="8192"/>
                    <a:pt x="7335" y="8478"/>
                    <a:pt x="7264" y="8740"/>
                  </a:cubicBezTo>
                  <a:cubicBezTo>
                    <a:pt x="6978" y="8669"/>
                    <a:pt x="6716" y="8573"/>
                    <a:pt x="6430" y="8478"/>
                  </a:cubicBezTo>
                  <a:cubicBezTo>
                    <a:pt x="6764" y="8311"/>
                    <a:pt x="7121" y="8097"/>
                    <a:pt x="7454" y="7883"/>
                  </a:cubicBezTo>
                  <a:close/>
                  <a:moveTo>
                    <a:pt x="1786" y="6359"/>
                  </a:moveTo>
                  <a:cubicBezTo>
                    <a:pt x="2120" y="6692"/>
                    <a:pt x="2501" y="7026"/>
                    <a:pt x="2930" y="7359"/>
                  </a:cubicBezTo>
                  <a:cubicBezTo>
                    <a:pt x="3001" y="7883"/>
                    <a:pt x="3096" y="8407"/>
                    <a:pt x="3239" y="8859"/>
                  </a:cubicBezTo>
                  <a:cubicBezTo>
                    <a:pt x="3012" y="8898"/>
                    <a:pt x="2744" y="8927"/>
                    <a:pt x="2474" y="8927"/>
                  </a:cubicBezTo>
                  <a:cubicBezTo>
                    <a:pt x="1922" y="8927"/>
                    <a:pt x="1360" y="8807"/>
                    <a:pt x="1120" y="8407"/>
                  </a:cubicBezTo>
                  <a:cubicBezTo>
                    <a:pt x="786" y="7811"/>
                    <a:pt x="1358" y="6883"/>
                    <a:pt x="1786" y="6359"/>
                  </a:cubicBezTo>
                  <a:close/>
                  <a:moveTo>
                    <a:pt x="9383" y="6359"/>
                  </a:moveTo>
                  <a:cubicBezTo>
                    <a:pt x="9812" y="6883"/>
                    <a:pt x="10383" y="7811"/>
                    <a:pt x="10026" y="8407"/>
                  </a:cubicBezTo>
                  <a:cubicBezTo>
                    <a:pt x="9802" y="8807"/>
                    <a:pt x="9235" y="8927"/>
                    <a:pt x="8684" y="8927"/>
                  </a:cubicBezTo>
                  <a:cubicBezTo>
                    <a:pt x="8415" y="8927"/>
                    <a:pt x="8150" y="8898"/>
                    <a:pt x="7931" y="8859"/>
                  </a:cubicBezTo>
                  <a:cubicBezTo>
                    <a:pt x="8050" y="8407"/>
                    <a:pt x="8145" y="7883"/>
                    <a:pt x="8216" y="7359"/>
                  </a:cubicBezTo>
                  <a:cubicBezTo>
                    <a:pt x="8645" y="7026"/>
                    <a:pt x="9026" y="6692"/>
                    <a:pt x="9383" y="6359"/>
                  </a:cubicBezTo>
                  <a:close/>
                  <a:moveTo>
                    <a:pt x="5573" y="8883"/>
                  </a:moveTo>
                  <a:cubicBezTo>
                    <a:pt x="6073" y="9097"/>
                    <a:pt x="6573" y="9264"/>
                    <a:pt x="7026" y="9383"/>
                  </a:cubicBezTo>
                  <a:cubicBezTo>
                    <a:pt x="6787" y="10026"/>
                    <a:pt x="6264" y="10979"/>
                    <a:pt x="5573" y="10979"/>
                  </a:cubicBezTo>
                  <a:cubicBezTo>
                    <a:pt x="4882" y="10979"/>
                    <a:pt x="4382" y="10026"/>
                    <a:pt x="4120" y="9383"/>
                  </a:cubicBezTo>
                  <a:cubicBezTo>
                    <a:pt x="4597" y="9264"/>
                    <a:pt x="5097" y="9097"/>
                    <a:pt x="5573" y="8883"/>
                  </a:cubicBezTo>
                  <a:close/>
                  <a:moveTo>
                    <a:pt x="5573" y="0"/>
                  </a:moveTo>
                  <a:cubicBezTo>
                    <a:pt x="4525" y="0"/>
                    <a:pt x="3811" y="1143"/>
                    <a:pt x="3453" y="2144"/>
                  </a:cubicBezTo>
                  <a:cubicBezTo>
                    <a:pt x="3155" y="2096"/>
                    <a:pt x="2833" y="2064"/>
                    <a:pt x="2513" y="2064"/>
                  </a:cubicBezTo>
                  <a:cubicBezTo>
                    <a:pt x="1711" y="2064"/>
                    <a:pt x="923" y="2265"/>
                    <a:pt x="548" y="2929"/>
                  </a:cubicBezTo>
                  <a:cubicBezTo>
                    <a:pt x="0" y="3834"/>
                    <a:pt x="643" y="5025"/>
                    <a:pt x="1310" y="5835"/>
                  </a:cubicBezTo>
                  <a:cubicBezTo>
                    <a:pt x="643" y="6644"/>
                    <a:pt x="0" y="7835"/>
                    <a:pt x="548" y="8740"/>
                  </a:cubicBezTo>
                  <a:cubicBezTo>
                    <a:pt x="923" y="9404"/>
                    <a:pt x="1711" y="9606"/>
                    <a:pt x="2513" y="9606"/>
                  </a:cubicBezTo>
                  <a:cubicBezTo>
                    <a:pt x="2833" y="9606"/>
                    <a:pt x="3155" y="9574"/>
                    <a:pt x="3453" y="9526"/>
                  </a:cubicBezTo>
                  <a:cubicBezTo>
                    <a:pt x="3811" y="10526"/>
                    <a:pt x="4525" y="11669"/>
                    <a:pt x="5573" y="11669"/>
                  </a:cubicBezTo>
                  <a:cubicBezTo>
                    <a:pt x="6645" y="11669"/>
                    <a:pt x="7335" y="10526"/>
                    <a:pt x="7716" y="9526"/>
                  </a:cubicBezTo>
                  <a:cubicBezTo>
                    <a:pt x="8015" y="9574"/>
                    <a:pt x="8337" y="9606"/>
                    <a:pt x="8657" y="9606"/>
                  </a:cubicBezTo>
                  <a:cubicBezTo>
                    <a:pt x="9459" y="9606"/>
                    <a:pt x="10247" y="9404"/>
                    <a:pt x="10622" y="8740"/>
                  </a:cubicBezTo>
                  <a:cubicBezTo>
                    <a:pt x="11146" y="7835"/>
                    <a:pt x="10526" y="6644"/>
                    <a:pt x="9836" y="5835"/>
                  </a:cubicBezTo>
                  <a:cubicBezTo>
                    <a:pt x="9907" y="5740"/>
                    <a:pt x="9979" y="5644"/>
                    <a:pt x="10050" y="5573"/>
                  </a:cubicBezTo>
                  <a:cubicBezTo>
                    <a:pt x="10812" y="4549"/>
                    <a:pt x="11003" y="3596"/>
                    <a:pt x="10622" y="2929"/>
                  </a:cubicBezTo>
                  <a:cubicBezTo>
                    <a:pt x="10247" y="2265"/>
                    <a:pt x="9459" y="2064"/>
                    <a:pt x="8657" y="2064"/>
                  </a:cubicBezTo>
                  <a:cubicBezTo>
                    <a:pt x="8337" y="2064"/>
                    <a:pt x="8015" y="2096"/>
                    <a:pt x="7716" y="2144"/>
                  </a:cubicBezTo>
                  <a:cubicBezTo>
                    <a:pt x="7335" y="1143"/>
                    <a:pt x="6645" y="0"/>
                    <a:pt x="5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5" name="Google Shape;4705;p70"/>
          <p:cNvGrpSpPr/>
          <p:nvPr/>
        </p:nvGrpSpPr>
        <p:grpSpPr>
          <a:xfrm>
            <a:off x="7548808" y="2076709"/>
            <a:ext cx="416490" cy="416526"/>
            <a:chOff x="7548808" y="2076709"/>
            <a:chExt cx="416490" cy="416526"/>
          </a:xfrm>
        </p:grpSpPr>
        <p:sp>
          <p:nvSpPr>
            <p:cNvPr id="4706" name="Google Shape;4706;p70"/>
            <p:cNvSpPr/>
            <p:nvPr/>
          </p:nvSpPr>
          <p:spPr>
            <a:xfrm>
              <a:off x="7744686" y="2272623"/>
              <a:ext cx="23889" cy="23889"/>
            </a:xfrm>
            <a:custGeom>
              <a:avLst/>
              <a:gdLst/>
              <a:ahLst/>
              <a:cxnLst/>
              <a:rect l="l" t="t" r="r" b="b"/>
              <a:pathLst>
                <a:path w="668" h="668" extrusionOk="0">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70"/>
            <p:cNvSpPr/>
            <p:nvPr/>
          </p:nvSpPr>
          <p:spPr>
            <a:xfrm>
              <a:off x="7548808" y="2076709"/>
              <a:ext cx="416490" cy="416526"/>
            </a:xfrm>
            <a:custGeom>
              <a:avLst/>
              <a:gdLst/>
              <a:ahLst/>
              <a:cxnLst/>
              <a:rect l="l" t="t" r="r" b="b"/>
              <a:pathLst>
                <a:path w="11646" h="11647" extrusionOk="0">
                  <a:moveTo>
                    <a:pt x="5811" y="4788"/>
                  </a:moveTo>
                  <a:cubicBezTo>
                    <a:pt x="6383" y="4788"/>
                    <a:pt x="6835" y="5240"/>
                    <a:pt x="6835" y="5812"/>
                  </a:cubicBezTo>
                  <a:cubicBezTo>
                    <a:pt x="6835" y="6383"/>
                    <a:pt x="6383" y="6836"/>
                    <a:pt x="5811" y="6836"/>
                  </a:cubicBezTo>
                  <a:cubicBezTo>
                    <a:pt x="5240" y="6836"/>
                    <a:pt x="4787" y="6383"/>
                    <a:pt x="4787" y="5812"/>
                  </a:cubicBezTo>
                  <a:cubicBezTo>
                    <a:pt x="4787" y="5240"/>
                    <a:pt x="5240" y="4788"/>
                    <a:pt x="5811" y="4788"/>
                  </a:cubicBezTo>
                  <a:close/>
                  <a:moveTo>
                    <a:pt x="5811" y="1"/>
                  </a:moveTo>
                  <a:cubicBezTo>
                    <a:pt x="5240" y="1"/>
                    <a:pt x="4787" y="453"/>
                    <a:pt x="4787" y="1001"/>
                  </a:cubicBezTo>
                  <a:cubicBezTo>
                    <a:pt x="4787" y="1454"/>
                    <a:pt x="5073" y="1835"/>
                    <a:pt x="5454" y="1978"/>
                  </a:cubicBezTo>
                  <a:lnTo>
                    <a:pt x="5454" y="3454"/>
                  </a:lnTo>
                  <a:cubicBezTo>
                    <a:pt x="4978" y="3525"/>
                    <a:pt x="4525" y="3740"/>
                    <a:pt x="4168" y="4073"/>
                  </a:cubicBezTo>
                  <a:cubicBezTo>
                    <a:pt x="4144" y="4049"/>
                    <a:pt x="4287" y="4097"/>
                    <a:pt x="2049" y="3502"/>
                  </a:cubicBezTo>
                  <a:lnTo>
                    <a:pt x="2049" y="2906"/>
                  </a:lnTo>
                  <a:cubicBezTo>
                    <a:pt x="2453" y="2763"/>
                    <a:pt x="2739" y="2382"/>
                    <a:pt x="2739" y="1954"/>
                  </a:cubicBezTo>
                  <a:cubicBezTo>
                    <a:pt x="2739" y="1382"/>
                    <a:pt x="2287" y="930"/>
                    <a:pt x="1715" y="930"/>
                  </a:cubicBezTo>
                  <a:cubicBezTo>
                    <a:pt x="1144" y="930"/>
                    <a:pt x="691" y="1382"/>
                    <a:pt x="691" y="1954"/>
                  </a:cubicBezTo>
                  <a:cubicBezTo>
                    <a:pt x="691" y="2382"/>
                    <a:pt x="977" y="2763"/>
                    <a:pt x="1382" y="2906"/>
                  </a:cubicBezTo>
                  <a:lnTo>
                    <a:pt x="1382" y="3764"/>
                  </a:lnTo>
                  <a:cubicBezTo>
                    <a:pt x="1382" y="3930"/>
                    <a:pt x="1477" y="4049"/>
                    <a:pt x="1620" y="4097"/>
                  </a:cubicBezTo>
                  <a:lnTo>
                    <a:pt x="3716" y="4645"/>
                  </a:lnTo>
                  <a:cubicBezTo>
                    <a:pt x="3573" y="4907"/>
                    <a:pt x="3477" y="5169"/>
                    <a:pt x="3430" y="5478"/>
                  </a:cubicBezTo>
                  <a:lnTo>
                    <a:pt x="1977" y="5478"/>
                  </a:lnTo>
                  <a:cubicBezTo>
                    <a:pt x="1834" y="5073"/>
                    <a:pt x="1453" y="4788"/>
                    <a:pt x="1024" y="4788"/>
                  </a:cubicBezTo>
                  <a:cubicBezTo>
                    <a:pt x="453" y="4788"/>
                    <a:pt x="0" y="5240"/>
                    <a:pt x="0" y="5812"/>
                  </a:cubicBezTo>
                  <a:cubicBezTo>
                    <a:pt x="0" y="6383"/>
                    <a:pt x="453" y="6836"/>
                    <a:pt x="1024" y="6836"/>
                  </a:cubicBezTo>
                  <a:cubicBezTo>
                    <a:pt x="1453" y="6836"/>
                    <a:pt x="1834" y="6550"/>
                    <a:pt x="1977" y="6145"/>
                  </a:cubicBezTo>
                  <a:lnTo>
                    <a:pt x="3430" y="6145"/>
                  </a:lnTo>
                  <a:cubicBezTo>
                    <a:pt x="3477" y="6455"/>
                    <a:pt x="3573" y="6740"/>
                    <a:pt x="3716" y="6979"/>
                  </a:cubicBezTo>
                  <a:lnTo>
                    <a:pt x="1620" y="7526"/>
                  </a:lnTo>
                  <a:cubicBezTo>
                    <a:pt x="1477" y="7574"/>
                    <a:pt x="1382" y="7693"/>
                    <a:pt x="1382" y="7860"/>
                  </a:cubicBezTo>
                  <a:lnTo>
                    <a:pt x="1382" y="8717"/>
                  </a:lnTo>
                  <a:cubicBezTo>
                    <a:pt x="977" y="8860"/>
                    <a:pt x="691" y="9241"/>
                    <a:pt x="691" y="9670"/>
                  </a:cubicBezTo>
                  <a:cubicBezTo>
                    <a:pt x="691" y="10241"/>
                    <a:pt x="1144" y="10694"/>
                    <a:pt x="1715" y="10694"/>
                  </a:cubicBezTo>
                  <a:cubicBezTo>
                    <a:pt x="2287" y="10694"/>
                    <a:pt x="2739" y="10241"/>
                    <a:pt x="2739" y="9670"/>
                  </a:cubicBezTo>
                  <a:cubicBezTo>
                    <a:pt x="2739" y="9241"/>
                    <a:pt x="2453" y="8860"/>
                    <a:pt x="2049" y="8717"/>
                  </a:cubicBezTo>
                  <a:lnTo>
                    <a:pt x="2049" y="8122"/>
                  </a:lnTo>
                  <a:lnTo>
                    <a:pt x="4144" y="7574"/>
                  </a:lnTo>
                  <a:lnTo>
                    <a:pt x="4168" y="7574"/>
                  </a:lnTo>
                  <a:cubicBezTo>
                    <a:pt x="4525" y="7884"/>
                    <a:pt x="4978" y="8098"/>
                    <a:pt x="5454" y="8169"/>
                  </a:cubicBezTo>
                  <a:lnTo>
                    <a:pt x="5454" y="9646"/>
                  </a:lnTo>
                  <a:cubicBezTo>
                    <a:pt x="5073" y="9789"/>
                    <a:pt x="4787" y="10170"/>
                    <a:pt x="4787" y="10622"/>
                  </a:cubicBezTo>
                  <a:cubicBezTo>
                    <a:pt x="4787" y="11170"/>
                    <a:pt x="5240" y="11646"/>
                    <a:pt x="5811" y="11646"/>
                  </a:cubicBezTo>
                  <a:cubicBezTo>
                    <a:pt x="6359" y="11646"/>
                    <a:pt x="6835" y="11170"/>
                    <a:pt x="6835" y="10622"/>
                  </a:cubicBezTo>
                  <a:cubicBezTo>
                    <a:pt x="6835" y="10170"/>
                    <a:pt x="6549" y="9789"/>
                    <a:pt x="6145" y="9646"/>
                  </a:cubicBezTo>
                  <a:lnTo>
                    <a:pt x="6145" y="8169"/>
                  </a:lnTo>
                  <a:cubicBezTo>
                    <a:pt x="6621" y="8098"/>
                    <a:pt x="7073" y="7884"/>
                    <a:pt x="7431" y="7574"/>
                  </a:cubicBezTo>
                  <a:lnTo>
                    <a:pt x="7454" y="7574"/>
                  </a:lnTo>
                  <a:lnTo>
                    <a:pt x="9550" y="8122"/>
                  </a:lnTo>
                  <a:lnTo>
                    <a:pt x="9550" y="8717"/>
                  </a:lnTo>
                  <a:cubicBezTo>
                    <a:pt x="9145" y="8860"/>
                    <a:pt x="8859" y="9241"/>
                    <a:pt x="8859" y="9670"/>
                  </a:cubicBezTo>
                  <a:cubicBezTo>
                    <a:pt x="8859" y="10241"/>
                    <a:pt x="9312" y="10694"/>
                    <a:pt x="9883" y="10694"/>
                  </a:cubicBezTo>
                  <a:cubicBezTo>
                    <a:pt x="10455" y="10694"/>
                    <a:pt x="10907" y="10241"/>
                    <a:pt x="10907" y="9670"/>
                  </a:cubicBezTo>
                  <a:cubicBezTo>
                    <a:pt x="10907" y="9241"/>
                    <a:pt x="10622" y="8860"/>
                    <a:pt x="10217" y="8717"/>
                  </a:cubicBezTo>
                  <a:lnTo>
                    <a:pt x="10217" y="7860"/>
                  </a:lnTo>
                  <a:cubicBezTo>
                    <a:pt x="10217" y="7693"/>
                    <a:pt x="10122" y="7574"/>
                    <a:pt x="9979" y="7526"/>
                  </a:cubicBezTo>
                  <a:lnTo>
                    <a:pt x="7883" y="6979"/>
                  </a:lnTo>
                  <a:cubicBezTo>
                    <a:pt x="8026" y="6740"/>
                    <a:pt x="8121" y="6455"/>
                    <a:pt x="8169" y="6145"/>
                  </a:cubicBezTo>
                  <a:lnTo>
                    <a:pt x="9645" y="6145"/>
                  </a:lnTo>
                  <a:cubicBezTo>
                    <a:pt x="9788" y="6550"/>
                    <a:pt x="10169" y="6836"/>
                    <a:pt x="10622" y="6836"/>
                  </a:cubicBezTo>
                  <a:cubicBezTo>
                    <a:pt x="11169" y="6836"/>
                    <a:pt x="11646" y="6383"/>
                    <a:pt x="11646" y="5812"/>
                  </a:cubicBezTo>
                  <a:cubicBezTo>
                    <a:pt x="11646" y="5240"/>
                    <a:pt x="11169" y="4788"/>
                    <a:pt x="10622" y="4788"/>
                  </a:cubicBezTo>
                  <a:cubicBezTo>
                    <a:pt x="10169" y="4788"/>
                    <a:pt x="9788" y="5073"/>
                    <a:pt x="9645" y="5478"/>
                  </a:cubicBezTo>
                  <a:lnTo>
                    <a:pt x="8169" y="5478"/>
                  </a:lnTo>
                  <a:cubicBezTo>
                    <a:pt x="8121" y="5192"/>
                    <a:pt x="8026" y="4907"/>
                    <a:pt x="7907" y="4669"/>
                  </a:cubicBezTo>
                  <a:lnTo>
                    <a:pt x="9931" y="4335"/>
                  </a:lnTo>
                  <a:cubicBezTo>
                    <a:pt x="10098" y="4311"/>
                    <a:pt x="10217" y="4168"/>
                    <a:pt x="10217" y="4002"/>
                  </a:cubicBezTo>
                  <a:lnTo>
                    <a:pt x="10217" y="3144"/>
                  </a:lnTo>
                  <a:cubicBezTo>
                    <a:pt x="10622" y="3002"/>
                    <a:pt x="10907" y="2621"/>
                    <a:pt x="10907" y="2168"/>
                  </a:cubicBezTo>
                  <a:cubicBezTo>
                    <a:pt x="10907" y="1597"/>
                    <a:pt x="10455" y="1144"/>
                    <a:pt x="9883" y="1144"/>
                  </a:cubicBezTo>
                  <a:cubicBezTo>
                    <a:pt x="9312" y="1144"/>
                    <a:pt x="8859" y="1620"/>
                    <a:pt x="8859" y="2168"/>
                  </a:cubicBezTo>
                  <a:cubicBezTo>
                    <a:pt x="8859" y="2621"/>
                    <a:pt x="9145" y="3002"/>
                    <a:pt x="9550" y="3144"/>
                  </a:cubicBezTo>
                  <a:lnTo>
                    <a:pt x="9550" y="3692"/>
                  </a:lnTo>
                  <a:cubicBezTo>
                    <a:pt x="7335" y="4073"/>
                    <a:pt x="7478" y="4049"/>
                    <a:pt x="7431" y="4073"/>
                  </a:cubicBezTo>
                  <a:cubicBezTo>
                    <a:pt x="7073" y="3740"/>
                    <a:pt x="6621" y="3525"/>
                    <a:pt x="6145" y="3454"/>
                  </a:cubicBezTo>
                  <a:lnTo>
                    <a:pt x="6145" y="1978"/>
                  </a:lnTo>
                  <a:cubicBezTo>
                    <a:pt x="6549" y="1835"/>
                    <a:pt x="6835" y="1454"/>
                    <a:pt x="6835" y="1001"/>
                  </a:cubicBezTo>
                  <a:cubicBezTo>
                    <a:pt x="6835" y="453"/>
                    <a:pt x="6359" y="1"/>
                    <a:pt x="5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8" name="Google Shape;4708;p70"/>
          <p:cNvGrpSpPr/>
          <p:nvPr/>
        </p:nvGrpSpPr>
        <p:grpSpPr>
          <a:xfrm>
            <a:off x="6881921" y="2075887"/>
            <a:ext cx="365431" cy="417359"/>
            <a:chOff x="6881921" y="2075887"/>
            <a:chExt cx="365431" cy="417359"/>
          </a:xfrm>
        </p:grpSpPr>
        <p:sp>
          <p:nvSpPr>
            <p:cNvPr id="4709" name="Google Shape;4709;p70"/>
            <p:cNvSpPr/>
            <p:nvPr/>
          </p:nvSpPr>
          <p:spPr>
            <a:xfrm>
              <a:off x="6955165" y="2137186"/>
              <a:ext cx="23889" cy="123524"/>
            </a:xfrm>
            <a:custGeom>
              <a:avLst/>
              <a:gdLst/>
              <a:ahLst/>
              <a:cxnLst/>
              <a:rect l="l" t="t" r="r" b="b"/>
              <a:pathLst>
                <a:path w="668" h="3454" extrusionOk="0">
                  <a:moveTo>
                    <a:pt x="1" y="1"/>
                  </a:moveTo>
                  <a:lnTo>
                    <a:pt x="1" y="3454"/>
                  </a:lnTo>
                  <a:lnTo>
                    <a:pt x="668" y="3454"/>
                  </a:lnTo>
                  <a:lnTo>
                    <a:pt x="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70"/>
            <p:cNvSpPr/>
            <p:nvPr/>
          </p:nvSpPr>
          <p:spPr>
            <a:xfrm>
              <a:off x="7052264" y="2218942"/>
              <a:ext cx="24748" cy="41771"/>
            </a:xfrm>
            <a:custGeom>
              <a:avLst/>
              <a:gdLst/>
              <a:ahLst/>
              <a:cxnLst/>
              <a:rect l="l" t="t" r="r" b="b"/>
              <a:pathLst>
                <a:path w="692" h="1168" extrusionOk="0">
                  <a:moveTo>
                    <a:pt x="1" y="1"/>
                  </a:moveTo>
                  <a:lnTo>
                    <a:pt x="1" y="1168"/>
                  </a:lnTo>
                  <a:lnTo>
                    <a:pt x="691" y="1168"/>
                  </a:lnTo>
                  <a:lnTo>
                    <a:pt x="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70"/>
            <p:cNvSpPr/>
            <p:nvPr/>
          </p:nvSpPr>
          <p:spPr>
            <a:xfrm>
              <a:off x="7150221" y="2169552"/>
              <a:ext cx="23889" cy="91159"/>
            </a:xfrm>
            <a:custGeom>
              <a:avLst/>
              <a:gdLst/>
              <a:ahLst/>
              <a:cxnLst/>
              <a:rect l="l" t="t" r="r" b="b"/>
              <a:pathLst>
                <a:path w="668" h="2549" extrusionOk="0">
                  <a:moveTo>
                    <a:pt x="0" y="1"/>
                  </a:moveTo>
                  <a:lnTo>
                    <a:pt x="0" y="2549"/>
                  </a:lnTo>
                  <a:lnTo>
                    <a:pt x="667" y="2549"/>
                  </a:lnTo>
                  <a:lnTo>
                    <a:pt x="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70"/>
            <p:cNvSpPr/>
            <p:nvPr/>
          </p:nvSpPr>
          <p:spPr>
            <a:xfrm>
              <a:off x="6881921" y="2075887"/>
              <a:ext cx="365421" cy="417348"/>
            </a:xfrm>
            <a:custGeom>
              <a:avLst/>
              <a:gdLst/>
              <a:ahLst/>
              <a:cxnLst/>
              <a:rect l="l" t="t" r="r" b="b"/>
              <a:pathLst>
                <a:path w="10218" h="11670" extrusionOk="0">
                  <a:moveTo>
                    <a:pt x="3073" y="1024"/>
                  </a:moveTo>
                  <a:cubicBezTo>
                    <a:pt x="3239" y="1024"/>
                    <a:pt x="3406" y="1191"/>
                    <a:pt x="3406" y="1381"/>
                  </a:cubicBezTo>
                  <a:lnTo>
                    <a:pt x="3406" y="5168"/>
                  </a:lnTo>
                  <a:lnTo>
                    <a:pt x="4097" y="5168"/>
                  </a:lnTo>
                  <a:lnTo>
                    <a:pt x="4097" y="3644"/>
                  </a:lnTo>
                  <a:cubicBezTo>
                    <a:pt x="4097" y="3453"/>
                    <a:pt x="4240" y="3310"/>
                    <a:pt x="4430" y="3310"/>
                  </a:cubicBezTo>
                  <a:lnTo>
                    <a:pt x="5788" y="3310"/>
                  </a:lnTo>
                  <a:cubicBezTo>
                    <a:pt x="5978" y="3310"/>
                    <a:pt x="6121" y="3453"/>
                    <a:pt x="6121" y="3644"/>
                  </a:cubicBezTo>
                  <a:lnTo>
                    <a:pt x="6121" y="5168"/>
                  </a:lnTo>
                  <a:lnTo>
                    <a:pt x="6812" y="5168"/>
                  </a:lnTo>
                  <a:lnTo>
                    <a:pt x="6812" y="2286"/>
                  </a:lnTo>
                  <a:cubicBezTo>
                    <a:pt x="6812" y="2096"/>
                    <a:pt x="6978" y="1953"/>
                    <a:pt x="7145" y="1953"/>
                  </a:cubicBezTo>
                  <a:lnTo>
                    <a:pt x="8526" y="1953"/>
                  </a:lnTo>
                  <a:cubicBezTo>
                    <a:pt x="8717" y="1953"/>
                    <a:pt x="8860" y="2096"/>
                    <a:pt x="8860" y="2286"/>
                  </a:cubicBezTo>
                  <a:lnTo>
                    <a:pt x="8860" y="5525"/>
                  </a:lnTo>
                  <a:cubicBezTo>
                    <a:pt x="8860" y="5716"/>
                    <a:pt x="8717" y="5858"/>
                    <a:pt x="8526" y="5858"/>
                  </a:cubicBezTo>
                  <a:lnTo>
                    <a:pt x="1692" y="5858"/>
                  </a:lnTo>
                  <a:cubicBezTo>
                    <a:pt x="1501" y="5858"/>
                    <a:pt x="1358" y="5716"/>
                    <a:pt x="1358" y="5525"/>
                  </a:cubicBezTo>
                  <a:lnTo>
                    <a:pt x="1358" y="1381"/>
                  </a:lnTo>
                  <a:cubicBezTo>
                    <a:pt x="1358" y="1191"/>
                    <a:pt x="1501" y="1024"/>
                    <a:pt x="1692" y="1024"/>
                  </a:cubicBezTo>
                  <a:close/>
                  <a:moveTo>
                    <a:pt x="4430" y="6883"/>
                  </a:moveTo>
                  <a:cubicBezTo>
                    <a:pt x="4621" y="6883"/>
                    <a:pt x="4764" y="7025"/>
                    <a:pt x="4764" y="7216"/>
                  </a:cubicBezTo>
                  <a:cubicBezTo>
                    <a:pt x="4764" y="7406"/>
                    <a:pt x="4621" y="7573"/>
                    <a:pt x="4430" y="7573"/>
                  </a:cubicBezTo>
                  <a:lnTo>
                    <a:pt x="1692" y="7573"/>
                  </a:lnTo>
                  <a:cubicBezTo>
                    <a:pt x="1501" y="7573"/>
                    <a:pt x="1358" y="7406"/>
                    <a:pt x="1358" y="7216"/>
                  </a:cubicBezTo>
                  <a:cubicBezTo>
                    <a:pt x="1358" y="7025"/>
                    <a:pt x="1501" y="6883"/>
                    <a:pt x="1692" y="6883"/>
                  </a:cubicBezTo>
                  <a:close/>
                  <a:moveTo>
                    <a:pt x="5788" y="8240"/>
                  </a:moveTo>
                  <a:cubicBezTo>
                    <a:pt x="5978" y="8240"/>
                    <a:pt x="6121" y="8407"/>
                    <a:pt x="6121" y="8597"/>
                  </a:cubicBezTo>
                  <a:cubicBezTo>
                    <a:pt x="6121" y="8764"/>
                    <a:pt x="5978" y="8931"/>
                    <a:pt x="5788" y="8931"/>
                  </a:cubicBezTo>
                  <a:lnTo>
                    <a:pt x="1692" y="8931"/>
                  </a:lnTo>
                  <a:cubicBezTo>
                    <a:pt x="1501" y="8931"/>
                    <a:pt x="1358" y="8764"/>
                    <a:pt x="1358" y="8597"/>
                  </a:cubicBezTo>
                  <a:cubicBezTo>
                    <a:pt x="1358" y="8407"/>
                    <a:pt x="1501" y="8240"/>
                    <a:pt x="1692" y="8240"/>
                  </a:cubicBezTo>
                  <a:close/>
                  <a:moveTo>
                    <a:pt x="3740" y="9621"/>
                  </a:moveTo>
                  <a:cubicBezTo>
                    <a:pt x="3930" y="9621"/>
                    <a:pt x="4097" y="9764"/>
                    <a:pt x="4097" y="9955"/>
                  </a:cubicBezTo>
                  <a:cubicBezTo>
                    <a:pt x="4097" y="10145"/>
                    <a:pt x="3930" y="10288"/>
                    <a:pt x="3740" y="10288"/>
                  </a:cubicBezTo>
                  <a:lnTo>
                    <a:pt x="1692" y="10288"/>
                  </a:lnTo>
                  <a:cubicBezTo>
                    <a:pt x="1501" y="10288"/>
                    <a:pt x="1358" y="10145"/>
                    <a:pt x="1358" y="9955"/>
                  </a:cubicBezTo>
                  <a:cubicBezTo>
                    <a:pt x="1358" y="9764"/>
                    <a:pt x="1501" y="9621"/>
                    <a:pt x="1692" y="9621"/>
                  </a:cubicBezTo>
                  <a:close/>
                  <a:moveTo>
                    <a:pt x="334" y="0"/>
                  </a:moveTo>
                  <a:cubicBezTo>
                    <a:pt x="144" y="0"/>
                    <a:pt x="1" y="167"/>
                    <a:pt x="1" y="357"/>
                  </a:cubicBezTo>
                  <a:lnTo>
                    <a:pt x="1" y="11312"/>
                  </a:lnTo>
                  <a:cubicBezTo>
                    <a:pt x="1" y="11502"/>
                    <a:pt x="144" y="11669"/>
                    <a:pt x="334" y="11669"/>
                  </a:cubicBezTo>
                  <a:lnTo>
                    <a:pt x="7026" y="11669"/>
                  </a:lnTo>
                  <a:lnTo>
                    <a:pt x="7026" y="8788"/>
                  </a:lnTo>
                  <a:cubicBezTo>
                    <a:pt x="7026" y="8597"/>
                    <a:pt x="7169" y="8454"/>
                    <a:pt x="7359" y="8454"/>
                  </a:cubicBezTo>
                  <a:lnTo>
                    <a:pt x="10217" y="8454"/>
                  </a:lnTo>
                  <a:lnTo>
                    <a:pt x="10217" y="357"/>
                  </a:lnTo>
                  <a:cubicBezTo>
                    <a:pt x="10217" y="167"/>
                    <a:pt x="10074" y="0"/>
                    <a:pt x="9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70"/>
            <p:cNvSpPr/>
            <p:nvPr/>
          </p:nvSpPr>
          <p:spPr>
            <a:xfrm>
              <a:off x="7157016" y="2402910"/>
              <a:ext cx="90336" cy="90336"/>
            </a:xfrm>
            <a:custGeom>
              <a:avLst/>
              <a:gdLst/>
              <a:ahLst/>
              <a:cxnLst/>
              <a:rect l="l" t="t" r="r" b="b"/>
              <a:pathLst>
                <a:path w="2526" h="2526" extrusionOk="0">
                  <a:moveTo>
                    <a:pt x="1" y="1"/>
                  </a:moveTo>
                  <a:lnTo>
                    <a:pt x="1" y="2525"/>
                  </a:lnTo>
                  <a:cubicBezTo>
                    <a:pt x="96" y="2525"/>
                    <a:pt x="191" y="2478"/>
                    <a:pt x="263" y="2406"/>
                  </a:cubicBezTo>
                  <a:lnTo>
                    <a:pt x="2430" y="239"/>
                  </a:lnTo>
                  <a:cubicBezTo>
                    <a:pt x="2501" y="168"/>
                    <a:pt x="2525" y="72"/>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4" name="Google Shape;4714;p70"/>
          <p:cNvSpPr/>
          <p:nvPr/>
        </p:nvSpPr>
        <p:spPr>
          <a:xfrm>
            <a:off x="6142648" y="2094627"/>
            <a:ext cx="417348" cy="379869"/>
          </a:xfrm>
          <a:custGeom>
            <a:avLst/>
            <a:gdLst/>
            <a:ahLst/>
            <a:cxnLst/>
            <a:rect l="l" t="t" r="r" b="b"/>
            <a:pathLst>
              <a:path w="11670" h="10622" extrusionOk="0">
                <a:moveTo>
                  <a:pt x="4049" y="1786"/>
                </a:moveTo>
                <a:cubicBezTo>
                  <a:pt x="4240" y="1786"/>
                  <a:pt x="4383" y="1929"/>
                  <a:pt x="4383" y="2120"/>
                </a:cubicBezTo>
                <a:cubicBezTo>
                  <a:pt x="4383" y="2310"/>
                  <a:pt x="4240" y="2453"/>
                  <a:pt x="4049" y="2453"/>
                </a:cubicBezTo>
                <a:cubicBezTo>
                  <a:pt x="3859" y="2453"/>
                  <a:pt x="3716" y="2310"/>
                  <a:pt x="3716" y="2120"/>
                </a:cubicBezTo>
                <a:cubicBezTo>
                  <a:pt x="3716" y="1929"/>
                  <a:pt x="3859" y="1786"/>
                  <a:pt x="4049" y="1786"/>
                </a:cubicBezTo>
                <a:close/>
                <a:moveTo>
                  <a:pt x="5835" y="1786"/>
                </a:moveTo>
                <a:cubicBezTo>
                  <a:pt x="6026" y="1786"/>
                  <a:pt x="6169" y="1929"/>
                  <a:pt x="6169" y="2120"/>
                </a:cubicBezTo>
                <a:cubicBezTo>
                  <a:pt x="6169" y="2310"/>
                  <a:pt x="6026" y="2453"/>
                  <a:pt x="5835" y="2453"/>
                </a:cubicBezTo>
                <a:cubicBezTo>
                  <a:pt x="5645" y="2453"/>
                  <a:pt x="5478" y="2310"/>
                  <a:pt x="5478" y="2120"/>
                </a:cubicBezTo>
                <a:cubicBezTo>
                  <a:pt x="5478" y="1929"/>
                  <a:pt x="5645" y="1786"/>
                  <a:pt x="5835" y="1786"/>
                </a:cubicBezTo>
                <a:close/>
                <a:moveTo>
                  <a:pt x="7621" y="1786"/>
                </a:moveTo>
                <a:cubicBezTo>
                  <a:pt x="7812" y="1786"/>
                  <a:pt x="7955" y="1929"/>
                  <a:pt x="7955" y="2120"/>
                </a:cubicBezTo>
                <a:cubicBezTo>
                  <a:pt x="7955" y="2310"/>
                  <a:pt x="7788" y="2453"/>
                  <a:pt x="7621" y="2453"/>
                </a:cubicBezTo>
                <a:cubicBezTo>
                  <a:pt x="7431" y="2453"/>
                  <a:pt x="7264" y="2310"/>
                  <a:pt x="7264" y="2120"/>
                </a:cubicBezTo>
                <a:cubicBezTo>
                  <a:pt x="7264" y="1929"/>
                  <a:pt x="7431" y="1786"/>
                  <a:pt x="7621" y="1786"/>
                </a:cubicBezTo>
                <a:close/>
                <a:moveTo>
                  <a:pt x="1596" y="8692"/>
                </a:moveTo>
                <a:cubicBezTo>
                  <a:pt x="1787" y="8692"/>
                  <a:pt x="1954" y="8835"/>
                  <a:pt x="1954" y="9026"/>
                </a:cubicBezTo>
                <a:cubicBezTo>
                  <a:pt x="1954" y="9216"/>
                  <a:pt x="1787" y="9359"/>
                  <a:pt x="1596" y="9359"/>
                </a:cubicBezTo>
                <a:cubicBezTo>
                  <a:pt x="1430" y="9359"/>
                  <a:pt x="1263" y="9216"/>
                  <a:pt x="1263" y="9026"/>
                </a:cubicBezTo>
                <a:cubicBezTo>
                  <a:pt x="1263" y="8835"/>
                  <a:pt x="1430" y="8692"/>
                  <a:pt x="1596" y="8692"/>
                </a:cubicBezTo>
                <a:close/>
                <a:moveTo>
                  <a:pt x="5835" y="8692"/>
                </a:moveTo>
                <a:cubicBezTo>
                  <a:pt x="6026" y="8692"/>
                  <a:pt x="6169" y="8835"/>
                  <a:pt x="6169" y="9026"/>
                </a:cubicBezTo>
                <a:cubicBezTo>
                  <a:pt x="6169" y="9216"/>
                  <a:pt x="6026" y="9359"/>
                  <a:pt x="5835" y="9359"/>
                </a:cubicBezTo>
                <a:cubicBezTo>
                  <a:pt x="5645" y="9359"/>
                  <a:pt x="5478" y="9216"/>
                  <a:pt x="5478" y="9026"/>
                </a:cubicBezTo>
                <a:cubicBezTo>
                  <a:pt x="5478" y="8835"/>
                  <a:pt x="5645" y="8692"/>
                  <a:pt x="5835" y="8692"/>
                </a:cubicBezTo>
                <a:close/>
                <a:moveTo>
                  <a:pt x="10050" y="8692"/>
                </a:moveTo>
                <a:cubicBezTo>
                  <a:pt x="10241" y="8692"/>
                  <a:pt x="10384" y="8835"/>
                  <a:pt x="10384" y="9026"/>
                </a:cubicBezTo>
                <a:cubicBezTo>
                  <a:pt x="10384" y="9216"/>
                  <a:pt x="10241" y="9359"/>
                  <a:pt x="10050" y="9359"/>
                </a:cubicBezTo>
                <a:cubicBezTo>
                  <a:pt x="9860" y="9359"/>
                  <a:pt x="9717" y="9216"/>
                  <a:pt x="9717" y="9026"/>
                </a:cubicBezTo>
                <a:cubicBezTo>
                  <a:pt x="9717" y="8835"/>
                  <a:pt x="9860" y="8692"/>
                  <a:pt x="10050" y="8692"/>
                </a:cubicBezTo>
                <a:close/>
                <a:moveTo>
                  <a:pt x="2739" y="0"/>
                </a:moveTo>
                <a:cubicBezTo>
                  <a:pt x="2192" y="0"/>
                  <a:pt x="1715" y="453"/>
                  <a:pt x="1715" y="1000"/>
                </a:cubicBezTo>
                <a:lnTo>
                  <a:pt x="1715" y="3215"/>
                </a:lnTo>
                <a:cubicBezTo>
                  <a:pt x="1715" y="3787"/>
                  <a:pt x="2192" y="4239"/>
                  <a:pt x="2739" y="4239"/>
                </a:cubicBezTo>
                <a:lnTo>
                  <a:pt x="5478" y="4239"/>
                </a:lnTo>
                <a:lnTo>
                  <a:pt x="5478" y="5954"/>
                </a:lnTo>
                <a:lnTo>
                  <a:pt x="1596" y="5954"/>
                </a:lnTo>
                <a:cubicBezTo>
                  <a:pt x="1430" y="5954"/>
                  <a:pt x="1263" y="6097"/>
                  <a:pt x="1263" y="6287"/>
                </a:cubicBezTo>
                <a:lnTo>
                  <a:pt x="1263" y="7454"/>
                </a:lnTo>
                <a:cubicBezTo>
                  <a:pt x="548" y="7621"/>
                  <a:pt x="1" y="8264"/>
                  <a:pt x="1" y="9026"/>
                </a:cubicBezTo>
                <a:cubicBezTo>
                  <a:pt x="1" y="9907"/>
                  <a:pt x="739" y="10621"/>
                  <a:pt x="1620" y="10621"/>
                </a:cubicBezTo>
                <a:cubicBezTo>
                  <a:pt x="2501" y="10621"/>
                  <a:pt x="3216" y="9907"/>
                  <a:pt x="3216" y="9026"/>
                </a:cubicBezTo>
                <a:cubicBezTo>
                  <a:pt x="3216" y="8240"/>
                  <a:pt x="2668" y="7597"/>
                  <a:pt x="1954" y="7454"/>
                </a:cubicBezTo>
                <a:lnTo>
                  <a:pt x="1954" y="6644"/>
                </a:lnTo>
                <a:lnTo>
                  <a:pt x="5478" y="6644"/>
                </a:lnTo>
                <a:lnTo>
                  <a:pt x="5478" y="7454"/>
                </a:lnTo>
                <a:cubicBezTo>
                  <a:pt x="4764" y="7621"/>
                  <a:pt x="4216" y="8264"/>
                  <a:pt x="4216" y="9026"/>
                </a:cubicBezTo>
                <a:cubicBezTo>
                  <a:pt x="4216" y="9907"/>
                  <a:pt x="4954" y="10621"/>
                  <a:pt x="5835" y="10621"/>
                </a:cubicBezTo>
                <a:cubicBezTo>
                  <a:pt x="6716" y="10621"/>
                  <a:pt x="7431" y="9907"/>
                  <a:pt x="7431" y="9026"/>
                </a:cubicBezTo>
                <a:cubicBezTo>
                  <a:pt x="7431" y="8264"/>
                  <a:pt x="6883" y="7621"/>
                  <a:pt x="6169" y="7454"/>
                </a:cubicBezTo>
                <a:lnTo>
                  <a:pt x="6169" y="6644"/>
                </a:lnTo>
                <a:lnTo>
                  <a:pt x="9717" y="6644"/>
                </a:lnTo>
                <a:lnTo>
                  <a:pt x="9717" y="7454"/>
                </a:lnTo>
                <a:cubicBezTo>
                  <a:pt x="8979" y="7621"/>
                  <a:pt x="8455" y="8264"/>
                  <a:pt x="8455" y="9026"/>
                </a:cubicBezTo>
                <a:cubicBezTo>
                  <a:pt x="8455" y="9907"/>
                  <a:pt x="9169" y="10621"/>
                  <a:pt x="10050" y="10621"/>
                </a:cubicBezTo>
                <a:cubicBezTo>
                  <a:pt x="10932" y="10621"/>
                  <a:pt x="11646" y="9907"/>
                  <a:pt x="11646" y="9026"/>
                </a:cubicBezTo>
                <a:cubicBezTo>
                  <a:pt x="11670" y="8264"/>
                  <a:pt x="11122" y="7621"/>
                  <a:pt x="10384" y="7454"/>
                </a:cubicBezTo>
                <a:lnTo>
                  <a:pt x="10384" y="6287"/>
                </a:lnTo>
                <a:cubicBezTo>
                  <a:pt x="10384" y="6097"/>
                  <a:pt x="10241" y="5954"/>
                  <a:pt x="10050" y="5954"/>
                </a:cubicBezTo>
                <a:lnTo>
                  <a:pt x="6169" y="5954"/>
                </a:lnTo>
                <a:lnTo>
                  <a:pt x="6169" y="4239"/>
                </a:lnTo>
                <a:lnTo>
                  <a:pt x="8907" y="4239"/>
                </a:lnTo>
                <a:cubicBezTo>
                  <a:pt x="9479" y="4239"/>
                  <a:pt x="9931" y="3787"/>
                  <a:pt x="9931" y="3215"/>
                </a:cubicBezTo>
                <a:lnTo>
                  <a:pt x="9931" y="1000"/>
                </a:lnTo>
                <a:cubicBezTo>
                  <a:pt x="9931" y="453"/>
                  <a:pt x="9479" y="0"/>
                  <a:pt x="8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5" name="Google Shape;4715;p70"/>
          <p:cNvGrpSpPr/>
          <p:nvPr/>
        </p:nvGrpSpPr>
        <p:grpSpPr>
          <a:xfrm>
            <a:off x="5493679" y="2075887"/>
            <a:ext cx="310025" cy="416490"/>
            <a:chOff x="5493679" y="2075887"/>
            <a:chExt cx="310025" cy="416490"/>
          </a:xfrm>
        </p:grpSpPr>
        <p:sp>
          <p:nvSpPr>
            <p:cNvPr id="4716" name="Google Shape;4716;p70"/>
            <p:cNvSpPr/>
            <p:nvPr/>
          </p:nvSpPr>
          <p:spPr>
            <a:xfrm>
              <a:off x="5607801" y="2385887"/>
              <a:ext cx="81789" cy="34117"/>
            </a:xfrm>
            <a:custGeom>
              <a:avLst/>
              <a:gdLst/>
              <a:ahLst/>
              <a:cxnLst/>
              <a:rect l="l" t="t" r="r" b="b"/>
              <a:pathLst>
                <a:path w="2287" h="954" extrusionOk="0">
                  <a:moveTo>
                    <a:pt x="0" y="1"/>
                  </a:moveTo>
                  <a:lnTo>
                    <a:pt x="0" y="953"/>
                  </a:lnTo>
                  <a:lnTo>
                    <a:pt x="2286" y="953"/>
                  </a:lnTo>
                  <a:lnTo>
                    <a:pt x="2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70"/>
            <p:cNvSpPr/>
            <p:nvPr/>
          </p:nvSpPr>
          <p:spPr>
            <a:xfrm>
              <a:off x="5493679" y="2075887"/>
              <a:ext cx="310025" cy="416490"/>
            </a:xfrm>
            <a:custGeom>
              <a:avLst/>
              <a:gdLst/>
              <a:ahLst/>
              <a:cxnLst/>
              <a:rect l="l" t="t" r="r" b="b"/>
              <a:pathLst>
                <a:path w="8669" h="11646" extrusionOk="0">
                  <a:moveTo>
                    <a:pt x="1477" y="1143"/>
                  </a:moveTo>
                  <a:cubicBezTo>
                    <a:pt x="1667" y="1143"/>
                    <a:pt x="1834" y="1310"/>
                    <a:pt x="1834" y="1500"/>
                  </a:cubicBezTo>
                  <a:cubicBezTo>
                    <a:pt x="1834" y="1667"/>
                    <a:pt x="1667" y="1834"/>
                    <a:pt x="1477" y="1834"/>
                  </a:cubicBezTo>
                  <a:cubicBezTo>
                    <a:pt x="1286" y="1834"/>
                    <a:pt x="1143" y="1667"/>
                    <a:pt x="1143" y="1500"/>
                  </a:cubicBezTo>
                  <a:cubicBezTo>
                    <a:pt x="1143" y="1310"/>
                    <a:pt x="1286" y="1143"/>
                    <a:pt x="1477" y="1143"/>
                  </a:cubicBezTo>
                  <a:close/>
                  <a:moveTo>
                    <a:pt x="7192" y="1143"/>
                  </a:moveTo>
                  <a:cubicBezTo>
                    <a:pt x="7383" y="1143"/>
                    <a:pt x="7525" y="1310"/>
                    <a:pt x="7525" y="1500"/>
                  </a:cubicBezTo>
                  <a:cubicBezTo>
                    <a:pt x="7525" y="1667"/>
                    <a:pt x="7383" y="1834"/>
                    <a:pt x="7192" y="1834"/>
                  </a:cubicBezTo>
                  <a:cubicBezTo>
                    <a:pt x="7002" y="1834"/>
                    <a:pt x="6835" y="1667"/>
                    <a:pt x="6835" y="1500"/>
                  </a:cubicBezTo>
                  <a:cubicBezTo>
                    <a:pt x="6835" y="1310"/>
                    <a:pt x="7002" y="1143"/>
                    <a:pt x="7192" y="1143"/>
                  </a:cubicBezTo>
                  <a:close/>
                  <a:moveTo>
                    <a:pt x="4334" y="4001"/>
                  </a:moveTo>
                  <a:cubicBezTo>
                    <a:pt x="4525" y="4001"/>
                    <a:pt x="4668" y="4144"/>
                    <a:pt x="4668" y="4334"/>
                  </a:cubicBezTo>
                  <a:cubicBezTo>
                    <a:pt x="4668" y="4525"/>
                    <a:pt x="4525" y="4692"/>
                    <a:pt x="4334" y="4692"/>
                  </a:cubicBezTo>
                  <a:cubicBezTo>
                    <a:pt x="4144" y="4692"/>
                    <a:pt x="4001" y="4525"/>
                    <a:pt x="4001" y="4334"/>
                  </a:cubicBezTo>
                  <a:cubicBezTo>
                    <a:pt x="4001" y="4144"/>
                    <a:pt x="4144" y="4001"/>
                    <a:pt x="4334" y="4001"/>
                  </a:cubicBezTo>
                  <a:close/>
                  <a:moveTo>
                    <a:pt x="4334" y="2048"/>
                  </a:moveTo>
                  <a:cubicBezTo>
                    <a:pt x="3072" y="2048"/>
                    <a:pt x="2048" y="3072"/>
                    <a:pt x="2048" y="4334"/>
                  </a:cubicBezTo>
                  <a:cubicBezTo>
                    <a:pt x="2048" y="5597"/>
                    <a:pt x="3072" y="6621"/>
                    <a:pt x="4334" y="6621"/>
                  </a:cubicBezTo>
                  <a:cubicBezTo>
                    <a:pt x="5597" y="6621"/>
                    <a:pt x="6621" y="5597"/>
                    <a:pt x="6621" y="4334"/>
                  </a:cubicBezTo>
                  <a:cubicBezTo>
                    <a:pt x="6621" y="3072"/>
                    <a:pt x="5597" y="2048"/>
                    <a:pt x="4334" y="2048"/>
                  </a:cubicBezTo>
                  <a:close/>
                  <a:moveTo>
                    <a:pt x="4334" y="1381"/>
                  </a:moveTo>
                  <a:cubicBezTo>
                    <a:pt x="5978" y="1381"/>
                    <a:pt x="7287" y="2715"/>
                    <a:pt x="7287" y="4334"/>
                  </a:cubicBezTo>
                  <a:cubicBezTo>
                    <a:pt x="7287" y="5978"/>
                    <a:pt x="5978" y="7311"/>
                    <a:pt x="4334" y="7311"/>
                  </a:cubicBezTo>
                  <a:cubicBezTo>
                    <a:pt x="2691" y="7311"/>
                    <a:pt x="1381" y="5978"/>
                    <a:pt x="1381" y="4334"/>
                  </a:cubicBezTo>
                  <a:cubicBezTo>
                    <a:pt x="1381" y="2715"/>
                    <a:pt x="2691" y="1381"/>
                    <a:pt x="4334" y="1381"/>
                  </a:cubicBezTo>
                  <a:close/>
                  <a:moveTo>
                    <a:pt x="5811" y="7978"/>
                  </a:moveTo>
                  <a:cubicBezTo>
                    <a:pt x="6001" y="7978"/>
                    <a:pt x="6168" y="8145"/>
                    <a:pt x="6168" y="8335"/>
                  </a:cubicBezTo>
                  <a:lnTo>
                    <a:pt x="6168" y="9955"/>
                  </a:lnTo>
                  <a:cubicBezTo>
                    <a:pt x="6168" y="10145"/>
                    <a:pt x="6001" y="10288"/>
                    <a:pt x="5811" y="10288"/>
                  </a:cubicBezTo>
                  <a:lnTo>
                    <a:pt x="2858" y="10288"/>
                  </a:lnTo>
                  <a:cubicBezTo>
                    <a:pt x="2667" y="10288"/>
                    <a:pt x="2501" y="10145"/>
                    <a:pt x="2501" y="9955"/>
                  </a:cubicBezTo>
                  <a:lnTo>
                    <a:pt x="2501" y="8335"/>
                  </a:lnTo>
                  <a:cubicBezTo>
                    <a:pt x="2501" y="8145"/>
                    <a:pt x="2667" y="7978"/>
                    <a:pt x="2858" y="7978"/>
                  </a:cubicBezTo>
                  <a:close/>
                  <a:moveTo>
                    <a:pt x="1477" y="9835"/>
                  </a:moveTo>
                  <a:cubicBezTo>
                    <a:pt x="1667" y="9835"/>
                    <a:pt x="1834" y="10002"/>
                    <a:pt x="1834" y="10169"/>
                  </a:cubicBezTo>
                  <a:cubicBezTo>
                    <a:pt x="1834" y="10359"/>
                    <a:pt x="1667" y="10526"/>
                    <a:pt x="1477" y="10526"/>
                  </a:cubicBezTo>
                  <a:cubicBezTo>
                    <a:pt x="1286" y="10526"/>
                    <a:pt x="1143" y="10359"/>
                    <a:pt x="1143" y="10169"/>
                  </a:cubicBezTo>
                  <a:cubicBezTo>
                    <a:pt x="1143" y="10002"/>
                    <a:pt x="1286" y="9835"/>
                    <a:pt x="1477" y="9835"/>
                  </a:cubicBezTo>
                  <a:close/>
                  <a:moveTo>
                    <a:pt x="7192" y="9835"/>
                  </a:moveTo>
                  <a:cubicBezTo>
                    <a:pt x="7383" y="9835"/>
                    <a:pt x="7525" y="10002"/>
                    <a:pt x="7525" y="10169"/>
                  </a:cubicBezTo>
                  <a:cubicBezTo>
                    <a:pt x="7525" y="10359"/>
                    <a:pt x="7383" y="10526"/>
                    <a:pt x="7192" y="10526"/>
                  </a:cubicBezTo>
                  <a:cubicBezTo>
                    <a:pt x="7002" y="10526"/>
                    <a:pt x="6835" y="10359"/>
                    <a:pt x="6835" y="10169"/>
                  </a:cubicBezTo>
                  <a:cubicBezTo>
                    <a:pt x="6835" y="10002"/>
                    <a:pt x="7002" y="9835"/>
                    <a:pt x="7192" y="9835"/>
                  </a:cubicBezTo>
                  <a:close/>
                  <a:moveTo>
                    <a:pt x="1167" y="0"/>
                  </a:moveTo>
                  <a:cubicBezTo>
                    <a:pt x="524" y="0"/>
                    <a:pt x="0" y="548"/>
                    <a:pt x="0" y="1191"/>
                  </a:cubicBezTo>
                  <a:lnTo>
                    <a:pt x="0" y="10478"/>
                  </a:lnTo>
                  <a:cubicBezTo>
                    <a:pt x="0" y="11121"/>
                    <a:pt x="524" y="11645"/>
                    <a:pt x="1167" y="11645"/>
                  </a:cubicBezTo>
                  <a:lnTo>
                    <a:pt x="7502" y="11645"/>
                  </a:lnTo>
                  <a:cubicBezTo>
                    <a:pt x="8145" y="11645"/>
                    <a:pt x="8669" y="11121"/>
                    <a:pt x="8669" y="10478"/>
                  </a:cubicBezTo>
                  <a:lnTo>
                    <a:pt x="8669" y="1191"/>
                  </a:lnTo>
                  <a:cubicBezTo>
                    <a:pt x="8669" y="548"/>
                    <a:pt x="8145" y="0"/>
                    <a:pt x="7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8" name="Google Shape;4718;p70"/>
          <p:cNvGrpSpPr/>
          <p:nvPr/>
        </p:nvGrpSpPr>
        <p:grpSpPr>
          <a:xfrm>
            <a:off x="4722040" y="2157643"/>
            <a:ext cx="416490" cy="253842"/>
            <a:chOff x="4722040" y="2157643"/>
            <a:chExt cx="416490" cy="253842"/>
          </a:xfrm>
        </p:grpSpPr>
        <p:sp>
          <p:nvSpPr>
            <p:cNvPr id="4719" name="Google Shape;4719;p70"/>
            <p:cNvSpPr/>
            <p:nvPr/>
          </p:nvSpPr>
          <p:spPr>
            <a:xfrm>
              <a:off x="5015875" y="2230887"/>
              <a:ext cx="24712" cy="57077"/>
            </a:xfrm>
            <a:custGeom>
              <a:avLst/>
              <a:gdLst/>
              <a:ahLst/>
              <a:cxnLst/>
              <a:rect l="l" t="t" r="r" b="b"/>
              <a:pathLst>
                <a:path w="691" h="1596" extrusionOk="0">
                  <a:moveTo>
                    <a:pt x="0" y="0"/>
                  </a:moveTo>
                  <a:lnTo>
                    <a:pt x="0" y="1596"/>
                  </a:lnTo>
                  <a:lnTo>
                    <a:pt x="691" y="1596"/>
                  </a:lnTo>
                  <a:lnTo>
                    <a:pt x="6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70"/>
            <p:cNvSpPr/>
            <p:nvPr/>
          </p:nvSpPr>
          <p:spPr>
            <a:xfrm>
              <a:off x="4722040" y="2157643"/>
              <a:ext cx="416490" cy="253842"/>
            </a:xfrm>
            <a:custGeom>
              <a:avLst/>
              <a:gdLst/>
              <a:ahLst/>
              <a:cxnLst/>
              <a:rect l="l" t="t" r="r" b="b"/>
              <a:pathLst>
                <a:path w="11646" h="7098" extrusionOk="0">
                  <a:moveTo>
                    <a:pt x="2739" y="2048"/>
                  </a:moveTo>
                  <a:lnTo>
                    <a:pt x="2739" y="3644"/>
                  </a:lnTo>
                  <a:lnTo>
                    <a:pt x="3406" y="3644"/>
                  </a:lnTo>
                  <a:lnTo>
                    <a:pt x="3406" y="2048"/>
                  </a:lnTo>
                  <a:close/>
                  <a:moveTo>
                    <a:pt x="5454" y="2048"/>
                  </a:moveTo>
                  <a:lnTo>
                    <a:pt x="5454" y="3644"/>
                  </a:lnTo>
                  <a:lnTo>
                    <a:pt x="6144" y="3644"/>
                  </a:lnTo>
                  <a:lnTo>
                    <a:pt x="6144" y="2048"/>
                  </a:lnTo>
                  <a:close/>
                  <a:moveTo>
                    <a:pt x="3763" y="1358"/>
                  </a:moveTo>
                  <a:cubicBezTo>
                    <a:pt x="3953" y="1358"/>
                    <a:pt x="4096" y="1524"/>
                    <a:pt x="4096" y="1715"/>
                  </a:cubicBezTo>
                  <a:lnTo>
                    <a:pt x="4096" y="3977"/>
                  </a:lnTo>
                  <a:cubicBezTo>
                    <a:pt x="4096" y="4168"/>
                    <a:pt x="3953" y="4335"/>
                    <a:pt x="3763" y="4335"/>
                  </a:cubicBezTo>
                  <a:lnTo>
                    <a:pt x="2405" y="4335"/>
                  </a:lnTo>
                  <a:cubicBezTo>
                    <a:pt x="2215" y="4335"/>
                    <a:pt x="2048" y="4168"/>
                    <a:pt x="2048" y="3977"/>
                  </a:cubicBezTo>
                  <a:lnTo>
                    <a:pt x="2048" y="1715"/>
                  </a:lnTo>
                  <a:cubicBezTo>
                    <a:pt x="2048" y="1524"/>
                    <a:pt x="2215" y="1358"/>
                    <a:pt x="2405" y="1358"/>
                  </a:cubicBezTo>
                  <a:close/>
                  <a:moveTo>
                    <a:pt x="6478" y="1358"/>
                  </a:moveTo>
                  <a:cubicBezTo>
                    <a:pt x="6668" y="1358"/>
                    <a:pt x="6835" y="1524"/>
                    <a:pt x="6835" y="1715"/>
                  </a:cubicBezTo>
                  <a:lnTo>
                    <a:pt x="6835" y="3977"/>
                  </a:lnTo>
                  <a:cubicBezTo>
                    <a:pt x="6835" y="4168"/>
                    <a:pt x="6668" y="4335"/>
                    <a:pt x="6478" y="4335"/>
                  </a:cubicBezTo>
                  <a:lnTo>
                    <a:pt x="5120" y="4335"/>
                  </a:lnTo>
                  <a:cubicBezTo>
                    <a:pt x="4930" y="4335"/>
                    <a:pt x="4787" y="4168"/>
                    <a:pt x="4787" y="3977"/>
                  </a:cubicBezTo>
                  <a:lnTo>
                    <a:pt x="4787" y="1715"/>
                  </a:lnTo>
                  <a:cubicBezTo>
                    <a:pt x="4787" y="1524"/>
                    <a:pt x="4930" y="1358"/>
                    <a:pt x="5120" y="1358"/>
                  </a:cubicBezTo>
                  <a:close/>
                  <a:moveTo>
                    <a:pt x="9240" y="1358"/>
                  </a:moveTo>
                  <a:cubicBezTo>
                    <a:pt x="9431" y="1358"/>
                    <a:pt x="9574" y="1524"/>
                    <a:pt x="9574" y="1715"/>
                  </a:cubicBezTo>
                  <a:lnTo>
                    <a:pt x="9574" y="3977"/>
                  </a:lnTo>
                  <a:cubicBezTo>
                    <a:pt x="9574" y="4168"/>
                    <a:pt x="9431" y="4335"/>
                    <a:pt x="9240" y="4335"/>
                  </a:cubicBezTo>
                  <a:lnTo>
                    <a:pt x="7883" y="4335"/>
                  </a:lnTo>
                  <a:cubicBezTo>
                    <a:pt x="7692" y="4335"/>
                    <a:pt x="7526" y="4168"/>
                    <a:pt x="7526" y="3977"/>
                  </a:cubicBezTo>
                  <a:lnTo>
                    <a:pt x="7526" y="1715"/>
                  </a:lnTo>
                  <a:cubicBezTo>
                    <a:pt x="7526" y="1524"/>
                    <a:pt x="7692" y="1358"/>
                    <a:pt x="7883" y="1358"/>
                  </a:cubicBezTo>
                  <a:close/>
                  <a:moveTo>
                    <a:pt x="334" y="0"/>
                  </a:moveTo>
                  <a:cubicBezTo>
                    <a:pt x="143" y="0"/>
                    <a:pt x="0" y="167"/>
                    <a:pt x="0" y="334"/>
                  </a:cubicBezTo>
                  <a:lnTo>
                    <a:pt x="0" y="2167"/>
                  </a:lnTo>
                  <a:cubicBezTo>
                    <a:pt x="0" y="2358"/>
                    <a:pt x="143" y="2501"/>
                    <a:pt x="334" y="2501"/>
                  </a:cubicBezTo>
                  <a:lnTo>
                    <a:pt x="691" y="2501"/>
                  </a:lnTo>
                  <a:lnTo>
                    <a:pt x="691" y="3191"/>
                  </a:lnTo>
                  <a:lnTo>
                    <a:pt x="334" y="3191"/>
                  </a:lnTo>
                  <a:cubicBezTo>
                    <a:pt x="143" y="3191"/>
                    <a:pt x="0" y="3334"/>
                    <a:pt x="0" y="3525"/>
                  </a:cubicBezTo>
                  <a:lnTo>
                    <a:pt x="0" y="6764"/>
                  </a:lnTo>
                  <a:cubicBezTo>
                    <a:pt x="0" y="6930"/>
                    <a:pt x="143" y="7097"/>
                    <a:pt x="334" y="7097"/>
                  </a:cubicBezTo>
                  <a:lnTo>
                    <a:pt x="1381" y="7097"/>
                  </a:lnTo>
                  <a:lnTo>
                    <a:pt x="1381" y="5621"/>
                  </a:lnTo>
                  <a:cubicBezTo>
                    <a:pt x="1381" y="5430"/>
                    <a:pt x="1524" y="5287"/>
                    <a:pt x="1715" y="5287"/>
                  </a:cubicBezTo>
                  <a:cubicBezTo>
                    <a:pt x="1905" y="5287"/>
                    <a:pt x="2048" y="5430"/>
                    <a:pt x="2048" y="5621"/>
                  </a:cubicBezTo>
                  <a:lnTo>
                    <a:pt x="2048" y="7097"/>
                  </a:lnTo>
                  <a:lnTo>
                    <a:pt x="2739" y="7097"/>
                  </a:lnTo>
                  <a:lnTo>
                    <a:pt x="2739" y="5621"/>
                  </a:lnTo>
                  <a:cubicBezTo>
                    <a:pt x="2739" y="5430"/>
                    <a:pt x="2882" y="5287"/>
                    <a:pt x="3072" y="5287"/>
                  </a:cubicBezTo>
                  <a:cubicBezTo>
                    <a:pt x="3263" y="5287"/>
                    <a:pt x="3406" y="5430"/>
                    <a:pt x="3406" y="5621"/>
                  </a:cubicBezTo>
                  <a:lnTo>
                    <a:pt x="3406" y="7097"/>
                  </a:lnTo>
                  <a:lnTo>
                    <a:pt x="4096" y="7097"/>
                  </a:lnTo>
                  <a:lnTo>
                    <a:pt x="4096" y="5621"/>
                  </a:lnTo>
                  <a:cubicBezTo>
                    <a:pt x="4096" y="5430"/>
                    <a:pt x="4263" y="5287"/>
                    <a:pt x="4430" y="5287"/>
                  </a:cubicBezTo>
                  <a:cubicBezTo>
                    <a:pt x="4620" y="5287"/>
                    <a:pt x="4787" y="5430"/>
                    <a:pt x="4787" y="5621"/>
                  </a:cubicBezTo>
                  <a:lnTo>
                    <a:pt x="4787" y="7097"/>
                  </a:lnTo>
                  <a:lnTo>
                    <a:pt x="5454" y="7097"/>
                  </a:lnTo>
                  <a:lnTo>
                    <a:pt x="5454" y="5621"/>
                  </a:lnTo>
                  <a:cubicBezTo>
                    <a:pt x="5454" y="5430"/>
                    <a:pt x="5620" y="5287"/>
                    <a:pt x="5811" y="5287"/>
                  </a:cubicBezTo>
                  <a:cubicBezTo>
                    <a:pt x="6001" y="5287"/>
                    <a:pt x="6144" y="5430"/>
                    <a:pt x="6144" y="5621"/>
                  </a:cubicBezTo>
                  <a:lnTo>
                    <a:pt x="6144" y="7097"/>
                  </a:lnTo>
                  <a:lnTo>
                    <a:pt x="6835" y="7097"/>
                  </a:lnTo>
                  <a:lnTo>
                    <a:pt x="6835" y="5621"/>
                  </a:lnTo>
                  <a:cubicBezTo>
                    <a:pt x="6835" y="5430"/>
                    <a:pt x="6978" y="5287"/>
                    <a:pt x="7168" y="5287"/>
                  </a:cubicBezTo>
                  <a:cubicBezTo>
                    <a:pt x="7359" y="5287"/>
                    <a:pt x="7502" y="5430"/>
                    <a:pt x="7502" y="5621"/>
                  </a:cubicBezTo>
                  <a:lnTo>
                    <a:pt x="7502" y="7097"/>
                  </a:lnTo>
                  <a:lnTo>
                    <a:pt x="8192" y="7097"/>
                  </a:lnTo>
                  <a:lnTo>
                    <a:pt x="8192" y="5621"/>
                  </a:lnTo>
                  <a:cubicBezTo>
                    <a:pt x="8192" y="5430"/>
                    <a:pt x="8335" y="5287"/>
                    <a:pt x="8526" y="5287"/>
                  </a:cubicBezTo>
                  <a:cubicBezTo>
                    <a:pt x="8716" y="5287"/>
                    <a:pt x="8883" y="5430"/>
                    <a:pt x="8883" y="5621"/>
                  </a:cubicBezTo>
                  <a:lnTo>
                    <a:pt x="8883" y="7097"/>
                  </a:lnTo>
                  <a:lnTo>
                    <a:pt x="9550" y="7097"/>
                  </a:lnTo>
                  <a:lnTo>
                    <a:pt x="9550" y="5621"/>
                  </a:lnTo>
                  <a:cubicBezTo>
                    <a:pt x="9550" y="5430"/>
                    <a:pt x="9716" y="5287"/>
                    <a:pt x="9907" y="5287"/>
                  </a:cubicBezTo>
                  <a:cubicBezTo>
                    <a:pt x="10098" y="5287"/>
                    <a:pt x="10240" y="5430"/>
                    <a:pt x="10240" y="5621"/>
                  </a:cubicBezTo>
                  <a:lnTo>
                    <a:pt x="10240" y="7097"/>
                  </a:lnTo>
                  <a:lnTo>
                    <a:pt x="11288" y="7097"/>
                  </a:lnTo>
                  <a:cubicBezTo>
                    <a:pt x="11479" y="7097"/>
                    <a:pt x="11645" y="6930"/>
                    <a:pt x="11645" y="6764"/>
                  </a:cubicBezTo>
                  <a:lnTo>
                    <a:pt x="11645" y="3525"/>
                  </a:lnTo>
                  <a:cubicBezTo>
                    <a:pt x="11645" y="3334"/>
                    <a:pt x="11479" y="3191"/>
                    <a:pt x="11288" y="3191"/>
                  </a:cubicBezTo>
                  <a:lnTo>
                    <a:pt x="10931" y="3191"/>
                  </a:lnTo>
                  <a:lnTo>
                    <a:pt x="10931" y="2501"/>
                  </a:lnTo>
                  <a:lnTo>
                    <a:pt x="11288" y="2501"/>
                  </a:lnTo>
                  <a:cubicBezTo>
                    <a:pt x="11479" y="2501"/>
                    <a:pt x="11645" y="2358"/>
                    <a:pt x="11645" y="2167"/>
                  </a:cubicBezTo>
                  <a:lnTo>
                    <a:pt x="11645" y="334"/>
                  </a:lnTo>
                  <a:cubicBezTo>
                    <a:pt x="11645" y="167"/>
                    <a:pt x="11479" y="0"/>
                    <a:pt x="11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1" name="Google Shape;4721;p70"/>
          <p:cNvGrpSpPr/>
          <p:nvPr/>
        </p:nvGrpSpPr>
        <p:grpSpPr>
          <a:xfrm>
            <a:off x="7573520" y="1437111"/>
            <a:ext cx="366244" cy="416496"/>
            <a:chOff x="7573520" y="1437111"/>
            <a:chExt cx="366244" cy="416496"/>
          </a:xfrm>
        </p:grpSpPr>
        <p:sp>
          <p:nvSpPr>
            <p:cNvPr id="4722" name="Google Shape;4722;p70"/>
            <p:cNvSpPr/>
            <p:nvPr/>
          </p:nvSpPr>
          <p:spPr>
            <a:xfrm>
              <a:off x="7573520" y="1603198"/>
              <a:ext cx="366244" cy="250409"/>
            </a:xfrm>
            <a:custGeom>
              <a:avLst/>
              <a:gdLst/>
              <a:ahLst/>
              <a:cxnLst/>
              <a:rect l="l" t="t" r="r" b="b"/>
              <a:pathLst>
                <a:path w="10241" h="7002" extrusionOk="0">
                  <a:moveTo>
                    <a:pt x="4287" y="1358"/>
                  </a:moveTo>
                  <a:cubicBezTo>
                    <a:pt x="4477" y="1358"/>
                    <a:pt x="4644" y="1524"/>
                    <a:pt x="4644" y="1715"/>
                  </a:cubicBezTo>
                  <a:cubicBezTo>
                    <a:pt x="4644" y="1905"/>
                    <a:pt x="4477" y="2048"/>
                    <a:pt x="4287" y="2048"/>
                  </a:cubicBezTo>
                  <a:lnTo>
                    <a:pt x="2715" y="2048"/>
                  </a:lnTo>
                  <a:cubicBezTo>
                    <a:pt x="2524" y="2048"/>
                    <a:pt x="2382" y="1905"/>
                    <a:pt x="2382" y="1715"/>
                  </a:cubicBezTo>
                  <a:cubicBezTo>
                    <a:pt x="2382" y="1524"/>
                    <a:pt x="2524" y="1358"/>
                    <a:pt x="2715" y="1358"/>
                  </a:cubicBezTo>
                  <a:close/>
                  <a:moveTo>
                    <a:pt x="7287" y="1358"/>
                  </a:moveTo>
                  <a:cubicBezTo>
                    <a:pt x="7502" y="1358"/>
                    <a:pt x="7645" y="1500"/>
                    <a:pt x="7645" y="1715"/>
                  </a:cubicBezTo>
                  <a:cubicBezTo>
                    <a:pt x="7645" y="1905"/>
                    <a:pt x="7502" y="2072"/>
                    <a:pt x="7287" y="2072"/>
                  </a:cubicBezTo>
                  <a:cubicBezTo>
                    <a:pt x="7097" y="2072"/>
                    <a:pt x="6930" y="1905"/>
                    <a:pt x="6930" y="1715"/>
                  </a:cubicBezTo>
                  <a:cubicBezTo>
                    <a:pt x="6930" y="1500"/>
                    <a:pt x="7097" y="1358"/>
                    <a:pt x="7287" y="1358"/>
                  </a:cubicBezTo>
                  <a:close/>
                  <a:moveTo>
                    <a:pt x="2048" y="0"/>
                  </a:moveTo>
                  <a:cubicBezTo>
                    <a:pt x="1596" y="0"/>
                    <a:pt x="1238" y="357"/>
                    <a:pt x="1238" y="810"/>
                  </a:cubicBezTo>
                  <a:lnTo>
                    <a:pt x="1238" y="2596"/>
                  </a:lnTo>
                  <a:cubicBezTo>
                    <a:pt x="1238" y="3048"/>
                    <a:pt x="1596" y="3406"/>
                    <a:pt x="2048" y="3406"/>
                  </a:cubicBezTo>
                  <a:lnTo>
                    <a:pt x="2739" y="3406"/>
                  </a:lnTo>
                  <a:lnTo>
                    <a:pt x="2739" y="4501"/>
                  </a:lnTo>
                  <a:lnTo>
                    <a:pt x="1643" y="5192"/>
                  </a:lnTo>
                  <a:cubicBezTo>
                    <a:pt x="1477" y="5049"/>
                    <a:pt x="1262" y="4977"/>
                    <a:pt x="1024" y="4977"/>
                  </a:cubicBezTo>
                  <a:cubicBezTo>
                    <a:pt x="453" y="4977"/>
                    <a:pt x="0" y="5430"/>
                    <a:pt x="0" y="6001"/>
                  </a:cubicBezTo>
                  <a:cubicBezTo>
                    <a:pt x="0" y="6549"/>
                    <a:pt x="453" y="7002"/>
                    <a:pt x="1024" y="7002"/>
                  </a:cubicBezTo>
                  <a:cubicBezTo>
                    <a:pt x="1596" y="7002"/>
                    <a:pt x="2048" y="6549"/>
                    <a:pt x="2048" y="6001"/>
                  </a:cubicBezTo>
                  <a:cubicBezTo>
                    <a:pt x="2048" y="5906"/>
                    <a:pt x="2048" y="5835"/>
                    <a:pt x="2024" y="5763"/>
                  </a:cubicBezTo>
                  <a:lnTo>
                    <a:pt x="3263" y="4954"/>
                  </a:lnTo>
                  <a:cubicBezTo>
                    <a:pt x="3358" y="4906"/>
                    <a:pt x="3406" y="4787"/>
                    <a:pt x="3406" y="4668"/>
                  </a:cubicBezTo>
                  <a:lnTo>
                    <a:pt x="3406" y="3406"/>
                  </a:lnTo>
                  <a:lnTo>
                    <a:pt x="4787" y="3406"/>
                  </a:lnTo>
                  <a:lnTo>
                    <a:pt x="4787" y="5025"/>
                  </a:lnTo>
                  <a:cubicBezTo>
                    <a:pt x="4382" y="5168"/>
                    <a:pt x="4096" y="5549"/>
                    <a:pt x="4096" y="6001"/>
                  </a:cubicBezTo>
                  <a:cubicBezTo>
                    <a:pt x="4096" y="6549"/>
                    <a:pt x="4549" y="7002"/>
                    <a:pt x="5120" y="7002"/>
                  </a:cubicBezTo>
                  <a:cubicBezTo>
                    <a:pt x="5692" y="7002"/>
                    <a:pt x="6144" y="6549"/>
                    <a:pt x="6144" y="6001"/>
                  </a:cubicBezTo>
                  <a:cubicBezTo>
                    <a:pt x="6144" y="5549"/>
                    <a:pt x="5858" y="5168"/>
                    <a:pt x="5454" y="5025"/>
                  </a:cubicBezTo>
                  <a:lnTo>
                    <a:pt x="5454" y="3406"/>
                  </a:lnTo>
                  <a:lnTo>
                    <a:pt x="6835" y="3406"/>
                  </a:lnTo>
                  <a:lnTo>
                    <a:pt x="6835" y="4668"/>
                  </a:lnTo>
                  <a:cubicBezTo>
                    <a:pt x="6835" y="4787"/>
                    <a:pt x="6882" y="4906"/>
                    <a:pt x="6978" y="4954"/>
                  </a:cubicBezTo>
                  <a:lnTo>
                    <a:pt x="8216" y="5763"/>
                  </a:lnTo>
                  <a:cubicBezTo>
                    <a:pt x="8192" y="5835"/>
                    <a:pt x="8192" y="5906"/>
                    <a:pt x="8192" y="6001"/>
                  </a:cubicBezTo>
                  <a:cubicBezTo>
                    <a:pt x="8192" y="6549"/>
                    <a:pt x="8645" y="7002"/>
                    <a:pt x="9216" y="7002"/>
                  </a:cubicBezTo>
                  <a:cubicBezTo>
                    <a:pt x="9788" y="7002"/>
                    <a:pt x="10240" y="6549"/>
                    <a:pt x="10240" y="6001"/>
                  </a:cubicBezTo>
                  <a:cubicBezTo>
                    <a:pt x="10240" y="5430"/>
                    <a:pt x="9788" y="4977"/>
                    <a:pt x="9216" y="4977"/>
                  </a:cubicBezTo>
                  <a:cubicBezTo>
                    <a:pt x="8978" y="4977"/>
                    <a:pt x="8764" y="5049"/>
                    <a:pt x="8597" y="5192"/>
                  </a:cubicBezTo>
                  <a:lnTo>
                    <a:pt x="7502" y="4501"/>
                  </a:lnTo>
                  <a:lnTo>
                    <a:pt x="7502" y="3406"/>
                  </a:lnTo>
                  <a:lnTo>
                    <a:pt x="8192" y="3406"/>
                  </a:lnTo>
                  <a:cubicBezTo>
                    <a:pt x="8645" y="3406"/>
                    <a:pt x="9002" y="3048"/>
                    <a:pt x="9002" y="2596"/>
                  </a:cubicBezTo>
                  <a:lnTo>
                    <a:pt x="9002" y="810"/>
                  </a:lnTo>
                  <a:cubicBezTo>
                    <a:pt x="9002" y="357"/>
                    <a:pt x="8645" y="0"/>
                    <a:pt x="8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70"/>
            <p:cNvSpPr/>
            <p:nvPr/>
          </p:nvSpPr>
          <p:spPr>
            <a:xfrm>
              <a:off x="7665505" y="1437111"/>
              <a:ext cx="182281" cy="56862"/>
            </a:xfrm>
            <a:custGeom>
              <a:avLst/>
              <a:gdLst/>
              <a:ahLst/>
              <a:cxnLst/>
              <a:rect l="l" t="t" r="r" b="b"/>
              <a:pathLst>
                <a:path w="5097" h="1590" extrusionOk="0">
                  <a:moveTo>
                    <a:pt x="2548" y="0"/>
                  </a:moveTo>
                  <a:cubicBezTo>
                    <a:pt x="1643" y="0"/>
                    <a:pt x="786" y="358"/>
                    <a:pt x="143" y="1001"/>
                  </a:cubicBezTo>
                  <a:cubicBezTo>
                    <a:pt x="0" y="1143"/>
                    <a:pt x="0" y="1358"/>
                    <a:pt x="143" y="1501"/>
                  </a:cubicBezTo>
                  <a:cubicBezTo>
                    <a:pt x="202" y="1560"/>
                    <a:pt x="286" y="1590"/>
                    <a:pt x="372" y="1590"/>
                  </a:cubicBezTo>
                  <a:cubicBezTo>
                    <a:pt x="458" y="1590"/>
                    <a:pt x="548" y="1560"/>
                    <a:pt x="619" y="1501"/>
                  </a:cubicBezTo>
                  <a:cubicBezTo>
                    <a:pt x="1143" y="977"/>
                    <a:pt x="1810" y="691"/>
                    <a:pt x="2548" y="691"/>
                  </a:cubicBezTo>
                  <a:cubicBezTo>
                    <a:pt x="3286" y="691"/>
                    <a:pt x="3953" y="977"/>
                    <a:pt x="4477" y="1501"/>
                  </a:cubicBezTo>
                  <a:cubicBezTo>
                    <a:pt x="4549" y="1560"/>
                    <a:pt x="4638" y="1590"/>
                    <a:pt x="4724" y="1590"/>
                  </a:cubicBezTo>
                  <a:cubicBezTo>
                    <a:pt x="4811" y="1590"/>
                    <a:pt x="4894" y="1560"/>
                    <a:pt x="4953" y="1501"/>
                  </a:cubicBezTo>
                  <a:cubicBezTo>
                    <a:pt x="5096" y="1358"/>
                    <a:pt x="5096" y="1143"/>
                    <a:pt x="4953" y="1001"/>
                  </a:cubicBezTo>
                  <a:cubicBezTo>
                    <a:pt x="4310" y="358"/>
                    <a:pt x="3453" y="0"/>
                    <a:pt x="2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70"/>
            <p:cNvSpPr/>
            <p:nvPr/>
          </p:nvSpPr>
          <p:spPr>
            <a:xfrm>
              <a:off x="7744686" y="1546978"/>
              <a:ext cx="23889" cy="24748"/>
            </a:xfrm>
            <a:custGeom>
              <a:avLst/>
              <a:gdLst/>
              <a:ahLst/>
              <a:cxnLst/>
              <a:rect l="l" t="t" r="r" b="b"/>
              <a:pathLst>
                <a:path w="668" h="692" extrusionOk="0">
                  <a:moveTo>
                    <a:pt x="334" y="0"/>
                  </a:moveTo>
                  <a:cubicBezTo>
                    <a:pt x="144" y="0"/>
                    <a:pt x="1" y="167"/>
                    <a:pt x="1" y="358"/>
                  </a:cubicBezTo>
                  <a:cubicBezTo>
                    <a:pt x="1" y="548"/>
                    <a:pt x="144" y="691"/>
                    <a:pt x="334" y="691"/>
                  </a:cubicBezTo>
                  <a:cubicBezTo>
                    <a:pt x="525" y="691"/>
                    <a:pt x="668" y="548"/>
                    <a:pt x="668" y="358"/>
                  </a:cubicBezTo>
                  <a:cubicBezTo>
                    <a:pt x="668"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70"/>
            <p:cNvSpPr/>
            <p:nvPr/>
          </p:nvSpPr>
          <p:spPr>
            <a:xfrm>
              <a:off x="7704666" y="1492474"/>
              <a:ext cx="103926" cy="40483"/>
            </a:xfrm>
            <a:custGeom>
              <a:avLst/>
              <a:gdLst/>
              <a:ahLst/>
              <a:cxnLst/>
              <a:rect l="l" t="t" r="r" b="b"/>
              <a:pathLst>
                <a:path w="2906" h="1132" extrusionOk="0">
                  <a:moveTo>
                    <a:pt x="1453" y="0"/>
                  </a:moveTo>
                  <a:cubicBezTo>
                    <a:pt x="953" y="0"/>
                    <a:pt x="477" y="191"/>
                    <a:pt x="120" y="548"/>
                  </a:cubicBezTo>
                  <a:cubicBezTo>
                    <a:pt x="1" y="691"/>
                    <a:pt x="1" y="905"/>
                    <a:pt x="120" y="1024"/>
                  </a:cubicBezTo>
                  <a:cubicBezTo>
                    <a:pt x="191" y="1096"/>
                    <a:pt x="280" y="1132"/>
                    <a:pt x="370" y="1132"/>
                  </a:cubicBezTo>
                  <a:cubicBezTo>
                    <a:pt x="459" y="1132"/>
                    <a:pt x="548" y="1096"/>
                    <a:pt x="620" y="1024"/>
                  </a:cubicBezTo>
                  <a:cubicBezTo>
                    <a:pt x="834" y="810"/>
                    <a:pt x="1144" y="691"/>
                    <a:pt x="1453" y="691"/>
                  </a:cubicBezTo>
                  <a:cubicBezTo>
                    <a:pt x="1763" y="691"/>
                    <a:pt x="2072" y="810"/>
                    <a:pt x="2311" y="1024"/>
                  </a:cubicBezTo>
                  <a:cubicBezTo>
                    <a:pt x="2370" y="1096"/>
                    <a:pt x="2453" y="1132"/>
                    <a:pt x="2540" y="1132"/>
                  </a:cubicBezTo>
                  <a:cubicBezTo>
                    <a:pt x="2626" y="1132"/>
                    <a:pt x="2715" y="1096"/>
                    <a:pt x="2787" y="1024"/>
                  </a:cubicBezTo>
                  <a:cubicBezTo>
                    <a:pt x="2906" y="905"/>
                    <a:pt x="2906" y="691"/>
                    <a:pt x="2787" y="548"/>
                  </a:cubicBezTo>
                  <a:cubicBezTo>
                    <a:pt x="2430" y="191"/>
                    <a:pt x="1953" y="0"/>
                    <a:pt x="14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6" name="Google Shape;4726;p70"/>
          <p:cNvGrpSpPr/>
          <p:nvPr/>
        </p:nvGrpSpPr>
        <p:grpSpPr>
          <a:xfrm>
            <a:off x="6856386" y="1437970"/>
            <a:ext cx="416490" cy="415632"/>
            <a:chOff x="6856386" y="1437970"/>
            <a:chExt cx="416490" cy="415632"/>
          </a:xfrm>
        </p:grpSpPr>
        <p:sp>
          <p:nvSpPr>
            <p:cNvPr id="4727" name="Google Shape;4727;p70"/>
            <p:cNvSpPr/>
            <p:nvPr/>
          </p:nvSpPr>
          <p:spPr>
            <a:xfrm>
              <a:off x="6856386" y="1437970"/>
              <a:ext cx="416490" cy="415632"/>
            </a:xfrm>
            <a:custGeom>
              <a:avLst/>
              <a:gdLst/>
              <a:ahLst/>
              <a:cxnLst/>
              <a:rect l="l" t="t" r="r" b="b"/>
              <a:pathLst>
                <a:path w="11646" h="11622" extrusionOk="0">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70"/>
            <p:cNvSpPr/>
            <p:nvPr/>
          </p:nvSpPr>
          <p:spPr>
            <a:xfrm>
              <a:off x="7027551" y="1566576"/>
              <a:ext cx="74136" cy="52821"/>
            </a:xfrm>
            <a:custGeom>
              <a:avLst/>
              <a:gdLst/>
              <a:ahLst/>
              <a:cxnLst/>
              <a:rect l="l" t="t" r="r" b="b"/>
              <a:pathLst>
                <a:path w="2073" h="1477" extrusionOk="0">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70"/>
            <p:cNvSpPr/>
            <p:nvPr/>
          </p:nvSpPr>
          <p:spPr>
            <a:xfrm>
              <a:off x="7012244" y="1644076"/>
              <a:ext cx="104784" cy="80931"/>
            </a:xfrm>
            <a:custGeom>
              <a:avLst/>
              <a:gdLst/>
              <a:ahLst/>
              <a:cxnLst/>
              <a:rect l="l" t="t" r="r" b="b"/>
              <a:pathLst>
                <a:path w="2930" h="2263" extrusionOk="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0" name="Google Shape;4730;p70"/>
          <p:cNvSpPr/>
          <p:nvPr/>
        </p:nvSpPr>
        <p:spPr>
          <a:xfrm>
            <a:off x="6142648" y="1437970"/>
            <a:ext cx="417348" cy="415632"/>
          </a:xfrm>
          <a:custGeom>
            <a:avLst/>
            <a:gdLst/>
            <a:ahLst/>
            <a:cxnLst/>
            <a:rect l="l" t="t" r="r" b="b"/>
            <a:pathLst>
              <a:path w="11670" h="11622" extrusionOk="0">
                <a:moveTo>
                  <a:pt x="5145" y="1358"/>
                </a:moveTo>
                <a:cubicBezTo>
                  <a:pt x="5335" y="1358"/>
                  <a:pt x="5502" y="1501"/>
                  <a:pt x="5502" y="1691"/>
                </a:cubicBezTo>
                <a:cubicBezTo>
                  <a:pt x="5502" y="1882"/>
                  <a:pt x="5335" y="2024"/>
                  <a:pt x="5145" y="2024"/>
                </a:cubicBezTo>
                <a:cubicBezTo>
                  <a:pt x="4954" y="2024"/>
                  <a:pt x="4811" y="1882"/>
                  <a:pt x="4811" y="1691"/>
                </a:cubicBezTo>
                <a:cubicBezTo>
                  <a:pt x="4811" y="1501"/>
                  <a:pt x="4954" y="1358"/>
                  <a:pt x="5145" y="1358"/>
                </a:cubicBezTo>
                <a:close/>
                <a:moveTo>
                  <a:pt x="6526" y="1358"/>
                </a:moveTo>
                <a:cubicBezTo>
                  <a:pt x="6716" y="1358"/>
                  <a:pt x="6859" y="1501"/>
                  <a:pt x="6859" y="1691"/>
                </a:cubicBezTo>
                <a:cubicBezTo>
                  <a:pt x="6859" y="1882"/>
                  <a:pt x="6716" y="2024"/>
                  <a:pt x="6526" y="2024"/>
                </a:cubicBezTo>
                <a:cubicBezTo>
                  <a:pt x="6335" y="2024"/>
                  <a:pt x="6169" y="1882"/>
                  <a:pt x="6169" y="1691"/>
                </a:cubicBezTo>
                <a:cubicBezTo>
                  <a:pt x="6169" y="1501"/>
                  <a:pt x="6335" y="1358"/>
                  <a:pt x="6526" y="1358"/>
                </a:cubicBezTo>
                <a:close/>
                <a:moveTo>
                  <a:pt x="8907" y="6144"/>
                </a:moveTo>
                <a:lnTo>
                  <a:pt x="8907" y="7073"/>
                </a:lnTo>
                <a:lnTo>
                  <a:pt x="7193" y="7073"/>
                </a:lnTo>
                <a:cubicBezTo>
                  <a:pt x="7002" y="7073"/>
                  <a:pt x="6859" y="7216"/>
                  <a:pt x="6859" y="7406"/>
                </a:cubicBezTo>
                <a:lnTo>
                  <a:pt x="6859" y="8430"/>
                </a:lnTo>
                <a:lnTo>
                  <a:pt x="4811" y="8430"/>
                </a:lnTo>
                <a:lnTo>
                  <a:pt x="4811" y="7406"/>
                </a:lnTo>
                <a:cubicBezTo>
                  <a:pt x="4811" y="7216"/>
                  <a:pt x="4668" y="7073"/>
                  <a:pt x="4478" y="7073"/>
                </a:cubicBezTo>
                <a:lnTo>
                  <a:pt x="2763" y="7073"/>
                </a:lnTo>
                <a:lnTo>
                  <a:pt x="2763" y="6144"/>
                </a:lnTo>
                <a:close/>
                <a:moveTo>
                  <a:pt x="1739" y="8430"/>
                </a:moveTo>
                <a:cubicBezTo>
                  <a:pt x="1930" y="8430"/>
                  <a:pt x="2073" y="8597"/>
                  <a:pt x="2073" y="8764"/>
                </a:cubicBezTo>
                <a:cubicBezTo>
                  <a:pt x="2073" y="8954"/>
                  <a:pt x="1930" y="9121"/>
                  <a:pt x="1739" y="9121"/>
                </a:cubicBezTo>
                <a:cubicBezTo>
                  <a:pt x="1549" y="9121"/>
                  <a:pt x="1382" y="8954"/>
                  <a:pt x="1382" y="8764"/>
                </a:cubicBezTo>
                <a:cubicBezTo>
                  <a:pt x="1382" y="8597"/>
                  <a:pt x="1549" y="8430"/>
                  <a:pt x="1739" y="8430"/>
                </a:cubicBezTo>
                <a:close/>
                <a:moveTo>
                  <a:pt x="3097" y="8430"/>
                </a:moveTo>
                <a:cubicBezTo>
                  <a:pt x="3287" y="8430"/>
                  <a:pt x="3430" y="8597"/>
                  <a:pt x="3430" y="8764"/>
                </a:cubicBezTo>
                <a:cubicBezTo>
                  <a:pt x="3430" y="8954"/>
                  <a:pt x="3287" y="9121"/>
                  <a:pt x="3097" y="9121"/>
                </a:cubicBezTo>
                <a:cubicBezTo>
                  <a:pt x="2906" y="9121"/>
                  <a:pt x="2763" y="8954"/>
                  <a:pt x="2763" y="8764"/>
                </a:cubicBezTo>
                <a:cubicBezTo>
                  <a:pt x="2763" y="8597"/>
                  <a:pt x="2906" y="8430"/>
                  <a:pt x="3097" y="8430"/>
                </a:cubicBezTo>
                <a:close/>
                <a:moveTo>
                  <a:pt x="8574" y="8430"/>
                </a:moveTo>
                <a:cubicBezTo>
                  <a:pt x="8764" y="8430"/>
                  <a:pt x="8907" y="8597"/>
                  <a:pt x="8907" y="8764"/>
                </a:cubicBezTo>
                <a:cubicBezTo>
                  <a:pt x="8907" y="8954"/>
                  <a:pt x="8764" y="9121"/>
                  <a:pt x="8574" y="9121"/>
                </a:cubicBezTo>
                <a:cubicBezTo>
                  <a:pt x="8383" y="9121"/>
                  <a:pt x="8241" y="8954"/>
                  <a:pt x="8241" y="8764"/>
                </a:cubicBezTo>
                <a:cubicBezTo>
                  <a:pt x="8241" y="8597"/>
                  <a:pt x="8383" y="8430"/>
                  <a:pt x="8574" y="8430"/>
                </a:cubicBezTo>
                <a:close/>
                <a:moveTo>
                  <a:pt x="9931" y="8430"/>
                </a:moveTo>
                <a:cubicBezTo>
                  <a:pt x="10122" y="8430"/>
                  <a:pt x="10289" y="8597"/>
                  <a:pt x="10289" y="8764"/>
                </a:cubicBezTo>
                <a:cubicBezTo>
                  <a:pt x="10289" y="8954"/>
                  <a:pt x="10122" y="9121"/>
                  <a:pt x="9931" y="9121"/>
                </a:cubicBezTo>
                <a:cubicBezTo>
                  <a:pt x="9741" y="9121"/>
                  <a:pt x="9598" y="8954"/>
                  <a:pt x="9598" y="8764"/>
                </a:cubicBezTo>
                <a:cubicBezTo>
                  <a:pt x="9598" y="8597"/>
                  <a:pt x="9741" y="8430"/>
                  <a:pt x="9931" y="8430"/>
                </a:cubicBezTo>
                <a:close/>
                <a:moveTo>
                  <a:pt x="3787" y="0"/>
                </a:moveTo>
                <a:cubicBezTo>
                  <a:pt x="3597" y="0"/>
                  <a:pt x="3430" y="143"/>
                  <a:pt x="3430" y="334"/>
                </a:cubicBezTo>
                <a:lnTo>
                  <a:pt x="3430" y="3048"/>
                </a:lnTo>
                <a:cubicBezTo>
                  <a:pt x="3430" y="3239"/>
                  <a:pt x="3597" y="3406"/>
                  <a:pt x="3787" y="3406"/>
                </a:cubicBezTo>
                <a:lnTo>
                  <a:pt x="5502" y="3406"/>
                </a:lnTo>
                <a:lnTo>
                  <a:pt x="5502" y="3882"/>
                </a:lnTo>
                <a:lnTo>
                  <a:pt x="5002" y="3882"/>
                </a:lnTo>
                <a:cubicBezTo>
                  <a:pt x="4835" y="3882"/>
                  <a:pt x="4668" y="4025"/>
                  <a:pt x="4668" y="4215"/>
                </a:cubicBezTo>
                <a:cubicBezTo>
                  <a:pt x="4668" y="4406"/>
                  <a:pt x="4835" y="4549"/>
                  <a:pt x="5002" y="4549"/>
                </a:cubicBezTo>
                <a:lnTo>
                  <a:pt x="5502" y="4549"/>
                </a:lnTo>
                <a:lnTo>
                  <a:pt x="5502" y="5478"/>
                </a:lnTo>
                <a:lnTo>
                  <a:pt x="2406" y="5478"/>
                </a:lnTo>
                <a:cubicBezTo>
                  <a:pt x="2215" y="5478"/>
                  <a:pt x="2073" y="5620"/>
                  <a:pt x="2073" y="5811"/>
                </a:cubicBezTo>
                <a:lnTo>
                  <a:pt x="2073" y="7073"/>
                </a:lnTo>
                <a:lnTo>
                  <a:pt x="358" y="7073"/>
                </a:lnTo>
                <a:cubicBezTo>
                  <a:pt x="167" y="7073"/>
                  <a:pt x="1" y="7216"/>
                  <a:pt x="1" y="7406"/>
                </a:cubicBezTo>
                <a:lnTo>
                  <a:pt x="1" y="10145"/>
                </a:lnTo>
                <a:cubicBezTo>
                  <a:pt x="1" y="10336"/>
                  <a:pt x="167" y="10479"/>
                  <a:pt x="358" y="10479"/>
                </a:cubicBezTo>
                <a:lnTo>
                  <a:pt x="2073" y="10479"/>
                </a:lnTo>
                <a:lnTo>
                  <a:pt x="2073" y="10955"/>
                </a:lnTo>
                <a:lnTo>
                  <a:pt x="1596" y="10955"/>
                </a:lnTo>
                <a:cubicBezTo>
                  <a:pt x="1406" y="10955"/>
                  <a:pt x="1239" y="11098"/>
                  <a:pt x="1239" y="11288"/>
                </a:cubicBezTo>
                <a:cubicBezTo>
                  <a:pt x="1239" y="11479"/>
                  <a:pt x="1406" y="11622"/>
                  <a:pt x="1596" y="11622"/>
                </a:cubicBezTo>
                <a:lnTo>
                  <a:pt x="3240" y="11622"/>
                </a:lnTo>
                <a:cubicBezTo>
                  <a:pt x="3430" y="11622"/>
                  <a:pt x="3573" y="11479"/>
                  <a:pt x="3573" y="11288"/>
                </a:cubicBezTo>
                <a:cubicBezTo>
                  <a:pt x="3573" y="11098"/>
                  <a:pt x="3430" y="10955"/>
                  <a:pt x="3240" y="10955"/>
                </a:cubicBezTo>
                <a:lnTo>
                  <a:pt x="2763" y="10955"/>
                </a:lnTo>
                <a:lnTo>
                  <a:pt x="2763" y="10479"/>
                </a:lnTo>
                <a:lnTo>
                  <a:pt x="4478" y="10479"/>
                </a:lnTo>
                <a:cubicBezTo>
                  <a:pt x="4668" y="10479"/>
                  <a:pt x="4811" y="10336"/>
                  <a:pt x="4811" y="10145"/>
                </a:cubicBezTo>
                <a:lnTo>
                  <a:pt x="4811" y="9121"/>
                </a:lnTo>
                <a:lnTo>
                  <a:pt x="6859" y="9121"/>
                </a:lnTo>
                <a:lnTo>
                  <a:pt x="6859" y="10145"/>
                </a:lnTo>
                <a:cubicBezTo>
                  <a:pt x="6859" y="10336"/>
                  <a:pt x="7002" y="10479"/>
                  <a:pt x="7193" y="10479"/>
                </a:cubicBezTo>
                <a:lnTo>
                  <a:pt x="8907" y="10479"/>
                </a:lnTo>
                <a:lnTo>
                  <a:pt x="8907" y="10955"/>
                </a:lnTo>
                <a:lnTo>
                  <a:pt x="8431" y="10955"/>
                </a:lnTo>
                <a:cubicBezTo>
                  <a:pt x="8241" y="10955"/>
                  <a:pt x="8098" y="11098"/>
                  <a:pt x="8098" y="11288"/>
                </a:cubicBezTo>
                <a:cubicBezTo>
                  <a:pt x="8098" y="11479"/>
                  <a:pt x="8241" y="11622"/>
                  <a:pt x="8431" y="11622"/>
                </a:cubicBezTo>
                <a:lnTo>
                  <a:pt x="10074" y="11622"/>
                </a:lnTo>
                <a:cubicBezTo>
                  <a:pt x="10265" y="11622"/>
                  <a:pt x="10431" y="11479"/>
                  <a:pt x="10431" y="11288"/>
                </a:cubicBezTo>
                <a:cubicBezTo>
                  <a:pt x="10431" y="11098"/>
                  <a:pt x="10265" y="10955"/>
                  <a:pt x="10074" y="10955"/>
                </a:cubicBezTo>
                <a:lnTo>
                  <a:pt x="9598" y="10955"/>
                </a:lnTo>
                <a:lnTo>
                  <a:pt x="9598" y="10479"/>
                </a:lnTo>
                <a:lnTo>
                  <a:pt x="11313" y="10479"/>
                </a:lnTo>
                <a:cubicBezTo>
                  <a:pt x="11503" y="10479"/>
                  <a:pt x="11646" y="10336"/>
                  <a:pt x="11646" y="10145"/>
                </a:cubicBezTo>
                <a:lnTo>
                  <a:pt x="11646" y="7406"/>
                </a:lnTo>
                <a:cubicBezTo>
                  <a:pt x="11670" y="7216"/>
                  <a:pt x="11503" y="7073"/>
                  <a:pt x="11313" y="7073"/>
                </a:cubicBezTo>
                <a:lnTo>
                  <a:pt x="9598" y="7073"/>
                </a:lnTo>
                <a:lnTo>
                  <a:pt x="9598" y="5811"/>
                </a:lnTo>
                <a:cubicBezTo>
                  <a:pt x="9598" y="5620"/>
                  <a:pt x="9455" y="5478"/>
                  <a:pt x="9265" y="5478"/>
                </a:cubicBezTo>
                <a:lnTo>
                  <a:pt x="6169" y="5478"/>
                </a:lnTo>
                <a:lnTo>
                  <a:pt x="6169" y="4549"/>
                </a:lnTo>
                <a:lnTo>
                  <a:pt x="6669" y="4549"/>
                </a:lnTo>
                <a:cubicBezTo>
                  <a:pt x="6836" y="4549"/>
                  <a:pt x="7002" y="4406"/>
                  <a:pt x="7002" y="4215"/>
                </a:cubicBezTo>
                <a:cubicBezTo>
                  <a:pt x="7002" y="4025"/>
                  <a:pt x="6836" y="3882"/>
                  <a:pt x="6669" y="3882"/>
                </a:cubicBezTo>
                <a:lnTo>
                  <a:pt x="6169" y="3882"/>
                </a:lnTo>
                <a:lnTo>
                  <a:pt x="6169" y="3406"/>
                </a:lnTo>
                <a:lnTo>
                  <a:pt x="7883" y="3406"/>
                </a:lnTo>
                <a:cubicBezTo>
                  <a:pt x="8074" y="3406"/>
                  <a:pt x="8241" y="3239"/>
                  <a:pt x="8241" y="3048"/>
                </a:cubicBezTo>
                <a:lnTo>
                  <a:pt x="8241" y="334"/>
                </a:lnTo>
                <a:cubicBezTo>
                  <a:pt x="8241" y="143"/>
                  <a:pt x="8074" y="0"/>
                  <a:pt x="7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1" name="Google Shape;4731;p70"/>
          <p:cNvGrpSpPr/>
          <p:nvPr/>
        </p:nvGrpSpPr>
        <p:grpSpPr>
          <a:xfrm>
            <a:off x="5449368" y="1437970"/>
            <a:ext cx="398609" cy="415858"/>
            <a:chOff x="5449368" y="1437970"/>
            <a:chExt cx="398609" cy="415858"/>
          </a:xfrm>
        </p:grpSpPr>
        <p:sp>
          <p:nvSpPr>
            <p:cNvPr id="4732" name="Google Shape;4732;p70"/>
            <p:cNvSpPr/>
            <p:nvPr/>
          </p:nvSpPr>
          <p:spPr>
            <a:xfrm>
              <a:off x="5449368" y="1437970"/>
              <a:ext cx="229130" cy="40054"/>
            </a:xfrm>
            <a:custGeom>
              <a:avLst/>
              <a:gdLst/>
              <a:ahLst/>
              <a:cxnLst/>
              <a:rect l="l" t="t" r="r" b="b"/>
              <a:pathLst>
                <a:path w="6407" h="1120" extrusionOk="0">
                  <a:moveTo>
                    <a:pt x="334" y="0"/>
                  </a:moveTo>
                  <a:cubicBezTo>
                    <a:pt x="144" y="0"/>
                    <a:pt x="1" y="143"/>
                    <a:pt x="1" y="334"/>
                  </a:cubicBezTo>
                  <a:lnTo>
                    <a:pt x="1" y="1119"/>
                  </a:lnTo>
                  <a:lnTo>
                    <a:pt x="6407" y="1119"/>
                  </a:lnTo>
                  <a:lnTo>
                    <a:pt x="5788" y="143"/>
                  </a:lnTo>
                  <a:cubicBezTo>
                    <a:pt x="5740" y="72"/>
                    <a:pt x="5645" y="24"/>
                    <a:pt x="5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70"/>
            <p:cNvSpPr/>
            <p:nvPr/>
          </p:nvSpPr>
          <p:spPr>
            <a:xfrm>
              <a:off x="5449368" y="1502702"/>
              <a:ext cx="398609" cy="269149"/>
            </a:xfrm>
            <a:custGeom>
              <a:avLst/>
              <a:gdLst/>
              <a:ahLst/>
              <a:cxnLst/>
              <a:rect l="l" t="t" r="r" b="b"/>
              <a:pathLst>
                <a:path w="11146" h="7526" extrusionOk="0">
                  <a:moveTo>
                    <a:pt x="1" y="0"/>
                  </a:moveTo>
                  <a:lnTo>
                    <a:pt x="1" y="7192"/>
                  </a:lnTo>
                  <a:cubicBezTo>
                    <a:pt x="1" y="7383"/>
                    <a:pt x="144" y="7525"/>
                    <a:pt x="334" y="7525"/>
                  </a:cubicBezTo>
                  <a:lnTo>
                    <a:pt x="1430" y="7525"/>
                  </a:lnTo>
                  <a:cubicBezTo>
                    <a:pt x="1263" y="7073"/>
                    <a:pt x="1191" y="6597"/>
                    <a:pt x="1191" y="6120"/>
                  </a:cubicBezTo>
                  <a:cubicBezTo>
                    <a:pt x="1191" y="3691"/>
                    <a:pt x="3144" y="1739"/>
                    <a:pt x="5573" y="1739"/>
                  </a:cubicBezTo>
                  <a:cubicBezTo>
                    <a:pt x="8002" y="1739"/>
                    <a:pt x="9955" y="3691"/>
                    <a:pt x="9955" y="6120"/>
                  </a:cubicBezTo>
                  <a:cubicBezTo>
                    <a:pt x="9955" y="6597"/>
                    <a:pt x="9884" y="7073"/>
                    <a:pt x="9717" y="7525"/>
                  </a:cubicBezTo>
                  <a:lnTo>
                    <a:pt x="10813" y="7525"/>
                  </a:lnTo>
                  <a:cubicBezTo>
                    <a:pt x="11003" y="7525"/>
                    <a:pt x="11146" y="7383"/>
                    <a:pt x="11146" y="7192"/>
                  </a:cubicBezTo>
                  <a:lnTo>
                    <a:pt x="11146" y="333"/>
                  </a:lnTo>
                  <a:cubicBezTo>
                    <a:pt x="11146" y="143"/>
                    <a:pt x="11003" y="0"/>
                    <a:pt x="108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70"/>
            <p:cNvSpPr/>
            <p:nvPr/>
          </p:nvSpPr>
          <p:spPr>
            <a:xfrm>
              <a:off x="5618852" y="1773541"/>
              <a:ext cx="59652" cy="80287"/>
            </a:xfrm>
            <a:custGeom>
              <a:avLst/>
              <a:gdLst/>
              <a:ahLst/>
              <a:cxnLst/>
              <a:rect l="l" t="t" r="r" b="b"/>
              <a:pathLst>
                <a:path w="1668" h="2245" extrusionOk="0">
                  <a:moveTo>
                    <a:pt x="1" y="0"/>
                  </a:moveTo>
                  <a:cubicBezTo>
                    <a:pt x="72" y="595"/>
                    <a:pt x="287" y="1786"/>
                    <a:pt x="691" y="2191"/>
                  </a:cubicBezTo>
                  <a:cubicBezTo>
                    <a:pt x="727" y="2227"/>
                    <a:pt x="781" y="2245"/>
                    <a:pt x="834" y="2245"/>
                  </a:cubicBezTo>
                  <a:cubicBezTo>
                    <a:pt x="888" y="2245"/>
                    <a:pt x="942" y="2227"/>
                    <a:pt x="977" y="2191"/>
                  </a:cubicBezTo>
                  <a:cubicBezTo>
                    <a:pt x="1382" y="1786"/>
                    <a:pt x="1596" y="595"/>
                    <a:pt x="1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70"/>
            <p:cNvSpPr/>
            <p:nvPr/>
          </p:nvSpPr>
          <p:spPr>
            <a:xfrm>
              <a:off x="5684443" y="1773541"/>
              <a:ext cx="86045" cy="75817"/>
            </a:xfrm>
            <a:custGeom>
              <a:avLst/>
              <a:gdLst/>
              <a:ahLst/>
              <a:cxnLst/>
              <a:rect l="l" t="t" r="r" b="b"/>
              <a:pathLst>
                <a:path w="2406" h="2120" extrusionOk="0">
                  <a:moveTo>
                    <a:pt x="524" y="0"/>
                  </a:moveTo>
                  <a:cubicBezTo>
                    <a:pt x="477" y="572"/>
                    <a:pt x="358" y="1096"/>
                    <a:pt x="215" y="1524"/>
                  </a:cubicBezTo>
                  <a:cubicBezTo>
                    <a:pt x="143" y="1762"/>
                    <a:pt x="72" y="1953"/>
                    <a:pt x="1" y="2120"/>
                  </a:cubicBezTo>
                  <a:cubicBezTo>
                    <a:pt x="1072" y="1810"/>
                    <a:pt x="1977" y="1024"/>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70"/>
            <p:cNvSpPr/>
            <p:nvPr/>
          </p:nvSpPr>
          <p:spPr>
            <a:xfrm>
              <a:off x="5526868" y="1773541"/>
              <a:ext cx="86080" cy="75817"/>
            </a:xfrm>
            <a:custGeom>
              <a:avLst/>
              <a:gdLst/>
              <a:ahLst/>
              <a:cxnLst/>
              <a:rect l="l" t="t" r="r" b="b"/>
              <a:pathLst>
                <a:path w="2407" h="2120" extrusionOk="0">
                  <a:moveTo>
                    <a:pt x="1" y="0"/>
                  </a:moveTo>
                  <a:cubicBezTo>
                    <a:pt x="430" y="1024"/>
                    <a:pt x="1334" y="1810"/>
                    <a:pt x="2406" y="2120"/>
                  </a:cubicBezTo>
                  <a:cubicBezTo>
                    <a:pt x="2335" y="1953"/>
                    <a:pt x="2263" y="1762"/>
                    <a:pt x="2192" y="1524"/>
                  </a:cubicBezTo>
                  <a:cubicBezTo>
                    <a:pt x="2049" y="1096"/>
                    <a:pt x="1930"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0"/>
            <p:cNvSpPr/>
            <p:nvPr/>
          </p:nvSpPr>
          <p:spPr>
            <a:xfrm>
              <a:off x="5526868" y="1593828"/>
              <a:ext cx="86080" cy="75817"/>
            </a:xfrm>
            <a:custGeom>
              <a:avLst/>
              <a:gdLst/>
              <a:ahLst/>
              <a:cxnLst/>
              <a:rect l="l" t="t" r="r" b="b"/>
              <a:pathLst>
                <a:path w="2407" h="2120" extrusionOk="0">
                  <a:moveTo>
                    <a:pt x="2406" y="0"/>
                  </a:moveTo>
                  <a:cubicBezTo>
                    <a:pt x="1311" y="310"/>
                    <a:pt x="430" y="1096"/>
                    <a:pt x="1" y="2120"/>
                  </a:cubicBezTo>
                  <a:lnTo>
                    <a:pt x="1882" y="2120"/>
                  </a:lnTo>
                  <a:cubicBezTo>
                    <a:pt x="1954" y="1453"/>
                    <a:pt x="2120" y="619"/>
                    <a:pt x="2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70"/>
            <p:cNvSpPr/>
            <p:nvPr/>
          </p:nvSpPr>
          <p:spPr>
            <a:xfrm>
              <a:off x="5618852" y="1589358"/>
              <a:ext cx="59652" cy="80287"/>
            </a:xfrm>
            <a:custGeom>
              <a:avLst/>
              <a:gdLst/>
              <a:ahLst/>
              <a:cxnLst/>
              <a:rect l="l" t="t" r="r" b="b"/>
              <a:pathLst>
                <a:path w="1668" h="2245" extrusionOk="0">
                  <a:moveTo>
                    <a:pt x="834" y="0"/>
                  </a:moveTo>
                  <a:cubicBezTo>
                    <a:pt x="781" y="0"/>
                    <a:pt x="727" y="18"/>
                    <a:pt x="691" y="54"/>
                  </a:cubicBezTo>
                  <a:cubicBezTo>
                    <a:pt x="287" y="459"/>
                    <a:pt x="72" y="1649"/>
                    <a:pt x="1" y="2245"/>
                  </a:cubicBezTo>
                  <a:lnTo>
                    <a:pt x="1668" y="2245"/>
                  </a:lnTo>
                  <a:cubicBezTo>
                    <a:pt x="1596" y="1649"/>
                    <a:pt x="1382" y="459"/>
                    <a:pt x="977" y="54"/>
                  </a:cubicBezTo>
                  <a:cubicBezTo>
                    <a:pt x="942" y="18"/>
                    <a:pt x="888" y="0"/>
                    <a:pt x="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70"/>
            <p:cNvSpPr/>
            <p:nvPr/>
          </p:nvSpPr>
          <p:spPr>
            <a:xfrm>
              <a:off x="5684443" y="1593828"/>
              <a:ext cx="86045" cy="75817"/>
            </a:xfrm>
            <a:custGeom>
              <a:avLst/>
              <a:gdLst/>
              <a:ahLst/>
              <a:cxnLst/>
              <a:rect l="l" t="t" r="r" b="b"/>
              <a:pathLst>
                <a:path w="2406" h="2120" extrusionOk="0">
                  <a:moveTo>
                    <a:pt x="1" y="0"/>
                  </a:moveTo>
                  <a:lnTo>
                    <a:pt x="1" y="0"/>
                  </a:lnTo>
                  <a:cubicBezTo>
                    <a:pt x="286" y="619"/>
                    <a:pt x="453" y="1429"/>
                    <a:pt x="524" y="2120"/>
                  </a:cubicBezTo>
                  <a:lnTo>
                    <a:pt x="2406" y="2120"/>
                  </a:lnTo>
                  <a:cubicBezTo>
                    <a:pt x="1977" y="1096"/>
                    <a:pt x="1096" y="31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0"/>
            <p:cNvSpPr/>
            <p:nvPr/>
          </p:nvSpPr>
          <p:spPr>
            <a:xfrm>
              <a:off x="5514959" y="1693466"/>
              <a:ext cx="76675" cy="56254"/>
            </a:xfrm>
            <a:custGeom>
              <a:avLst/>
              <a:gdLst/>
              <a:ahLst/>
              <a:cxnLst/>
              <a:rect l="l" t="t" r="r" b="b"/>
              <a:pathLst>
                <a:path w="2144" h="1573" extrusionOk="0">
                  <a:moveTo>
                    <a:pt x="120" y="1"/>
                  </a:moveTo>
                  <a:cubicBezTo>
                    <a:pt x="0" y="501"/>
                    <a:pt x="0" y="1048"/>
                    <a:pt x="120" y="1572"/>
                  </a:cubicBezTo>
                  <a:lnTo>
                    <a:pt x="2144" y="1572"/>
                  </a:lnTo>
                  <a:cubicBezTo>
                    <a:pt x="2120" y="1048"/>
                    <a:pt x="2120" y="501"/>
                    <a:pt x="2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70"/>
            <p:cNvSpPr/>
            <p:nvPr/>
          </p:nvSpPr>
          <p:spPr>
            <a:xfrm>
              <a:off x="5705722" y="1693466"/>
              <a:ext cx="76711" cy="56254"/>
            </a:xfrm>
            <a:custGeom>
              <a:avLst/>
              <a:gdLst/>
              <a:ahLst/>
              <a:cxnLst/>
              <a:rect l="l" t="t" r="r" b="b"/>
              <a:pathLst>
                <a:path w="2145" h="1573" extrusionOk="0">
                  <a:moveTo>
                    <a:pt x="1" y="1"/>
                  </a:moveTo>
                  <a:cubicBezTo>
                    <a:pt x="25" y="501"/>
                    <a:pt x="25" y="1048"/>
                    <a:pt x="1" y="1572"/>
                  </a:cubicBezTo>
                  <a:lnTo>
                    <a:pt x="2025" y="1572"/>
                  </a:lnTo>
                  <a:cubicBezTo>
                    <a:pt x="2144" y="1048"/>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70"/>
            <p:cNvSpPr/>
            <p:nvPr/>
          </p:nvSpPr>
          <p:spPr>
            <a:xfrm>
              <a:off x="5615455" y="1693466"/>
              <a:ext cx="66482" cy="56254"/>
            </a:xfrm>
            <a:custGeom>
              <a:avLst/>
              <a:gdLst/>
              <a:ahLst/>
              <a:cxnLst/>
              <a:rect l="l" t="t" r="r" b="b"/>
              <a:pathLst>
                <a:path w="1859" h="1573" extrusionOk="0">
                  <a:moveTo>
                    <a:pt x="24" y="1"/>
                  </a:moveTo>
                  <a:cubicBezTo>
                    <a:pt x="1" y="524"/>
                    <a:pt x="1" y="1048"/>
                    <a:pt x="24" y="1572"/>
                  </a:cubicBezTo>
                  <a:lnTo>
                    <a:pt x="1834" y="1572"/>
                  </a:lnTo>
                  <a:cubicBezTo>
                    <a:pt x="1858" y="1048"/>
                    <a:pt x="1858" y="524"/>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3" name="Google Shape;4743;p70"/>
          <p:cNvGrpSpPr/>
          <p:nvPr/>
        </p:nvGrpSpPr>
        <p:grpSpPr>
          <a:xfrm>
            <a:off x="4722040" y="1437111"/>
            <a:ext cx="416490" cy="417360"/>
            <a:chOff x="4722040" y="1437111"/>
            <a:chExt cx="416490" cy="417360"/>
          </a:xfrm>
        </p:grpSpPr>
        <p:sp>
          <p:nvSpPr>
            <p:cNvPr id="4744" name="Google Shape;4744;p70"/>
            <p:cNvSpPr/>
            <p:nvPr/>
          </p:nvSpPr>
          <p:spPr>
            <a:xfrm>
              <a:off x="4785056" y="1586997"/>
              <a:ext cx="298975" cy="179742"/>
            </a:xfrm>
            <a:custGeom>
              <a:avLst/>
              <a:gdLst/>
              <a:ahLst/>
              <a:cxnLst/>
              <a:rect l="l" t="t" r="r" b="b"/>
              <a:pathLst>
                <a:path w="8360" h="5026" extrusionOk="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70"/>
            <p:cNvSpPr/>
            <p:nvPr/>
          </p:nvSpPr>
          <p:spPr>
            <a:xfrm>
              <a:off x="4756946" y="1791422"/>
              <a:ext cx="356051" cy="63049"/>
            </a:xfrm>
            <a:custGeom>
              <a:avLst/>
              <a:gdLst/>
              <a:ahLst/>
              <a:cxnLst/>
              <a:rect l="l" t="t" r="r" b="b"/>
              <a:pathLst>
                <a:path w="9956" h="1763" extrusionOk="0">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0"/>
            <p:cNvSpPr/>
            <p:nvPr/>
          </p:nvSpPr>
          <p:spPr>
            <a:xfrm>
              <a:off x="4722040" y="1437111"/>
              <a:ext cx="416490" cy="235103"/>
            </a:xfrm>
            <a:custGeom>
              <a:avLst/>
              <a:gdLst/>
              <a:ahLst/>
              <a:cxnLst/>
              <a:rect l="l" t="t" r="r" b="b"/>
              <a:pathLst>
                <a:path w="11646" h="6574" extrusionOk="0">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7" name="Google Shape;4747;p70"/>
          <p:cNvGrpSpPr/>
          <p:nvPr/>
        </p:nvGrpSpPr>
        <p:grpSpPr>
          <a:xfrm>
            <a:off x="4003189" y="4131871"/>
            <a:ext cx="416526" cy="372184"/>
            <a:chOff x="4003189" y="4131871"/>
            <a:chExt cx="416526" cy="372184"/>
          </a:xfrm>
        </p:grpSpPr>
        <p:sp>
          <p:nvSpPr>
            <p:cNvPr id="4748" name="Google Shape;4748;p70"/>
            <p:cNvSpPr/>
            <p:nvPr/>
          </p:nvSpPr>
          <p:spPr>
            <a:xfrm>
              <a:off x="4182902" y="4276642"/>
              <a:ext cx="66482" cy="40054"/>
            </a:xfrm>
            <a:custGeom>
              <a:avLst/>
              <a:gdLst/>
              <a:ahLst/>
              <a:cxnLst/>
              <a:rect l="l" t="t" r="r" b="b"/>
              <a:pathLst>
                <a:path w="1859" h="1120" extrusionOk="0">
                  <a:moveTo>
                    <a:pt x="929" y="0"/>
                  </a:moveTo>
                  <a:cubicBezTo>
                    <a:pt x="429" y="0"/>
                    <a:pt x="1" y="405"/>
                    <a:pt x="1" y="905"/>
                  </a:cubicBezTo>
                  <a:lnTo>
                    <a:pt x="1" y="1120"/>
                  </a:lnTo>
                  <a:lnTo>
                    <a:pt x="1858" y="1120"/>
                  </a:lnTo>
                  <a:lnTo>
                    <a:pt x="1858" y="905"/>
                  </a:lnTo>
                  <a:cubicBezTo>
                    <a:pt x="1858" y="405"/>
                    <a:pt x="1429" y="0"/>
                    <a:pt x="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0"/>
            <p:cNvSpPr/>
            <p:nvPr/>
          </p:nvSpPr>
          <p:spPr>
            <a:xfrm>
              <a:off x="4112232" y="4228111"/>
              <a:ext cx="207816" cy="275943"/>
            </a:xfrm>
            <a:custGeom>
              <a:avLst/>
              <a:gdLst/>
              <a:ahLst/>
              <a:cxnLst/>
              <a:rect l="l" t="t" r="r" b="b"/>
              <a:pathLst>
                <a:path w="5811" h="7716" extrusionOk="0">
                  <a:moveTo>
                    <a:pt x="2905" y="667"/>
                  </a:moveTo>
                  <a:cubicBezTo>
                    <a:pt x="3787" y="667"/>
                    <a:pt x="4501" y="1381"/>
                    <a:pt x="4501" y="2262"/>
                  </a:cubicBezTo>
                  <a:lnTo>
                    <a:pt x="4501" y="3167"/>
                  </a:lnTo>
                  <a:lnTo>
                    <a:pt x="1310" y="3167"/>
                  </a:lnTo>
                  <a:lnTo>
                    <a:pt x="1310" y="2262"/>
                  </a:lnTo>
                  <a:cubicBezTo>
                    <a:pt x="1310" y="1381"/>
                    <a:pt x="2024" y="667"/>
                    <a:pt x="2905" y="667"/>
                  </a:cubicBezTo>
                  <a:close/>
                  <a:moveTo>
                    <a:pt x="1548" y="5096"/>
                  </a:moveTo>
                  <a:cubicBezTo>
                    <a:pt x="1738" y="5096"/>
                    <a:pt x="1881" y="5263"/>
                    <a:pt x="1881" y="5430"/>
                  </a:cubicBezTo>
                  <a:cubicBezTo>
                    <a:pt x="1881" y="5620"/>
                    <a:pt x="1738" y="5787"/>
                    <a:pt x="1548" y="5787"/>
                  </a:cubicBezTo>
                  <a:cubicBezTo>
                    <a:pt x="1357" y="5787"/>
                    <a:pt x="1191" y="5620"/>
                    <a:pt x="1191" y="5430"/>
                  </a:cubicBezTo>
                  <a:cubicBezTo>
                    <a:pt x="1191" y="5263"/>
                    <a:pt x="1357" y="5096"/>
                    <a:pt x="1548" y="5096"/>
                  </a:cubicBezTo>
                  <a:close/>
                  <a:moveTo>
                    <a:pt x="2905" y="5096"/>
                  </a:moveTo>
                  <a:cubicBezTo>
                    <a:pt x="3096" y="5096"/>
                    <a:pt x="3239" y="5263"/>
                    <a:pt x="3239" y="5430"/>
                  </a:cubicBezTo>
                  <a:cubicBezTo>
                    <a:pt x="3239" y="5620"/>
                    <a:pt x="3096" y="5787"/>
                    <a:pt x="2905" y="5787"/>
                  </a:cubicBezTo>
                  <a:cubicBezTo>
                    <a:pt x="2715" y="5787"/>
                    <a:pt x="2572" y="5620"/>
                    <a:pt x="2572" y="5430"/>
                  </a:cubicBezTo>
                  <a:cubicBezTo>
                    <a:pt x="2572" y="5263"/>
                    <a:pt x="2715" y="5096"/>
                    <a:pt x="2905" y="5096"/>
                  </a:cubicBezTo>
                  <a:close/>
                  <a:moveTo>
                    <a:pt x="4263" y="5096"/>
                  </a:moveTo>
                  <a:cubicBezTo>
                    <a:pt x="4453" y="5096"/>
                    <a:pt x="4620" y="5263"/>
                    <a:pt x="4620" y="5430"/>
                  </a:cubicBezTo>
                  <a:cubicBezTo>
                    <a:pt x="4620" y="5620"/>
                    <a:pt x="4453" y="5787"/>
                    <a:pt x="4263" y="5787"/>
                  </a:cubicBezTo>
                  <a:cubicBezTo>
                    <a:pt x="4072" y="5787"/>
                    <a:pt x="3929" y="5620"/>
                    <a:pt x="3929" y="5430"/>
                  </a:cubicBezTo>
                  <a:cubicBezTo>
                    <a:pt x="3929" y="5263"/>
                    <a:pt x="4072" y="5096"/>
                    <a:pt x="4263" y="5096"/>
                  </a:cubicBezTo>
                  <a:close/>
                  <a:moveTo>
                    <a:pt x="2905" y="0"/>
                  </a:moveTo>
                  <a:cubicBezTo>
                    <a:pt x="1643" y="0"/>
                    <a:pt x="619" y="1024"/>
                    <a:pt x="619" y="2262"/>
                  </a:cubicBezTo>
                  <a:lnTo>
                    <a:pt x="619" y="3167"/>
                  </a:lnTo>
                  <a:lnTo>
                    <a:pt x="333" y="3167"/>
                  </a:lnTo>
                  <a:cubicBezTo>
                    <a:pt x="143" y="3167"/>
                    <a:pt x="0" y="3310"/>
                    <a:pt x="0" y="3501"/>
                  </a:cubicBezTo>
                  <a:lnTo>
                    <a:pt x="0" y="7382"/>
                  </a:lnTo>
                  <a:cubicBezTo>
                    <a:pt x="0" y="7573"/>
                    <a:pt x="143" y="7716"/>
                    <a:pt x="333" y="7716"/>
                  </a:cubicBezTo>
                  <a:lnTo>
                    <a:pt x="5477" y="7716"/>
                  </a:lnTo>
                  <a:cubicBezTo>
                    <a:pt x="5668" y="7716"/>
                    <a:pt x="5811" y="7573"/>
                    <a:pt x="5811" y="7382"/>
                  </a:cubicBezTo>
                  <a:lnTo>
                    <a:pt x="5811" y="3501"/>
                  </a:lnTo>
                  <a:cubicBezTo>
                    <a:pt x="5811" y="3310"/>
                    <a:pt x="5668" y="3167"/>
                    <a:pt x="5477" y="3167"/>
                  </a:cubicBezTo>
                  <a:lnTo>
                    <a:pt x="5192" y="3167"/>
                  </a:lnTo>
                  <a:lnTo>
                    <a:pt x="5192" y="2262"/>
                  </a:lnTo>
                  <a:cubicBezTo>
                    <a:pt x="5192" y="1024"/>
                    <a:pt x="4168" y="0"/>
                    <a:pt x="2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70"/>
            <p:cNvSpPr/>
            <p:nvPr/>
          </p:nvSpPr>
          <p:spPr>
            <a:xfrm>
              <a:off x="4003189" y="4131871"/>
              <a:ext cx="416526" cy="241898"/>
            </a:xfrm>
            <a:custGeom>
              <a:avLst/>
              <a:gdLst/>
              <a:ahLst/>
              <a:cxnLst/>
              <a:rect l="l" t="t" r="r" b="b"/>
              <a:pathLst>
                <a:path w="11647" h="6764" extrusionOk="0">
                  <a:moveTo>
                    <a:pt x="5811" y="0"/>
                  </a:moveTo>
                  <a:cubicBezTo>
                    <a:pt x="5502" y="0"/>
                    <a:pt x="5216" y="48"/>
                    <a:pt x="4930" y="167"/>
                  </a:cubicBezTo>
                  <a:cubicBezTo>
                    <a:pt x="4335" y="405"/>
                    <a:pt x="3859" y="857"/>
                    <a:pt x="3597" y="1453"/>
                  </a:cubicBezTo>
                  <a:cubicBezTo>
                    <a:pt x="3406" y="1357"/>
                    <a:pt x="3168" y="1286"/>
                    <a:pt x="2906" y="1286"/>
                  </a:cubicBezTo>
                  <a:cubicBezTo>
                    <a:pt x="2501" y="1286"/>
                    <a:pt x="2144" y="1429"/>
                    <a:pt x="1858" y="1667"/>
                  </a:cubicBezTo>
                  <a:cubicBezTo>
                    <a:pt x="1692" y="1810"/>
                    <a:pt x="1549" y="1977"/>
                    <a:pt x="1453" y="2167"/>
                  </a:cubicBezTo>
                  <a:cubicBezTo>
                    <a:pt x="1334" y="2429"/>
                    <a:pt x="1263" y="2715"/>
                    <a:pt x="1287" y="3024"/>
                  </a:cubicBezTo>
                  <a:cubicBezTo>
                    <a:pt x="596" y="3263"/>
                    <a:pt x="96" y="3882"/>
                    <a:pt x="1" y="4620"/>
                  </a:cubicBezTo>
                  <a:cubicBezTo>
                    <a:pt x="1" y="4691"/>
                    <a:pt x="1" y="4763"/>
                    <a:pt x="1" y="4834"/>
                  </a:cubicBezTo>
                  <a:cubicBezTo>
                    <a:pt x="1" y="5882"/>
                    <a:pt x="858" y="6763"/>
                    <a:pt x="1930" y="6763"/>
                  </a:cubicBezTo>
                  <a:lnTo>
                    <a:pt x="2358" y="6763"/>
                  </a:lnTo>
                  <a:lnTo>
                    <a:pt x="2358" y="6192"/>
                  </a:lnTo>
                  <a:cubicBezTo>
                    <a:pt x="2358" y="5763"/>
                    <a:pt x="2620" y="5406"/>
                    <a:pt x="3001" y="5263"/>
                  </a:cubicBezTo>
                  <a:lnTo>
                    <a:pt x="3001" y="4953"/>
                  </a:lnTo>
                  <a:cubicBezTo>
                    <a:pt x="3001" y="3334"/>
                    <a:pt x="4311" y="2000"/>
                    <a:pt x="5954" y="2000"/>
                  </a:cubicBezTo>
                  <a:cubicBezTo>
                    <a:pt x="7598" y="2000"/>
                    <a:pt x="8931" y="3334"/>
                    <a:pt x="8931" y="4953"/>
                  </a:cubicBezTo>
                  <a:lnTo>
                    <a:pt x="8931" y="5263"/>
                  </a:lnTo>
                  <a:cubicBezTo>
                    <a:pt x="9288" y="5406"/>
                    <a:pt x="9550" y="5763"/>
                    <a:pt x="9550" y="6192"/>
                  </a:cubicBezTo>
                  <a:lnTo>
                    <a:pt x="9550" y="6763"/>
                  </a:lnTo>
                  <a:lnTo>
                    <a:pt x="9717" y="6763"/>
                  </a:lnTo>
                  <a:cubicBezTo>
                    <a:pt x="10789" y="6763"/>
                    <a:pt x="11646" y="5882"/>
                    <a:pt x="11646" y="4834"/>
                  </a:cubicBezTo>
                  <a:cubicBezTo>
                    <a:pt x="11646" y="4763"/>
                    <a:pt x="11646" y="4691"/>
                    <a:pt x="11622" y="4620"/>
                  </a:cubicBezTo>
                  <a:cubicBezTo>
                    <a:pt x="11551" y="3882"/>
                    <a:pt x="11051" y="3263"/>
                    <a:pt x="10360" y="3024"/>
                  </a:cubicBezTo>
                  <a:cubicBezTo>
                    <a:pt x="10384" y="2715"/>
                    <a:pt x="10312" y="2429"/>
                    <a:pt x="10193" y="2167"/>
                  </a:cubicBezTo>
                  <a:cubicBezTo>
                    <a:pt x="9908" y="1643"/>
                    <a:pt x="9360" y="1286"/>
                    <a:pt x="8741" y="1286"/>
                  </a:cubicBezTo>
                  <a:cubicBezTo>
                    <a:pt x="8598" y="1286"/>
                    <a:pt x="8479" y="1310"/>
                    <a:pt x="8336" y="1334"/>
                  </a:cubicBezTo>
                  <a:cubicBezTo>
                    <a:pt x="8241" y="1357"/>
                    <a:pt x="8145" y="1405"/>
                    <a:pt x="8050" y="1453"/>
                  </a:cubicBezTo>
                  <a:cubicBezTo>
                    <a:pt x="7955" y="1262"/>
                    <a:pt x="7860" y="1095"/>
                    <a:pt x="7740" y="953"/>
                  </a:cubicBezTo>
                  <a:cubicBezTo>
                    <a:pt x="7288" y="357"/>
                    <a:pt x="6597"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1" name="Google Shape;4751;p70"/>
          <p:cNvGrpSpPr/>
          <p:nvPr/>
        </p:nvGrpSpPr>
        <p:grpSpPr>
          <a:xfrm>
            <a:off x="3338019" y="4118209"/>
            <a:ext cx="416502" cy="399478"/>
            <a:chOff x="3338019" y="4118209"/>
            <a:chExt cx="416502" cy="399478"/>
          </a:xfrm>
        </p:grpSpPr>
        <p:sp>
          <p:nvSpPr>
            <p:cNvPr id="4752" name="Google Shape;4752;p70"/>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70"/>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70"/>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70"/>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70"/>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70"/>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70"/>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9" name="Google Shape;4759;p70"/>
          <p:cNvSpPr/>
          <p:nvPr/>
        </p:nvSpPr>
        <p:spPr>
          <a:xfrm>
            <a:off x="2614089" y="4109697"/>
            <a:ext cx="416490" cy="416526"/>
          </a:xfrm>
          <a:custGeom>
            <a:avLst/>
            <a:gdLst/>
            <a:ahLst/>
            <a:cxnLst/>
            <a:rect l="l" t="t" r="r" b="b"/>
            <a:pathLst>
              <a:path w="11646" h="11647" extrusionOk="0">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0" name="Google Shape;4760;p70"/>
          <p:cNvGrpSpPr/>
          <p:nvPr/>
        </p:nvGrpSpPr>
        <p:grpSpPr>
          <a:xfrm>
            <a:off x="1906324" y="4109697"/>
            <a:ext cx="416501" cy="416538"/>
            <a:chOff x="1906324" y="4109697"/>
            <a:chExt cx="416501" cy="416538"/>
          </a:xfrm>
        </p:grpSpPr>
        <p:sp>
          <p:nvSpPr>
            <p:cNvPr id="4761" name="Google Shape;4761;p70"/>
            <p:cNvSpPr/>
            <p:nvPr/>
          </p:nvSpPr>
          <p:spPr>
            <a:xfrm>
              <a:off x="2141399" y="4109697"/>
              <a:ext cx="109898" cy="58078"/>
            </a:xfrm>
            <a:custGeom>
              <a:avLst/>
              <a:gdLst/>
              <a:ahLst/>
              <a:cxnLst/>
              <a:rect l="l" t="t" r="r" b="b"/>
              <a:pathLst>
                <a:path w="3073" h="1624" extrusionOk="0">
                  <a:moveTo>
                    <a:pt x="810" y="1"/>
                  </a:moveTo>
                  <a:cubicBezTo>
                    <a:pt x="667" y="1"/>
                    <a:pt x="548" y="72"/>
                    <a:pt x="500" y="191"/>
                  </a:cubicBezTo>
                  <a:lnTo>
                    <a:pt x="72" y="1144"/>
                  </a:lnTo>
                  <a:cubicBezTo>
                    <a:pt x="0" y="1311"/>
                    <a:pt x="72" y="1525"/>
                    <a:pt x="238" y="1596"/>
                  </a:cubicBezTo>
                  <a:cubicBezTo>
                    <a:pt x="282" y="1615"/>
                    <a:pt x="329" y="1624"/>
                    <a:pt x="376" y="1624"/>
                  </a:cubicBezTo>
                  <a:cubicBezTo>
                    <a:pt x="507" y="1624"/>
                    <a:pt x="638" y="1553"/>
                    <a:pt x="691" y="1430"/>
                  </a:cubicBezTo>
                  <a:lnTo>
                    <a:pt x="1024" y="691"/>
                  </a:lnTo>
                  <a:lnTo>
                    <a:pt x="2715" y="691"/>
                  </a:lnTo>
                  <a:cubicBezTo>
                    <a:pt x="2906" y="691"/>
                    <a:pt x="3072" y="525"/>
                    <a:pt x="3072" y="334"/>
                  </a:cubicBezTo>
                  <a:cubicBezTo>
                    <a:pt x="3072" y="144"/>
                    <a:pt x="2906" y="1"/>
                    <a:pt x="2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70"/>
            <p:cNvSpPr/>
            <p:nvPr/>
          </p:nvSpPr>
          <p:spPr>
            <a:xfrm>
              <a:off x="1906324" y="4468121"/>
              <a:ext cx="101387" cy="58114"/>
            </a:xfrm>
            <a:custGeom>
              <a:avLst/>
              <a:gdLst/>
              <a:ahLst/>
              <a:cxnLst/>
              <a:rect l="l" t="t" r="r" b="b"/>
              <a:pathLst>
                <a:path w="2835" h="1625" extrusionOk="0">
                  <a:moveTo>
                    <a:pt x="2449" y="1"/>
                  </a:moveTo>
                  <a:cubicBezTo>
                    <a:pt x="2314" y="1"/>
                    <a:pt x="2197" y="72"/>
                    <a:pt x="2144" y="195"/>
                  </a:cubicBezTo>
                  <a:lnTo>
                    <a:pt x="1810" y="933"/>
                  </a:lnTo>
                  <a:lnTo>
                    <a:pt x="334" y="933"/>
                  </a:lnTo>
                  <a:cubicBezTo>
                    <a:pt x="143" y="933"/>
                    <a:pt x="0" y="1100"/>
                    <a:pt x="0" y="1291"/>
                  </a:cubicBezTo>
                  <a:cubicBezTo>
                    <a:pt x="0" y="1481"/>
                    <a:pt x="143" y="1624"/>
                    <a:pt x="334" y="1624"/>
                  </a:cubicBezTo>
                  <a:lnTo>
                    <a:pt x="2025" y="1624"/>
                  </a:lnTo>
                  <a:cubicBezTo>
                    <a:pt x="2144" y="1624"/>
                    <a:pt x="2287" y="1553"/>
                    <a:pt x="2334" y="1434"/>
                  </a:cubicBezTo>
                  <a:lnTo>
                    <a:pt x="2763" y="481"/>
                  </a:lnTo>
                  <a:cubicBezTo>
                    <a:pt x="2834" y="314"/>
                    <a:pt x="2763" y="100"/>
                    <a:pt x="2596" y="29"/>
                  </a:cubicBezTo>
                  <a:cubicBezTo>
                    <a:pt x="2546" y="10"/>
                    <a:pt x="2497" y="1"/>
                    <a:pt x="2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70"/>
            <p:cNvSpPr/>
            <p:nvPr/>
          </p:nvSpPr>
          <p:spPr>
            <a:xfrm>
              <a:off x="2220616" y="4468121"/>
              <a:ext cx="102209" cy="58114"/>
            </a:xfrm>
            <a:custGeom>
              <a:avLst/>
              <a:gdLst/>
              <a:ahLst/>
              <a:cxnLst/>
              <a:rect l="l" t="t" r="r" b="b"/>
              <a:pathLst>
                <a:path w="2858" h="1625" extrusionOk="0">
                  <a:moveTo>
                    <a:pt x="385" y="1"/>
                  </a:moveTo>
                  <a:cubicBezTo>
                    <a:pt x="338" y="1"/>
                    <a:pt x="288" y="10"/>
                    <a:pt x="238" y="29"/>
                  </a:cubicBezTo>
                  <a:cubicBezTo>
                    <a:pt x="71" y="100"/>
                    <a:pt x="0" y="314"/>
                    <a:pt x="71" y="481"/>
                  </a:cubicBezTo>
                  <a:lnTo>
                    <a:pt x="500" y="1434"/>
                  </a:lnTo>
                  <a:cubicBezTo>
                    <a:pt x="548" y="1553"/>
                    <a:pt x="691" y="1624"/>
                    <a:pt x="810" y="1624"/>
                  </a:cubicBezTo>
                  <a:lnTo>
                    <a:pt x="2501" y="1624"/>
                  </a:lnTo>
                  <a:cubicBezTo>
                    <a:pt x="2691" y="1624"/>
                    <a:pt x="2858" y="1481"/>
                    <a:pt x="2858" y="1291"/>
                  </a:cubicBezTo>
                  <a:cubicBezTo>
                    <a:pt x="2858" y="1100"/>
                    <a:pt x="2691" y="933"/>
                    <a:pt x="2501" y="933"/>
                  </a:cubicBezTo>
                  <a:lnTo>
                    <a:pt x="1024" y="933"/>
                  </a:lnTo>
                  <a:lnTo>
                    <a:pt x="691" y="195"/>
                  </a:lnTo>
                  <a:cubicBezTo>
                    <a:pt x="638" y="72"/>
                    <a:pt x="520"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70"/>
            <p:cNvSpPr/>
            <p:nvPr/>
          </p:nvSpPr>
          <p:spPr>
            <a:xfrm>
              <a:off x="2063899" y="4279181"/>
              <a:ext cx="100528" cy="101387"/>
            </a:xfrm>
            <a:custGeom>
              <a:avLst/>
              <a:gdLst/>
              <a:ahLst/>
              <a:cxnLst/>
              <a:rect l="l" t="t" r="r" b="b"/>
              <a:pathLst>
                <a:path w="2811" h="2835" extrusionOk="0">
                  <a:moveTo>
                    <a:pt x="1405" y="1"/>
                  </a:moveTo>
                  <a:cubicBezTo>
                    <a:pt x="619" y="1"/>
                    <a:pt x="0" y="620"/>
                    <a:pt x="0" y="1406"/>
                  </a:cubicBezTo>
                  <a:cubicBezTo>
                    <a:pt x="0" y="2192"/>
                    <a:pt x="619" y="2835"/>
                    <a:pt x="1405" y="2835"/>
                  </a:cubicBezTo>
                  <a:cubicBezTo>
                    <a:pt x="2191" y="2835"/>
                    <a:pt x="2810" y="2192"/>
                    <a:pt x="2810" y="1406"/>
                  </a:cubicBezTo>
                  <a:cubicBezTo>
                    <a:pt x="2810" y="620"/>
                    <a:pt x="2191" y="1"/>
                    <a:pt x="1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70"/>
            <p:cNvSpPr/>
            <p:nvPr/>
          </p:nvSpPr>
          <p:spPr>
            <a:xfrm>
              <a:off x="1978710" y="4166776"/>
              <a:ext cx="270865" cy="297580"/>
            </a:xfrm>
            <a:custGeom>
              <a:avLst/>
              <a:gdLst/>
              <a:ahLst/>
              <a:cxnLst/>
              <a:rect l="l" t="t" r="r" b="b"/>
              <a:pathLst>
                <a:path w="7574" h="8321" extrusionOk="0">
                  <a:moveTo>
                    <a:pt x="4835" y="1596"/>
                  </a:moveTo>
                  <a:cubicBezTo>
                    <a:pt x="6050" y="2048"/>
                    <a:pt x="6883" y="3192"/>
                    <a:pt x="6883" y="4525"/>
                  </a:cubicBezTo>
                  <a:cubicBezTo>
                    <a:pt x="6883" y="5001"/>
                    <a:pt x="6788" y="5454"/>
                    <a:pt x="6574" y="5883"/>
                  </a:cubicBezTo>
                  <a:cubicBezTo>
                    <a:pt x="6446" y="5837"/>
                    <a:pt x="6319" y="5816"/>
                    <a:pt x="6194" y="5816"/>
                  </a:cubicBezTo>
                  <a:cubicBezTo>
                    <a:pt x="5595" y="5816"/>
                    <a:pt x="5073" y="6304"/>
                    <a:pt x="5073" y="6954"/>
                  </a:cubicBezTo>
                  <a:cubicBezTo>
                    <a:pt x="5073" y="7097"/>
                    <a:pt x="5073" y="7216"/>
                    <a:pt x="5121" y="7335"/>
                  </a:cubicBezTo>
                  <a:cubicBezTo>
                    <a:pt x="4716" y="7526"/>
                    <a:pt x="4264" y="7645"/>
                    <a:pt x="3787" y="7645"/>
                  </a:cubicBezTo>
                  <a:cubicBezTo>
                    <a:pt x="3311" y="7645"/>
                    <a:pt x="2858" y="7526"/>
                    <a:pt x="2430" y="7335"/>
                  </a:cubicBezTo>
                  <a:cubicBezTo>
                    <a:pt x="2477" y="7216"/>
                    <a:pt x="2501" y="7097"/>
                    <a:pt x="2501" y="6954"/>
                  </a:cubicBezTo>
                  <a:cubicBezTo>
                    <a:pt x="2501" y="6320"/>
                    <a:pt x="1957" y="5818"/>
                    <a:pt x="1349" y="5818"/>
                  </a:cubicBezTo>
                  <a:cubicBezTo>
                    <a:pt x="1227" y="5818"/>
                    <a:pt x="1101" y="5839"/>
                    <a:pt x="977" y="5883"/>
                  </a:cubicBezTo>
                  <a:cubicBezTo>
                    <a:pt x="787" y="5454"/>
                    <a:pt x="668" y="5001"/>
                    <a:pt x="668" y="4525"/>
                  </a:cubicBezTo>
                  <a:cubicBezTo>
                    <a:pt x="668" y="3192"/>
                    <a:pt x="1501" y="2025"/>
                    <a:pt x="2739" y="1596"/>
                  </a:cubicBezTo>
                  <a:cubicBezTo>
                    <a:pt x="2906" y="2001"/>
                    <a:pt x="3311" y="2287"/>
                    <a:pt x="3787" y="2287"/>
                  </a:cubicBezTo>
                  <a:cubicBezTo>
                    <a:pt x="4264" y="2287"/>
                    <a:pt x="4668" y="2001"/>
                    <a:pt x="4835" y="1596"/>
                  </a:cubicBezTo>
                  <a:close/>
                  <a:moveTo>
                    <a:pt x="3787" y="0"/>
                  </a:moveTo>
                  <a:cubicBezTo>
                    <a:pt x="3239" y="0"/>
                    <a:pt x="2787" y="405"/>
                    <a:pt x="2668" y="905"/>
                  </a:cubicBezTo>
                  <a:cubicBezTo>
                    <a:pt x="1954" y="1120"/>
                    <a:pt x="1311" y="1572"/>
                    <a:pt x="834" y="2168"/>
                  </a:cubicBezTo>
                  <a:cubicBezTo>
                    <a:pt x="287" y="2834"/>
                    <a:pt x="1" y="3668"/>
                    <a:pt x="1" y="4525"/>
                  </a:cubicBezTo>
                  <a:cubicBezTo>
                    <a:pt x="1" y="5144"/>
                    <a:pt x="144" y="5763"/>
                    <a:pt x="429" y="6311"/>
                  </a:cubicBezTo>
                  <a:cubicBezTo>
                    <a:pt x="287" y="6478"/>
                    <a:pt x="215" y="6716"/>
                    <a:pt x="215" y="6954"/>
                  </a:cubicBezTo>
                  <a:cubicBezTo>
                    <a:pt x="215" y="7597"/>
                    <a:pt x="739" y="8097"/>
                    <a:pt x="1358" y="8097"/>
                  </a:cubicBezTo>
                  <a:cubicBezTo>
                    <a:pt x="1596" y="8097"/>
                    <a:pt x="1834" y="8026"/>
                    <a:pt x="2025" y="7883"/>
                  </a:cubicBezTo>
                  <a:cubicBezTo>
                    <a:pt x="2578" y="8172"/>
                    <a:pt x="3186" y="8321"/>
                    <a:pt x="3797" y="8321"/>
                  </a:cubicBezTo>
                  <a:cubicBezTo>
                    <a:pt x="4395" y="8321"/>
                    <a:pt x="4996" y="8178"/>
                    <a:pt x="5550" y="7883"/>
                  </a:cubicBezTo>
                  <a:cubicBezTo>
                    <a:pt x="5716" y="8026"/>
                    <a:pt x="5954" y="8097"/>
                    <a:pt x="6192" y="8097"/>
                  </a:cubicBezTo>
                  <a:cubicBezTo>
                    <a:pt x="6835" y="8097"/>
                    <a:pt x="7336" y="7597"/>
                    <a:pt x="7336" y="6954"/>
                  </a:cubicBezTo>
                  <a:cubicBezTo>
                    <a:pt x="7336" y="6716"/>
                    <a:pt x="7264" y="6478"/>
                    <a:pt x="7121" y="6311"/>
                  </a:cubicBezTo>
                  <a:cubicBezTo>
                    <a:pt x="7407" y="5763"/>
                    <a:pt x="7574" y="5144"/>
                    <a:pt x="7574" y="4525"/>
                  </a:cubicBezTo>
                  <a:cubicBezTo>
                    <a:pt x="7574" y="3668"/>
                    <a:pt x="7264" y="2834"/>
                    <a:pt x="6740" y="2168"/>
                  </a:cubicBezTo>
                  <a:cubicBezTo>
                    <a:pt x="6264" y="1572"/>
                    <a:pt x="5621" y="1144"/>
                    <a:pt x="4907" y="905"/>
                  </a:cubicBezTo>
                  <a:cubicBezTo>
                    <a:pt x="4787" y="405"/>
                    <a:pt x="4335" y="0"/>
                    <a:pt x="3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6" name="Google Shape;4766;p70"/>
          <p:cNvGrpSpPr/>
          <p:nvPr/>
        </p:nvGrpSpPr>
        <p:grpSpPr>
          <a:xfrm>
            <a:off x="1191764" y="4109697"/>
            <a:ext cx="396899" cy="416526"/>
            <a:chOff x="1191764" y="4109697"/>
            <a:chExt cx="396899" cy="416526"/>
          </a:xfrm>
        </p:grpSpPr>
        <p:sp>
          <p:nvSpPr>
            <p:cNvPr id="4767" name="Google Shape;4767;p70"/>
            <p:cNvSpPr/>
            <p:nvPr/>
          </p:nvSpPr>
          <p:spPr>
            <a:xfrm>
              <a:off x="1191764" y="4109697"/>
              <a:ext cx="89442" cy="90336"/>
            </a:xfrm>
            <a:custGeom>
              <a:avLst/>
              <a:gdLst/>
              <a:ahLst/>
              <a:cxnLst/>
              <a:rect l="l" t="t" r="r" b="b"/>
              <a:pathLst>
                <a:path w="2501" h="2526" extrusionOk="0">
                  <a:moveTo>
                    <a:pt x="2501" y="1"/>
                  </a:moveTo>
                  <a:cubicBezTo>
                    <a:pt x="2429" y="1"/>
                    <a:pt x="2334" y="48"/>
                    <a:pt x="2263" y="96"/>
                  </a:cubicBezTo>
                  <a:lnTo>
                    <a:pt x="95" y="2287"/>
                  </a:lnTo>
                  <a:cubicBezTo>
                    <a:pt x="24" y="2358"/>
                    <a:pt x="0" y="2430"/>
                    <a:pt x="0" y="2525"/>
                  </a:cubicBezTo>
                  <a:lnTo>
                    <a:pt x="2501" y="2525"/>
                  </a:lnTo>
                  <a:lnTo>
                    <a:pt x="25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70"/>
            <p:cNvSpPr/>
            <p:nvPr/>
          </p:nvSpPr>
          <p:spPr>
            <a:xfrm>
              <a:off x="1191764" y="4109697"/>
              <a:ext cx="305769" cy="416526"/>
            </a:xfrm>
            <a:custGeom>
              <a:avLst/>
              <a:gdLst/>
              <a:ahLst/>
              <a:cxnLst/>
              <a:rect l="l" t="t" r="r" b="b"/>
              <a:pathLst>
                <a:path w="8550" h="11647" extrusionOk="0">
                  <a:moveTo>
                    <a:pt x="3596" y="4835"/>
                  </a:moveTo>
                  <a:cubicBezTo>
                    <a:pt x="3787" y="4835"/>
                    <a:pt x="3930" y="4978"/>
                    <a:pt x="3930" y="5169"/>
                  </a:cubicBezTo>
                  <a:cubicBezTo>
                    <a:pt x="3930" y="5359"/>
                    <a:pt x="3787" y="5502"/>
                    <a:pt x="3596" y="5502"/>
                  </a:cubicBezTo>
                  <a:lnTo>
                    <a:pt x="1238" y="5502"/>
                  </a:lnTo>
                  <a:cubicBezTo>
                    <a:pt x="1048" y="5502"/>
                    <a:pt x="881" y="5359"/>
                    <a:pt x="881" y="5169"/>
                  </a:cubicBezTo>
                  <a:cubicBezTo>
                    <a:pt x="881" y="4978"/>
                    <a:pt x="1048" y="4835"/>
                    <a:pt x="1238" y="4835"/>
                  </a:cubicBezTo>
                  <a:close/>
                  <a:moveTo>
                    <a:pt x="3596" y="6193"/>
                  </a:moveTo>
                  <a:cubicBezTo>
                    <a:pt x="3787" y="6193"/>
                    <a:pt x="3930" y="6335"/>
                    <a:pt x="3930" y="6526"/>
                  </a:cubicBezTo>
                  <a:cubicBezTo>
                    <a:pt x="3930" y="6716"/>
                    <a:pt x="3787" y="6883"/>
                    <a:pt x="3596" y="6883"/>
                  </a:cubicBezTo>
                  <a:lnTo>
                    <a:pt x="1238" y="6883"/>
                  </a:lnTo>
                  <a:cubicBezTo>
                    <a:pt x="1048" y="6883"/>
                    <a:pt x="881" y="6716"/>
                    <a:pt x="881" y="6526"/>
                  </a:cubicBezTo>
                  <a:cubicBezTo>
                    <a:pt x="881" y="6335"/>
                    <a:pt x="1048" y="6193"/>
                    <a:pt x="1238" y="6193"/>
                  </a:cubicBezTo>
                  <a:close/>
                  <a:moveTo>
                    <a:pt x="3596" y="7550"/>
                  </a:moveTo>
                  <a:cubicBezTo>
                    <a:pt x="3787" y="7550"/>
                    <a:pt x="3930" y="7717"/>
                    <a:pt x="3930" y="7907"/>
                  </a:cubicBezTo>
                  <a:cubicBezTo>
                    <a:pt x="3930" y="8074"/>
                    <a:pt x="3787" y="8241"/>
                    <a:pt x="3596" y="8241"/>
                  </a:cubicBezTo>
                  <a:lnTo>
                    <a:pt x="1238" y="8241"/>
                  </a:lnTo>
                  <a:cubicBezTo>
                    <a:pt x="1048" y="8241"/>
                    <a:pt x="881" y="8074"/>
                    <a:pt x="881" y="7907"/>
                  </a:cubicBezTo>
                  <a:cubicBezTo>
                    <a:pt x="881" y="7717"/>
                    <a:pt x="1048" y="7550"/>
                    <a:pt x="1238" y="7550"/>
                  </a:cubicBezTo>
                  <a:close/>
                  <a:moveTo>
                    <a:pt x="3596" y="8931"/>
                  </a:moveTo>
                  <a:cubicBezTo>
                    <a:pt x="3787" y="8931"/>
                    <a:pt x="3930" y="9074"/>
                    <a:pt x="3930" y="9265"/>
                  </a:cubicBezTo>
                  <a:cubicBezTo>
                    <a:pt x="3930" y="9455"/>
                    <a:pt x="3787" y="9598"/>
                    <a:pt x="3596" y="9598"/>
                  </a:cubicBezTo>
                  <a:lnTo>
                    <a:pt x="1238" y="9598"/>
                  </a:lnTo>
                  <a:cubicBezTo>
                    <a:pt x="1048" y="9598"/>
                    <a:pt x="881" y="9455"/>
                    <a:pt x="881" y="9265"/>
                  </a:cubicBezTo>
                  <a:cubicBezTo>
                    <a:pt x="881" y="9074"/>
                    <a:pt x="1048" y="8931"/>
                    <a:pt x="1238" y="8931"/>
                  </a:cubicBezTo>
                  <a:close/>
                  <a:moveTo>
                    <a:pt x="3191" y="1"/>
                  </a:moveTo>
                  <a:lnTo>
                    <a:pt x="3191" y="2859"/>
                  </a:lnTo>
                  <a:cubicBezTo>
                    <a:pt x="3191" y="3049"/>
                    <a:pt x="3048" y="3216"/>
                    <a:pt x="2858" y="3216"/>
                  </a:cubicBezTo>
                  <a:lnTo>
                    <a:pt x="0" y="3216"/>
                  </a:lnTo>
                  <a:lnTo>
                    <a:pt x="0" y="11313"/>
                  </a:lnTo>
                  <a:cubicBezTo>
                    <a:pt x="0" y="11503"/>
                    <a:pt x="143" y="11646"/>
                    <a:pt x="334" y="11646"/>
                  </a:cubicBezTo>
                  <a:lnTo>
                    <a:pt x="8216" y="11646"/>
                  </a:lnTo>
                  <a:cubicBezTo>
                    <a:pt x="8407" y="11646"/>
                    <a:pt x="8550" y="11503"/>
                    <a:pt x="8550" y="11313"/>
                  </a:cubicBezTo>
                  <a:lnTo>
                    <a:pt x="8550" y="10360"/>
                  </a:lnTo>
                  <a:lnTo>
                    <a:pt x="5859" y="10360"/>
                  </a:lnTo>
                  <a:cubicBezTo>
                    <a:pt x="5287" y="10360"/>
                    <a:pt x="4834" y="9908"/>
                    <a:pt x="4834" y="9336"/>
                  </a:cubicBezTo>
                  <a:lnTo>
                    <a:pt x="4834" y="5478"/>
                  </a:lnTo>
                  <a:cubicBezTo>
                    <a:pt x="4834" y="5097"/>
                    <a:pt x="5049" y="4764"/>
                    <a:pt x="5358" y="4597"/>
                  </a:cubicBezTo>
                  <a:lnTo>
                    <a:pt x="5358" y="4145"/>
                  </a:lnTo>
                  <a:cubicBezTo>
                    <a:pt x="5358" y="2525"/>
                    <a:pt x="6668" y="1192"/>
                    <a:pt x="8311" y="1192"/>
                  </a:cubicBezTo>
                  <a:lnTo>
                    <a:pt x="8550" y="1192"/>
                  </a:lnTo>
                  <a:lnTo>
                    <a:pt x="8550" y="334"/>
                  </a:lnTo>
                  <a:cubicBezTo>
                    <a:pt x="8550" y="144"/>
                    <a:pt x="8407" y="1"/>
                    <a:pt x="8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70"/>
            <p:cNvSpPr/>
            <p:nvPr/>
          </p:nvSpPr>
          <p:spPr>
            <a:xfrm>
              <a:off x="1389359" y="4176146"/>
              <a:ext cx="199304" cy="280235"/>
            </a:xfrm>
            <a:custGeom>
              <a:avLst/>
              <a:gdLst/>
              <a:ahLst/>
              <a:cxnLst/>
              <a:rect l="l" t="t" r="r" b="b"/>
              <a:pathLst>
                <a:path w="5573" h="7836" extrusionOk="0">
                  <a:moveTo>
                    <a:pt x="2786" y="691"/>
                  </a:moveTo>
                  <a:cubicBezTo>
                    <a:pt x="3668" y="691"/>
                    <a:pt x="4382" y="1405"/>
                    <a:pt x="4382" y="2287"/>
                  </a:cubicBezTo>
                  <a:lnTo>
                    <a:pt x="4382" y="3263"/>
                  </a:lnTo>
                  <a:lnTo>
                    <a:pt x="1191" y="3263"/>
                  </a:lnTo>
                  <a:lnTo>
                    <a:pt x="1191" y="2287"/>
                  </a:lnTo>
                  <a:cubicBezTo>
                    <a:pt x="1191" y="1405"/>
                    <a:pt x="1905" y="691"/>
                    <a:pt x="2786" y="691"/>
                  </a:cubicBezTo>
                  <a:close/>
                  <a:moveTo>
                    <a:pt x="1429" y="5216"/>
                  </a:moveTo>
                  <a:cubicBezTo>
                    <a:pt x="1619" y="5216"/>
                    <a:pt x="1762" y="5359"/>
                    <a:pt x="1762" y="5549"/>
                  </a:cubicBezTo>
                  <a:cubicBezTo>
                    <a:pt x="1762" y="5740"/>
                    <a:pt x="1619" y="5883"/>
                    <a:pt x="1429" y="5883"/>
                  </a:cubicBezTo>
                  <a:cubicBezTo>
                    <a:pt x="1238" y="5883"/>
                    <a:pt x="1096" y="5740"/>
                    <a:pt x="1096" y="5549"/>
                  </a:cubicBezTo>
                  <a:cubicBezTo>
                    <a:pt x="1096" y="5359"/>
                    <a:pt x="1238" y="5216"/>
                    <a:pt x="1429" y="5216"/>
                  </a:cubicBezTo>
                  <a:close/>
                  <a:moveTo>
                    <a:pt x="2786" y="5216"/>
                  </a:moveTo>
                  <a:cubicBezTo>
                    <a:pt x="2977" y="5216"/>
                    <a:pt x="3120" y="5359"/>
                    <a:pt x="3120" y="5549"/>
                  </a:cubicBezTo>
                  <a:cubicBezTo>
                    <a:pt x="3120" y="5740"/>
                    <a:pt x="2977" y="5883"/>
                    <a:pt x="2786" y="5883"/>
                  </a:cubicBezTo>
                  <a:cubicBezTo>
                    <a:pt x="2596" y="5883"/>
                    <a:pt x="2453" y="5740"/>
                    <a:pt x="2453" y="5549"/>
                  </a:cubicBezTo>
                  <a:cubicBezTo>
                    <a:pt x="2453" y="5359"/>
                    <a:pt x="2596" y="5216"/>
                    <a:pt x="2786" y="5216"/>
                  </a:cubicBezTo>
                  <a:close/>
                  <a:moveTo>
                    <a:pt x="4144" y="5216"/>
                  </a:moveTo>
                  <a:cubicBezTo>
                    <a:pt x="4334" y="5216"/>
                    <a:pt x="4501" y="5359"/>
                    <a:pt x="4501" y="5549"/>
                  </a:cubicBezTo>
                  <a:cubicBezTo>
                    <a:pt x="4501" y="5740"/>
                    <a:pt x="4334" y="5883"/>
                    <a:pt x="4144" y="5883"/>
                  </a:cubicBezTo>
                  <a:cubicBezTo>
                    <a:pt x="3977" y="5883"/>
                    <a:pt x="3810" y="5740"/>
                    <a:pt x="3810" y="5549"/>
                  </a:cubicBezTo>
                  <a:cubicBezTo>
                    <a:pt x="3810" y="5359"/>
                    <a:pt x="3977" y="5216"/>
                    <a:pt x="4144" y="5216"/>
                  </a:cubicBezTo>
                  <a:close/>
                  <a:moveTo>
                    <a:pt x="2786" y="0"/>
                  </a:moveTo>
                  <a:cubicBezTo>
                    <a:pt x="1524" y="0"/>
                    <a:pt x="500" y="1024"/>
                    <a:pt x="500" y="2287"/>
                  </a:cubicBezTo>
                  <a:lnTo>
                    <a:pt x="500" y="3263"/>
                  </a:lnTo>
                  <a:lnTo>
                    <a:pt x="334" y="3263"/>
                  </a:lnTo>
                  <a:cubicBezTo>
                    <a:pt x="143" y="3263"/>
                    <a:pt x="0" y="3430"/>
                    <a:pt x="0" y="3620"/>
                  </a:cubicBezTo>
                  <a:lnTo>
                    <a:pt x="0" y="7478"/>
                  </a:lnTo>
                  <a:cubicBezTo>
                    <a:pt x="0" y="7669"/>
                    <a:pt x="143" y="7835"/>
                    <a:pt x="334" y="7835"/>
                  </a:cubicBezTo>
                  <a:lnTo>
                    <a:pt x="5239" y="7835"/>
                  </a:lnTo>
                  <a:cubicBezTo>
                    <a:pt x="5430" y="7835"/>
                    <a:pt x="5573" y="7669"/>
                    <a:pt x="5573" y="7478"/>
                  </a:cubicBezTo>
                  <a:lnTo>
                    <a:pt x="5573" y="3620"/>
                  </a:lnTo>
                  <a:cubicBezTo>
                    <a:pt x="5573" y="3430"/>
                    <a:pt x="5430" y="3263"/>
                    <a:pt x="5239" y="3263"/>
                  </a:cubicBezTo>
                  <a:lnTo>
                    <a:pt x="5073" y="3263"/>
                  </a:lnTo>
                  <a:lnTo>
                    <a:pt x="5073" y="2287"/>
                  </a:lnTo>
                  <a:cubicBezTo>
                    <a:pt x="5073" y="1024"/>
                    <a:pt x="4049" y="0"/>
                    <a:pt x="27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70"/>
            <p:cNvSpPr/>
            <p:nvPr/>
          </p:nvSpPr>
          <p:spPr>
            <a:xfrm>
              <a:off x="1456631" y="4225536"/>
              <a:ext cx="40912" cy="43487"/>
            </a:xfrm>
            <a:custGeom>
              <a:avLst/>
              <a:gdLst/>
              <a:ahLst/>
              <a:cxnLst/>
              <a:rect l="l" t="t" r="r" b="b"/>
              <a:pathLst>
                <a:path w="1144" h="1216" extrusionOk="0">
                  <a:moveTo>
                    <a:pt x="905" y="1"/>
                  </a:moveTo>
                  <a:cubicBezTo>
                    <a:pt x="405" y="1"/>
                    <a:pt x="0" y="405"/>
                    <a:pt x="0" y="906"/>
                  </a:cubicBezTo>
                  <a:lnTo>
                    <a:pt x="0" y="1215"/>
                  </a:lnTo>
                  <a:lnTo>
                    <a:pt x="1144" y="1215"/>
                  </a:lnTo>
                  <a:lnTo>
                    <a:pt x="1144" y="24"/>
                  </a:lnTo>
                  <a:cubicBezTo>
                    <a:pt x="1072" y="1"/>
                    <a:pt x="1001" y="1"/>
                    <a:pt x="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1" name="Google Shape;4771;p70"/>
          <p:cNvGrpSpPr/>
          <p:nvPr/>
        </p:nvGrpSpPr>
        <p:grpSpPr>
          <a:xfrm>
            <a:off x="4003189" y="3407083"/>
            <a:ext cx="416526" cy="416492"/>
            <a:chOff x="4003189" y="3407083"/>
            <a:chExt cx="416526" cy="416492"/>
          </a:xfrm>
        </p:grpSpPr>
        <p:sp>
          <p:nvSpPr>
            <p:cNvPr id="4772" name="Google Shape;4772;p70"/>
            <p:cNvSpPr/>
            <p:nvPr/>
          </p:nvSpPr>
          <p:spPr>
            <a:xfrm>
              <a:off x="4011701" y="3407083"/>
              <a:ext cx="189112" cy="40912"/>
            </a:xfrm>
            <a:custGeom>
              <a:avLst/>
              <a:gdLst/>
              <a:ahLst/>
              <a:cxnLst/>
              <a:rect l="l" t="t" r="r" b="b"/>
              <a:pathLst>
                <a:path w="5288" h="1144" extrusionOk="0">
                  <a:moveTo>
                    <a:pt x="334" y="0"/>
                  </a:moveTo>
                  <a:cubicBezTo>
                    <a:pt x="168" y="0"/>
                    <a:pt x="1" y="143"/>
                    <a:pt x="1" y="333"/>
                  </a:cubicBezTo>
                  <a:lnTo>
                    <a:pt x="1" y="1143"/>
                  </a:lnTo>
                  <a:lnTo>
                    <a:pt x="5288" y="1143"/>
                  </a:lnTo>
                  <a:lnTo>
                    <a:pt x="4669" y="167"/>
                  </a:lnTo>
                  <a:cubicBezTo>
                    <a:pt x="4621" y="71"/>
                    <a:pt x="4502" y="0"/>
                    <a:pt x="4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70"/>
            <p:cNvSpPr/>
            <p:nvPr/>
          </p:nvSpPr>
          <p:spPr>
            <a:xfrm>
              <a:off x="4073035" y="3551855"/>
              <a:ext cx="77533" cy="77533"/>
            </a:xfrm>
            <a:custGeom>
              <a:avLst/>
              <a:gdLst/>
              <a:ahLst/>
              <a:cxnLst/>
              <a:rect l="l" t="t" r="r" b="b"/>
              <a:pathLst>
                <a:path w="2168" h="2168" extrusionOk="0">
                  <a:moveTo>
                    <a:pt x="1" y="0"/>
                  </a:moveTo>
                  <a:lnTo>
                    <a:pt x="1" y="2168"/>
                  </a:lnTo>
                  <a:lnTo>
                    <a:pt x="2168" y="2168"/>
                  </a:lnTo>
                  <a:lnTo>
                    <a:pt x="2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70"/>
            <p:cNvSpPr/>
            <p:nvPr/>
          </p:nvSpPr>
          <p:spPr>
            <a:xfrm>
              <a:off x="4003189" y="3471780"/>
              <a:ext cx="416526" cy="351796"/>
            </a:xfrm>
            <a:custGeom>
              <a:avLst/>
              <a:gdLst/>
              <a:ahLst/>
              <a:cxnLst/>
              <a:rect l="l" t="t" r="r" b="b"/>
              <a:pathLst>
                <a:path w="11647" h="9837" extrusionOk="0">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5" name="Google Shape;4775;p70"/>
          <p:cNvGrpSpPr/>
          <p:nvPr/>
        </p:nvGrpSpPr>
        <p:grpSpPr>
          <a:xfrm>
            <a:off x="3338019" y="3421532"/>
            <a:ext cx="417357" cy="387351"/>
            <a:chOff x="3338019" y="3421532"/>
            <a:chExt cx="417357" cy="387351"/>
          </a:xfrm>
        </p:grpSpPr>
        <p:sp>
          <p:nvSpPr>
            <p:cNvPr id="4776" name="Google Shape;4776;p70"/>
            <p:cNvSpPr/>
            <p:nvPr/>
          </p:nvSpPr>
          <p:spPr>
            <a:xfrm>
              <a:off x="3575025" y="3631679"/>
              <a:ext cx="180350" cy="177203"/>
            </a:xfrm>
            <a:custGeom>
              <a:avLst/>
              <a:gdLst/>
              <a:ahLst/>
              <a:cxnLst/>
              <a:rect l="l" t="t" r="r" b="b"/>
              <a:pathLst>
                <a:path w="5043" h="4955" extrusionOk="0">
                  <a:moveTo>
                    <a:pt x="379" y="0"/>
                  </a:moveTo>
                  <a:cubicBezTo>
                    <a:pt x="170" y="0"/>
                    <a:pt x="1" y="194"/>
                    <a:pt x="66" y="388"/>
                  </a:cubicBezTo>
                  <a:lnTo>
                    <a:pt x="1209" y="4675"/>
                  </a:lnTo>
                  <a:cubicBezTo>
                    <a:pt x="1249" y="4821"/>
                    <a:pt x="1378" y="4901"/>
                    <a:pt x="1509" y="4901"/>
                  </a:cubicBezTo>
                  <a:cubicBezTo>
                    <a:pt x="1612" y="4901"/>
                    <a:pt x="1717" y="4851"/>
                    <a:pt x="1780" y="4746"/>
                  </a:cubicBezTo>
                  <a:lnTo>
                    <a:pt x="2280" y="3913"/>
                  </a:lnTo>
                  <a:lnTo>
                    <a:pt x="3233" y="4865"/>
                  </a:lnTo>
                  <a:cubicBezTo>
                    <a:pt x="3292" y="4925"/>
                    <a:pt x="3370" y="4954"/>
                    <a:pt x="3447" y="4954"/>
                  </a:cubicBezTo>
                  <a:cubicBezTo>
                    <a:pt x="3525" y="4954"/>
                    <a:pt x="3602" y="4925"/>
                    <a:pt x="3662" y="4865"/>
                  </a:cubicBezTo>
                  <a:lnTo>
                    <a:pt x="4924" y="3603"/>
                  </a:lnTo>
                  <a:cubicBezTo>
                    <a:pt x="5043" y="3484"/>
                    <a:pt x="5043" y="3293"/>
                    <a:pt x="4924" y="3174"/>
                  </a:cubicBezTo>
                  <a:lnTo>
                    <a:pt x="3971" y="2222"/>
                  </a:lnTo>
                  <a:lnTo>
                    <a:pt x="4805" y="1722"/>
                  </a:lnTo>
                  <a:cubicBezTo>
                    <a:pt x="5043" y="1603"/>
                    <a:pt x="4995" y="1245"/>
                    <a:pt x="4733" y="1174"/>
                  </a:cubicBezTo>
                  <a:lnTo>
                    <a:pt x="447" y="7"/>
                  </a:lnTo>
                  <a:cubicBezTo>
                    <a:pt x="424" y="2"/>
                    <a:pt x="401"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70"/>
            <p:cNvSpPr/>
            <p:nvPr/>
          </p:nvSpPr>
          <p:spPr>
            <a:xfrm>
              <a:off x="3412121" y="3588477"/>
              <a:ext cx="60510" cy="23889"/>
            </a:xfrm>
            <a:custGeom>
              <a:avLst/>
              <a:gdLst/>
              <a:ahLst/>
              <a:cxnLst/>
              <a:rect l="l" t="t" r="r" b="b"/>
              <a:pathLst>
                <a:path w="1692" h="668" extrusionOk="0">
                  <a:moveTo>
                    <a:pt x="334" y="0"/>
                  </a:moveTo>
                  <a:cubicBezTo>
                    <a:pt x="143" y="0"/>
                    <a:pt x="1" y="143"/>
                    <a:pt x="1" y="334"/>
                  </a:cubicBezTo>
                  <a:cubicBezTo>
                    <a:pt x="1" y="524"/>
                    <a:pt x="143" y="667"/>
                    <a:pt x="334" y="667"/>
                  </a:cubicBezTo>
                  <a:lnTo>
                    <a:pt x="1358" y="667"/>
                  </a:lnTo>
                  <a:cubicBezTo>
                    <a:pt x="1548" y="667"/>
                    <a:pt x="1691" y="524"/>
                    <a:pt x="1691" y="334"/>
                  </a:cubicBezTo>
                  <a:cubicBezTo>
                    <a:pt x="1691" y="143"/>
                    <a:pt x="1548" y="0"/>
                    <a:pt x="1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70"/>
            <p:cNvSpPr/>
            <p:nvPr/>
          </p:nvSpPr>
          <p:spPr>
            <a:xfrm>
              <a:off x="3446204" y="3648846"/>
              <a:ext cx="52821" cy="50175"/>
            </a:xfrm>
            <a:custGeom>
              <a:avLst/>
              <a:gdLst/>
              <a:ahLst/>
              <a:cxnLst/>
              <a:rect l="l" t="t" r="r" b="b"/>
              <a:pathLst>
                <a:path w="1477" h="1403" extrusionOk="0">
                  <a:moveTo>
                    <a:pt x="1116" y="0"/>
                  </a:moveTo>
                  <a:cubicBezTo>
                    <a:pt x="1026" y="0"/>
                    <a:pt x="932" y="36"/>
                    <a:pt x="857" y="99"/>
                  </a:cubicBezTo>
                  <a:lnTo>
                    <a:pt x="143" y="813"/>
                  </a:lnTo>
                  <a:cubicBezTo>
                    <a:pt x="0" y="956"/>
                    <a:pt x="0" y="1170"/>
                    <a:pt x="143" y="1313"/>
                  </a:cubicBezTo>
                  <a:cubicBezTo>
                    <a:pt x="203" y="1373"/>
                    <a:pt x="286" y="1402"/>
                    <a:pt x="372" y="1402"/>
                  </a:cubicBezTo>
                  <a:cubicBezTo>
                    <a:pt x="459" y="1402"/>
                    <a:pt x="548" y="1373"/>
                    <a:pt x="619" y="1313"/>
                  </a:cubicBezTo>
                  <a:lnTo>
                    <a:pt x="1334" y="575"/>
                  </a:lnTo>
                  <a:cubicBezTo>
                    <a:pt x="1477" y="456"/>
                    <a:pt x="1477" y="241"/>
                    <a:pt x="1334" y="99"/>
                  </a:cubicBezTo>
                  <a:cubicBezTo>
                    <a:pt x="1277" y="30"/>
                    <a:pt x="1198" y="0"/>
                    <a:pt x="1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70"/>
            <p:cNvSpPr/>
            <p:nvPr/>
          </p:nvSpPr>
          <p:spPr>
            <a:xfrm>
              <a:off x="3338019" y="3421532"/>
              <a:ext cx="416490" cy="227450"/>
            </a:xfrm>
            <a:custGeom>
              <a:avLst/>
              <a:gdLst/>
              <a:ahLst/>
              <a:cxnLst/>
              <a:rect l="l" t="t" r="r" b="b"/>
              <a:pathLst>
                <a:path w="11646" h="6360" extrusionOk="0">
                  <a:moveTo>
                    <a:pt x="1358" y="1"/>
                  </a:moveTo>
                  <a:cubicBezTo>
                    <a:pt x="596" y="1"/>
                    <a:pt x="1" y="620"/>
                    <a:pt x="1" y="1358"/>
                  </a:cubicBezTo>
                  <a:cubicBezTo>
                    <a:pt x="1" y="2120"/>
                    <a:pt x="596" y="2716"/>
                    <a:pt x="1358" y="2716"/>
                  </a:cubicBezTo>
                  <a:cubicBezTo>
                    <a:pt x="1668" y="2716"/>
                    <a:pt x="1930" y="2620"/>
                    <a:pt x="2168" y="2454"/>
                  </a:cubicBezTo>
                  <a:lnTo>
                    <a:pt x="4573" y="4430"/>
                  </a:lnTo>
                  <a:cubicBezTo>
                    <a:pt x="4502" y="4597"/>
                    <a:pt x="4454" y="4788"/>
                    <a:pt x="4454" y="5002"/>
                  </a:cubicBezTo>
                  <a:cubicBezTo>
                    <a:pt x="4454" y="5764"/>
                    <a:pt x="5073" y="6359"/>
                    <a:pt x="5811" y="6359"/>
                  </a:cubicBezTo>
                  <a:cubicBezTo>
                    <a:pt x="6573" y="6359"/>
                    <a:pt x="7169" y="5764"/>
                    <a:pt x="7169" y="5002"/>
                  </a:cubicBezTo>
                  <a:cubicBezTo>
                    <a:pt x="7169" y="4788"/>
                    <a:pt x="7145" y="4597"/>
                    <a:pt x="7050" y="4430"/>
                  </a:cubicBezTo>
                  <a:lnTo>
                    <a:pt x="9479" y="2454"/>
                  </a:lnTo>
                  <a:cubicBezTo>
                    <a:pt x="9693" y="2620"/>
                    <a:pt x="9979" y="2716"/>
                    <a:pt x="10265" y="2716"/>
                  </a:cubicBezTo>
                  <a:cubicBezTo>
                    <a:pt x="11027" y="2716"/>
                    <a:pt x="11646" y="2120"/>
                    <a:pt x="11646" y="1358"/>
                  </a:cubicBezTo>
                  <a:cubicBezTo>
                    <a:pt x="11646" y="620"/>
                    <a:pt x="11027" y="1"/>
                    <a:pt x="10265" y="1"/>
                  </a:cubicBezTo>
                  <a:cubicBezTo>
                    <a:pt x="9526" y="1"/>
                    <a:pt x="8907" y="620"/>
                    <a:pt x="8907" y="1358"/>
                  </a:cubicBezTo>
                  <a:cubicBezTo>
                    <a:pt x="8907" y="1573"/>
                    <a:pt x="8955" y="1763"/>
                    <a:pt x="9026" y="1930"/>
                  </a:cubicBezTo>
                  <a:lnTo>
                    <a:pt x="6621" y="3906"/>
                  </a:lnTo>
                  <a:cubicBezTo>
                    <a:pt x="6383" y="3728"/>
                    <a:pt x="6103" y="3638"/>
                    <a:pt x="5820" y="3638"/>
                  </a:cubicBezTo>
                  <a:cubicBezTo>
                    <a:pt x="5538" y="3638"/>
                    <a:pt x="5252" y="3728"/>
                    <a:pt x="5002" y="3906"/>
                  </a:cubicBezTo>
                  <a:lnTo>
                    <a:pt x="2596" y="1930"/>
                  </a:lnTo>
                  <a:cubicBezTo>
                    <a:pt x="2668" y="1763"/>
                    <a:pt x="2715" y="1573"/>
                    <a:pt x="2715" y="1358"/>
                  </a:cubicBezTo>
                  <a:cubicBezTo>
                    <a:pt x="2715" y="620"/>
                    <a:pt x="2096" y="1"/>
                    <a:pt x="1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70"/>
            <p:cNvSpPr/>
            <p:nvPr/>
          </p:nvSpPr>
          <p:spPr>
            <a:xfrm>
              <a:off x="3533897" y="3673630"/>
              <a:ext cx="24748" cy="60510"/>
            </a:xfrm>
            <a:custGeom>
              <a:avLst/>
              <a:gdLst/>
              <a:ahLst/>
              <a:cxnLst/>
              <a:rect l="l" t="t" r="r" b="b"/>
              <a:pathLst>
                <a:path w="692" h="1692" extrusionOk="0">
                  <a:moveTo>
                    <a:pt x="334" y="1"/>
                  </a:moveTo>
                  <a:cubicBezTo>
                    <a:pt x="144" y="1"/>
                    <a:pt x="1" y="144"/>
                    <a:pt x="1" y="334"/>
                  </a:cubicBezTo>
                  <a:lnTo>
                    <a:pt x="1" y="1358"/>
                  </a:lnTo>
                  <a:cubicBezTo>
                    <a:pt x="1" y="1549"/>
                    <a:pt x="144" y="1692"/>
                    <a:pt x="334" y="1692"/>
                  </a:cubicBezTo>
                  <a:cubicBezTo>
                    <a:pt x="525" y="1692"/>
                    <a:pt x="692" y="1549"/>
                    <a:pt x="692" y="1358"/>
                  </a:cubicBezTo>
                  <a:lnTo>
                    <a:pt x="692" y="334"/>
                  </a:lnTo>
                  <a:cubicBezTo>
                    <a:pt x="692" y="144"/>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1" name="Google Shape;4781;p70"/>
          <p:cNvGrpSpPr/>
          <p:nvPr/>
        </p:nvGrpSpPr>
        <p:grpSpPr>
          <a:xfrm>
            <a:off x="2614089" y="3407083"/>
            <a:ext cx="416490" cy="416490"/>
            <a:chOff x="2614089" y="3407083"/>
            <a:chExt cx="416490" cy="416490"/>
          </a:xfrm>
        </p:grpSpPr>
        <p:sp>
          <p:nvSpPr>
            <p:cNvPr id="4782" name="Google Shape;4782;p70"/>
            <p:cNvSpPr/>
            <p:nvPr/>
          </p:nvSpPr>
          <p:spPr>
            <a:xfrm>
              <a:off x="2614089" y="3407083"/>
              <a:ext cx="416490" cy="416490"/>
            </a:xfrm>
            <a:custGeom>
              <a:avLst/>
              <a:gdLst/>
              <a:ahLst/>
              <a:cxnLst/>
              <a:rect l="l" t="t" r="r" b="b"/>
              <a:pathLst>
                <a:path w="11646" h="11646" extrusionOk="0">
                  <a:moveTo>
                    <a:pt x="1477" y="1024"/>
                  </a:moveTo>
                  <a:cubicBezTo>
                    <a:pt x="1667" y="1024"/>
                    <a:pt x="1810" y="1191"/>
                    <a:pt x="1810" y="1381"/>
                  </a:cubicBezTo>
                  <a:cubicBezTo>
                    <a:pt x="1810" y="1572"/>
                    <a:pt x="1667" y="1715"/>
                    <a:pt x="1477" y="1715"/>
                  </a:cubicBezTo>
                  <a:cubicBezTo>
                    <a:pt x="1286" y="1715"/>
                    <a:pt x="1143" y="1572"/>
                    <a:pt x="1143" y="1381"/>
                  </a:cubicBezTo>
                  <a:cubicBezTo>
                    <a:pt x="1143" y="1191"/>
                    <a:pt x="1286" y="1024"/>
                    <a:pt x="1477" y="1024"/>
                  </a:cubicBezTo>
                  <a:close/>
                  <a:moveTo>
                    <a:pt x="2834" y="1024"/>
                  </a:moveTo>
                  <a:cubicBezTo>
                    <a:pt x="3025" y="1024"/>
                    <a:pt x="3168" y="1191"/>
                    <a:pt x="3168" y="1381"/>
                  </a:cubicBezTo>
                  <a:cubicBezTo>
                    <a:pt x="3168" y="1572"/>
                    <a:pt x="3025" y="1715"/>
                    <a:pt x="2834" y="1715"/>
                  </a:cubicBezTo>
                  <a:cubicBezTo>
                    <a:pt x="2644" y="1715"/>
                    <a:pt x="2501" y="1572"/>
                    <a:pt x="2501" y="1381"/>
                  </a:cubicBezTo>
                  <a:cubicBezTo>
                    <a:pt x="2501" y="1191"/>
                    <a:pt x="2644" y="1024"/>
                    <a:pt x="2834" y="1024"/>
                  </a:cubicBezTo>
                  <a:close/>
                  <a:moveTo>
                    <a:pt x="4192" y="1024"/>
                  </a:moveTo>
                  <a:cubicBezTo>
                    <a:pt x="4382" y="1024"/>
                    <a:pt x="4549" y="1191"/>
                    <a:pt x="4549" y="1381"/>
                  </a:cubicBezTo>
                  <a:cubicBezTo>
                    <a:pt x="4549" y="1572"/>
                    <a:pt x="4382" y="1715"/>
                    <a:pt x="4192" y="1715"/>
                  </a:cubicBezTo>
                  <a:cubicBezTo>
                    <a:pt x="4025" y="1715"/>
                    <a:pt x="3858" y="1572"/>
                    <a:pt x="3858" y="1381"/>
                  </a:cubicBezTo>
                  <a:cubicBezTo>
                    <a:pt x="3858" y="1191"/>
                    <a:pt x="4025" y="1024"/>
                    <a:pt x="4192" y="1024"/>
                  </a:cubicBezTo>
                  <a:close/>
                  <a:moveTo>
                    <a:pt x="334" y="0"/>
                  </a:moveTo>
                  <a:cubicBezTo>
                    <a:pt x="143" y="0"/>
                    <a:pt x="0" y="143"/>
                    <a:pt x="0" y="333"/>
                  </a:cubicBezTo>
                  <a:lnTo>
                    <a:pt x="0" y="2739"/>
                  </a:lnTo>
                  <a:lnTo>
                    <a:pt x="4668" y="2739"/>
                  </a:lnTo>
                  <a:cubicBezTo>
                    <a:pt x="4882" y="2739"/>
                    <a:pt x="5120" y="2667"/>
                    <a:pt x="5287" y="2524"/>
                  </a:cubicBezTo>
                  <a:lnTo>
                    <a:pt x="5740" y="2167"/>
                  </a:lnTo>
                  <a:cubicBezTo>
                    <a:pt x="6002" y="1953"/>
                    <a:pt x="6335" y="1834"/>
                    <a:pt x="6692" y="1834"/>
                  </a:cubicBezTo>
                  <a:lnTo>
                    <a:pt x="11646" y="1834"/>
                  </a:lnTo>
                  <a:lnTo>
                    <a:pt x="11646" y="333"/>
                  </a:lnTo>
                  <a:cubicBezTo>
                    <a:pt x="11646" y="143"/>
                    <a:pt x="11479" y="0"/>
                    <a:pt x="11288" y="0"/>
                  </a:cubicBezTo>
                  <a:close/>
                  <a:moveTo>
                    <a:pt x="4525" y="4549"/>
                  </a:moveTo>
                  <a:cubicBezTo>
                    <a:pt x="4716" y="4549"/>
                    <a:pt x="4882" y="4691"/>
                    <a:pt x="4882" y="4882"/>
                  </a:cubicBezTo>
                  <a:cubicBezTo>
                    <a:pt x="4882" y="5072"/>
                    <a:pt x="4716" y="5239"/>
                    <a:pt x="4525" y="5239"/>
                  </a:cubicBezTo>
                  <a:lnTo>
                    <a:pt x="1477" y="5239"/>
                  </a:lnTo>
                  <a:cubicBezTo>
                    <a:pt x="1286" y="5239"/>
                    <a:pt x="1143" y="5072"/>
                    <a:pt x="1143" y="4882"/>
                  </a:cubicBezTo>
                  <a:cubicBezTo>
                    <a:pt x="1143" y="4691"/>
                    <a:pt x="1286" y="4549"/>
                    <a:pt x="1477" y="4549"/>
                  </a:cubicBezTo>
                  <a:close/>
                  <a:moveTo>
                    <a:pt x="3072" y="5906"/>
                  </a:moveTo>
                  <a:cubicBezTo>
                    <a:pt x="3263" y="5906"/>
                    <a:pt x="3406" y="6073"/>
                    <a:pt x="3406" y="6263"/>
                  </a:cubicBezTo>
                  <a:cubicBezTo>
                    <a:pt x="3406" y="6454"/>
                    <a:pt x="3263" y="6597"/>
                    <a:pt x="3072" y="6597"/>
                  </a:cubicBezTo>
                  <a:lnTo>
                    <a:pt x="1477" y="6597"/>
                  </a:lnTo>
                  <a:cubicBezTo>
                    <a:pt x="1286" y="6597"/>
                    <a:pt x="1143" y="6454"/>
                    <a:pt x="1143" y="6263"/>
                  </a:cubicBezTo>
                  <a:cubicBezTo>
                    <a:pt x="1143" y="6073"/>
                    <a:pt x="1286" y="5906"/>
                    <a:pt x="1477" y="5906"/>
                  </a:cubicBezTo>
                  <a:close/>
                  <a:moveTo>
                    <a:pt x="3072" y="7287"/>
                  </a:moveTo>
                  <a:cubicBezTo>
                    <a:pt x="3263" y="7287"/>
                    <a:pt x="3406" y="7430"/>
                    <a:pt x="3406" y="7621"/>
                  </a:cubicBezTo>
                  <a:cubicBezTo>
                    <a:pt x="3406" y="7811"/>
                    <a:pt x="3263" y="7954"/>
                    <a:pt x="3072" y="7954"/>
                  </a:cubicBezTo>
                  <a:lnTo>
                    <a:pt x="1477" y="7954"/>
                  </a:lnTo>
                  <a:cubicBezTo>
                    <a:pt x="1286" y="7954"/>
                    <a:pt x="1143" y="7811"/>
                    <a:pt x="1143" y="7621"/>
                  </a:cubicBezTo>
                  <a:cubicBezTo>
                    <a:pt x="1143" y="7430"/>
                    <a:pt x="1286" y="7287"/>
                    <a:pt x="1477" y="7287"/>
                  </a:cubicBezTo>
                  <a:close/>
                  <a:moveTo>
                    <a:pt x="7118" y="4108"/>
                  </a:moveTo>
                  <a:cubicBezTo>
                    <a:pt x="7234" y="4108"/>
                    <a:pt x="7347" y="4168"/>
                    <a:pt x="7407" y="4287"/>
                  </a:cubicBezTo>
                  <a:lnTo>
                    <a:pt x="10907" y="10335"/>
                  </a:lnTo>
                  <a:cubicBezTo>
                    <a:pt x="11050" y="10574"/>
                    <a:pt x="10884" y="10859"/>
                    <a:pt x="10622" y="10859"/>
                  </a:cubicBezTo>
                  <a:lnTo>
                    <a:pt x="3620" y="10859"/>
                  </a:lnTo>
                  <a:cubicBezTo>
                    <a:pt x="3358" y="10859"/>
                    <a:pt x="3191" y="10574"/>
                    <a:pt x="3311" y="10335"/>
                  </a:cubicBezTo>
                  <a:lnTo>
                    <a:pt x="6811" y="4287"/>
                  </a:lnTo>
                  <a:cubicBezTo>
                    <a:pt x="6883" y="4168"/>
                    <a:pt x="7002" y="4108"/>
                    <a:pt x="7118" y="4108"/>
                  </a:cubicBezTo>
                  <a:close/>
                  <a:moveTo>
                    <a:pt x="6692" y="2524"/>
                  </a:moveTo>
                  <a:cubicBezTo>
                    <a:pt x="6502" y="2524"/>
                    <a:pt x="6311" y="2596"/>
                    <a:pt x="6168" y="2715"/>
                  </a:cubicBezTo>
                  <a:lnTo>
                    <a:pt x="5716" y="3048"/>
                  </a:lnTo>
                  <a:cubicBezTo>
                    <a:pt x="5430" y="3286"/>
                    <a:pt x="5049" y="3429"/>
                    <a:pt x="4668" y="3429"/>
                  </a:cubicBezTo>
                  <a:lnTo>
                    <a:pt x="0" y="3429"/>
                  </a:lnTo>
                  <a:lnTo>
                    <a:pt x="0" y="11312"/>
                  </a:lnTo>
                  <a:cubicBezTo>
                    <a:pt x="0" y="11502"/>
                    <a:pt x="143" y="11645"/>
                    <a:pt x="334" y="11645"/>
                  </a:cubicBezTo>
                  <a:lnTo>
                    <a:pt x="11288" y="11645"/>
                  </a:lnTo>
                  <a:cubicBezTo>
                    <a:pt x="11479" y="11645"/>
                    <a:pt x="11646" y="11502"/>
                    <a:pt x="11646" y="11312"/>
                  </a:cubicBezTo>
                  <a:lnTo>
                    <a:pt x="11646" y="252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70"/>
            <p:cNvSpPr/>
            <p:nvPr/>
          </p:nvSpPr>
          <p:spPr>
            <a:xfrm>
              <a:off x="2764833" y="3590194"/>
              <a:ext cx="207852" cy="180565"/>
            </a:xfrm>
            <a:custGeom>
              <a:avLst/>
              <a:gdLst/>
              <a:ahLst/>
              <a:cxnLst/>
              <a:rect l="l" t="t" r="r" b="b"/>
              <a:pathLst>
                <a:path w="5812" h="5049" extrusionOk="0">
                  <a:moveTo>
                    <a:pt x="2906" y="1429"/>
                  </a:moveTo>
                  <a:cubicBezTo>
                    <a:pt x="3096" y="1429"/>
                    <a:pt x="3239" y="1572"/>
                    <a:pt x="3239" y="1762"/>
                  </a:cubicBezTo>
                  <a:lnTo>
                    <a:pt x="3239" y="2929"/>
                  </a:lnTo>
                  <a:cubicBezTo>
                    <a:pt x="3239" y="3120"/>
                    <a:pt x="3096" y="3263"/>
                    <a:pt x="2906" y="3263"/>
                  </a:cubicBezTo>
                  <a:cubicBezTo>
                    <a:pt x="2715" y="3263"/>
                    <a:pt x="2549" y="3120"/>
                    <a:pt x="2549" y="2929"/>
                  </a:cubicBezTo>
                  <a:lnTo>
                    <a:pt x="2549" y="1762"/>
                  </a:lnTo>
                  <a:cubicBezTo>
                    <a:pt x="2549" y="1572"/>
                    <a:pt x="2715" y="1429"/>
                    <a:pt x="2906" y="1429"/>
                  </a:cubicBezTo>
                  <a:close/>
                  <a:moveTo>
                    <a:pt x="2906" y="3739"/>
                  </a:moveTo>
                  <a:cubicBezTo>
                    <a:pt x="3096" y="3739"/>
                    <a:pt x="3239" y="3882"/>
                    <a:pt x="3239" y="4072"/>
                  </a:cubicBezTo>
                  <a:cubicBezTo>
                    <a:pt x="3239" y="4263"/>
                    <a:pt x="3096" y="4406"/>
                    <a:pt x="2906" y="4406"/>
                  </a:cubicBezTo>
                  <a:cubicBezTo>
                    <a:pt x="2715" y="4406"/>
                    <a:pt x="2549" y="4263"/>
                    <a:pt x="2549" y="4072"/>
                  </a:cubicBezTo>
                  <a:cubicBezTo>
                    <a:pt x="2549" y="3882"/>
                    <a:pt x="2715" y="3739"/>
                    <a:pt x="2906" y="3739"/>
                  </a:cubicBezTo>
                  <a:close/>
                  <a:moveTo>
                    <a:pt x="2906" y="0"/>
                  </a:moveTo>
                  <a:lnTo>
                    <a:pt x="0" y="5049"/>
                  </a:lnTo>
                  <a:lnTo>
                    <a:pt x="5811" y="5049"/>
                  </a:lnTo>
                  <a:lnTo>
                    <a:pt x="29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4" name="Google Shape;4784;p70"/>
          <p:cNvGrpSpPr/>
          <p:nvPr/>
        </p:nvGrpSpPr>
        <p:grpSpPr>
          <a:xfrm>
            <a:off x="1902068" y="3407083"/>
            <a:ext cx="424179" cy="416494"/>
            <a:chOff x="1902068" y="3407083"/>
            <a:chExt cx="424179" cy="416494"/>
          </a:xfrm>
        </p:grpSpPr>
        <p:sp>
          <p:nvSpPr>
            <p:cNvPr id="4785" name="Google Shape;4785;p70"/>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70"/>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70"/>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8" name="Google Shape;4788;p70"/>
          <p:cNvGrpSpPr/>
          <p:nvPr/>
        </p:nvGrpSpPr>
        <p:grpSpPr>
          <a:xfrm>
            <a:off x="1181536" y="3407083"/>
            <a:ext cx="417352" cy="416501"/>
            <a:chOff x="1181536" y="3407083"/>
            <a:chExt cx="417352" cy="416501"/>
          </a:xfrm>
        </p:grpSpPr>
        <p:sp>
          <p:nvSpPr>
            <p:cNvPr id="4789" name="Google Shape;4789;p70"/>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70"/>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70"/>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70"/>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70"/>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4" name="Google Shape;4794;p70"/>
          <p:cNvGrpSpPr/>
          <p:nvPr/>
        </p:nvGrpSpPr>
        <p:grpSpPr>
          <a:xfrm>
            <a:off x="4003189" y="2735942"/>
            <a:ext cx="418213" cy="416639"/>
            <a:chOff x="4003189" y="2735942"/>
            <a:chExt cx="418213" cy="416639"/>
          </a:xfrm>
        </p:grpSpPr>
        <p:sp>
          <p:nvSpPr>
            <p:cNvPr id="4795" name="Google Shape;4795;p70"/>
            <p:cNvSpPr/>
            <p:nvPr/>
          </p:nvSpPr>
          <p:spPr>
            <a:xfrm>
              <a:off x="4003189" y="2735942"/>
              <a:ext cx="232564" cy="231669"/>
            </a:xfrm>
            <a:custGeom>
              <a:avLst/>
              <a:gdLst/>
              <a:ahLst/>
              <a:cxnLst/>
              <a:rect l="l" t="t" r="r" b="b"/>
              <a:pathLst>
                <a:path w="6503" h="6478" extrusionOk="0">
                  <a:moveTo>
                    <a:pt x="3263" y="2215"/>
                  </a:moveTo>
                  <a:cubicBezTo>
                    <a:pt x="3835" y="2215"/>
                    <a:pt x="4287" y="2691"/>
                    <a:pt x="4287" y="3239"/>
                  </a:cubicBezTo>
                  <a:cubicBezTo>
                    <a:pt x="4287" y="3811"/>
                    <a:pt x="3835" y="4287"/>
                    <a:pt x="3263" y="4287"/>
                  </a:cubicBezTo>
                  <a:cubicBezTo>
                    <a:pt x="2692" y="4287"/>
                    <a:pt x="2216" y="3811"/>
                    <a:pt x="2216" y="3239"/>
                  </a:cubicBezTo>
                  <a:cubicBezTo>
                    <a:pt x="2216" y="2691"/>
                    <a:pt x="2692" y="2215"/>
                    <a:pt x="3263" y="2215"/>
                  </a:cubicBezTo>
                  <a:close/>
                  <a:moveTo>
                    <a:pt x="2716" y="0"/>
                  </a:moveTo>
                  <a:cubicBezTo>
                    <a:pt x="2525" y="0"/>
                    <a:pt x="2382" y="143"/>
                    <a:pt x="2358" y="310"/>
                  </a:cubicBezTo>
                  <a:lnTo>
                    <a:pt x="2287" y="953"/>
                  </a:lnTo>
                  <a:lnTo>
                    <a:pt x="1787" y="548"/>
                  </a:lnTo>
                  <a:cubicBezTo>
                    <a:pt x="1719" y="503"/>
                    <a:pt x="1641" y="479"/>
                    <a:pt x="1565" y="479"/>
                  </a:cubicBezTo>
                  <a:cubicBezTo>
                    <a:pt x="1480" y="479"/>
                    <a:pt x="1397" y="509"/>
                    <a:pt x="1334" y="572"/>
                  </a:cubicBezTo>
                  <a:lnTo>
                    <a:pt x="572" y="1358"/>
                  </a:lnTo>
                  <a:cubicBezTo>
                    <a:pt x="453" y="1477"/>
                    <a:pt x="429" y="1667"/>
                    <a:pt x="548" y="1810"/>
                  </a:cubicBezTo>
                  <a:lnTo>
                    <a:pt x="930" y="2310"/>
                  </a:lnTo>
                  <a:lnTo>
                    <a:pt x="310" y="2358"/>
                  </a:lnTo>
                  <a:cubicBezTo>
                    <a:pt x="144" y="2382"/>
                    <a:pt x="1" y="2525"/>
                    <a:pt x="1" y="2715"/>
                  </a:cubicBezTo>
                  <a:lnTo>
                    <a:pt x="1" y="3787"/>
                  </a:lnTo>
                  <a:cubicBezTo>
                    <a:pt x="1" y="3977"/>
                    <a:pt x="144" y="4120"/>
                    <a:pt x="310" y="4120"/>
                  </a:cubicBezTo>
                  <a:lnTo>
                    <a:pt x="953" y="4192"/>
                  </a:lnTo>
                  <a:lnTo>
                    <a:pt x="548" y="4716"/>
                  </a:lnTo>
                  <a:cubicBezTo>
                    <a:pt x="429" y="4835"/>
                    <a:pt x="453" y="5049"/>
                    <a:pt x="572" y="5168"/>
                  </a:cubicBezTo>
                  <a:lnTo>
                    <a:pt x="1334" y="5930"/>
                  </a:lnTo>
                  <a:cubicBezTo>
                    <a:pt x="1413" y="5995"/>
                    <a:pt x="1506" y="6032"/>
                    <a:pt x="1597" y="6032"/>
                  </a:cubicBezTo>
                  <a:cubicBezTo>
                    <a:pt x="1672" y="6032"/>
                    <a:pt x="1746" y="6008"/>
                    <a:pt x="1811" y="5954"/>
                  </a:cubicBezTo>
                  <a:lnTo>
                    <a:pt x="2287" y="5549"/>
                  </a:lnTo>
                  <a:lnTo>
                    <a:pt x="2358" y="6192"/>
                  </a:lnTo>
                  <a:cubicBezTo>
                    <a:pt x="2382" y="6359"/>
                    <a:pt x="2525" y="6478"/>
                    <a:pt x="2716" y="6478"/>
                  </a:cubicBezTo>
                  <a:lnTo>
                    <a:pt x="3787" y="6478"/>
                  </a:lnTo>
                  <a:cubicBezTo>
                    <a:pt x="3978" y="6478"/>
                    <a:pt x="4121" y="6359"/>
                    <a:pt x="4144" y="6192"/>
                  </a:cubicBezTo>
                  <a:lnTo>
                    <a:pt x="4216" y="5549"/>
                  </a:lnTo>
                  <a:lnTo>
                    <a:pt x="4716" y="5954"/>
                  </a:lnTo>
                  <a:cubicBezTo>
                    <a:pt x="4783" y="5999"/>
                    <a:pt x="4862" y="6023"/>
                    <a:pt x="4938" y="6023"/>
                  </a:cubicBezTo>
                  <a:cubicBezTo>
                    <a:pt x="5023" y="6023"/>
                    <a:pt x="5106" y="5993"/>
                    <a:pt x="5169" y="5930"/>
                  </a:cubicBezTo>
                  <a:lnTo>
                    <a:pt x="5931" y="5144"/>
                  </a:lnTo>
                  <a:cubicBezTo>
                    <a:pt x="6073" y="5025"/>
                    <a:pt x="6073" y="4835"/>
                    <a:pt x="5954" y="4692"/>
                  </a:cubicBezTo>
                  <a:lnTo>
                    <a:pt x="5573" y="4192"/>
                  </a:lnTo>
                  <a:lnTo>
                    <a:pt x="6193" y="4120"/>
                  </a:lnTo>
                  <a:cubicBezTo>
                    <a:pt x="6383" y="4120"/>
                    <a:pt x="6502" y="3977"/>
                    <a:pt x="6502" y="3787"/>
                  </a:cubicBezTo>
                  <a:lnTo>
                    <a:pt x="6502" y="2715"/>
                  </a:lnTo>
                  <a:cubicBezTo>
                    <a:pt x="6502" y="2525"/>
                    <a:pt x="6383" y="2382"/>
                    <a:pt x="6193" y="2382"/>
                  </a:cubicBezTo>
                  <a:lnTo>
                    <a:pt x="5550" y="2310"/>
                  </a:lnTo>
                  <a:lnTo>
                    <a:pt x="5954" y="1786"/>
                  </a:lnTo>
                  <a:cubicBezTo>
                    <a:pt x="6073" y="1667"/>
                    <a:pt x="6050" y="1453"/>
                    <a:pt x="5931" y="1334"/>
                  </a:cubicBezTo>
                  <a:lnTo>
                    <a:pt x="5169" y="572"/>
                  </a:lnTo>
                  <a:cubicBezTo>
                    <a:pt x="5090" y="506"/>
                    <a:pt x="4997" y="470"/>
                    <a:pt x="4910" y="470"/>
                  </a:cubicBezTo>
                  <a:cubicBezTo>
                    <a:pt x="4838" y="470"/>
                    <a:pt x="4770" y="494"/>
                    <a:pt x="4716" y="548"/>
                  </a:cubicBezTo>
                  <a:lnTo>
                    <a:pt x="4216" y="953"/>
                  </a:lnTo>
                  <a:lnTo>
                    <a:pt x="4144" y="310"/>
                  </a:lnTo>
                  <a:cubicBezTo>
                    <a:pt x="4121" y="143"/>
                    <a:pt x="3978" y="0"/>
                    <a:pt x="3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70"/>
            <p:cNvSpPr/>
            <p:nvPr/>
          </p:nvSpPr>
          <p:spPr>
            <a:xfrm>
              <a:off x="4188874" y="2924023"/>
              <a:ext cx="232528" cy="228558"/>
            </a:xfrm>
            <a:custGeom>
              <a:avLst/>
              <a:gdLst/>
              <a:ahLst/>
              <a:cxnLst/>
              <a:rect l="l" t="t" r="r" b="b"/>
              <a:pathLst>
                <a:path w="6502" h="6391" extrusionOk="0">
                  <a:moveTo>
                    <a:pt x="3263" y="2178"/>
                  </a:moveTo>
                  <a:cubicBezTo>
                    <a:pt x="3659" y="2178"/>
                    <a:pt x="4032" y="2423"/>
                    <a:pt x="4192" y="2814"/>
                  </a:cubicBezTo>
                  <a:cubicBezTo>
                    <a:pt x="4406" y="3338"/>
                    <a:pt x="4168" y="3934"/>
                    <a:pt x="3644" y="4148"/>
                  </a:cubicBezTo>
                  <a:cubicBezTo>
                    <a:pt x="3514" y="4201"/>
                    <a:pt x="3379" y="4226"/>
                    <a:pt x="3247" y="4226"/>
                  </a:cubicBezTo>
                  <a:cubicBezTo>
                    <a:pt x="2846" y="4226"/>
                    <a:pt x="2466" y="3994"/>
                    <a:pt x="2287" y="3600"/>
                  </a:cubicBezTo>
                  <a:cubicBezTo>
                    <a:pt x="2072" y="3076"/>
                    <a:pt x="2334" y="2481"/>
                    <a:pt x="2858" y="2267"/>
                  </a:cubicBezTo>
                  <a:cubicBezTo>
                    <a:pt x="2991" y="2206"/>
                    <a:pt x="3128" y="2178"/>
                    <a:pt x="3263" y="2178"/>
                  </a:cubicBezTo>
                  <a:close/>
                  <a:moveTo>
                    <a:pt x="2633" y="0"/>
                  </a:moveTo>
                  <a:cubicBezTo>
                    <a:pt x="2590" y="0"/>
                    <a:pt x="2546" y="9"/>
                    <a:pt x="2501" y="28"/>
                  </a:cubicBezTo>
                  <a:lnTo>
                    <a:pt x="1501" y="433"/>
                  </a:lnTo>
                  <a:cubicBezTo>
                    <a:pt x="1334" y="504"/>
                    <a:pt x="1262" y="695"/>
                    <a:pt x="1310" y="862"/>
                  </a:cubicBezTo>
                  <a:lnTo>
                    <a:pt x="1477" y="1457"/>
                  </a:lnTo>
                  <a:lnTo>
                    <a:pt x="1477" y="1457"/>
                  </a:lnTo>
                  <a:lnTo>
                    <a:pt x="881" y="1290"/>
                  </a:lnTo>
                  <a:cubicBezTo>
                    <a:pt x="852" y="1282"/>
                    <a:pt x="822" y="1278"/>
                    <a:pt x="791" y="1278"/>
                  </a:cubicBezTo>
                  <a:cubicBezTo>
                    <a:pt x="651" y="1278"/>
                    <a:pt x="512" y="1363"/>
                    <a:pt x="453" y="1481"/>
                  </a:cubicBezTo>
                  <a:lnTo>
                    <a:pt x="48" y="2481"/>
                  </a:lnTo>
                  <a:cubicBezTo>
                    <a:pt x="0" y="2648"/>
                    <a:pt x="48" y="2838"/>
                    <a:pt x="215" y="2910"/>
                  </a:cubicBezTo>
                  <a:lnTo>
                    <a:pt x="762" y="3219"/>
                  </a:lnTo>
                  <a:lnTo>
                    <a:pt x="215" y="3505"/>
                  </a:lnTo>
                  <a:cubicBezTo>
                    <a:pt x="48" y="3600"/>
                    <a:pt x="0" y="3791"/>
                    <a:pt x="72" y="3934"/>
                  </a:cubicBezTo>
                  <a:lnTo>
                    <a:pt x="477" y="4934"/>
                  </a:lnTo>
                  <a:cubicBezTo>
                    <a:pt x="533" y="5066"/>
                    <a:pt x="651" y="5139"/>
                    <a:pt x="780" y="5139"/>
                  </a:cubicBezTo>
                  <a:cubicBezTo>
                    <a:pt x="813" y="5139"/>
                    <a:pt x="847" y="5134"/>
                    <a:pt x="881" y="5124"/>
                  </a:cubicBezTo>
                  <a:lnTo>
                    <a:pt x="1501" y="4958"/>
                  </a:lnTo>
                  <a:lnTo>
                    <a:pt x="1334" y="5553"/>
                  </a:lnTo>
                  <a:cubicBezTo>
                    <a:pt x="1286" y="5720"/>
                    <a:pt x="1358" y="5910"/>
                    <a:pt x="1524" y="5958"/>
                  </a:cubicBezTo>
                  <a:lnTo>
                    <a:pt x="2525" y="6363"/>
                  </a:lnTo>
                  <a:cubicBezTo>
                    <a:pt x="2569" y="6382"/>
                    <a:pt x="2614" y="6391"/>
                    <a:pt x="2657" y="6391"/>
                  </a:cubicBezTo>
                  <a:cubicBezTo>
                    <a:pt x="2776" y="6391"/>
                    <a:pt x="2884" y="6324"/>
                    <a:pt x="2953" y="6220"/>
                  </a:cubicBezTo>
                  <a:lnTo>
                    <a:pt x="3263" y="5672"/>
                  </a:lnTo>
                  <a:lnTo>
                    <a:pt x="3549" y="6220"/>
                  </a:lnTo>
                  <a:cubicBezTo>
                    <a:pt x="3618" y="6324"/>
                    <a:pt x="3739" y="6391"/>
                    <a:pt x="3855" y="6391"/>
                  </a:cubicBezTo>
                  <a:cubicBezTo>
                    <a:pt x="3897" y="6391"/>
                    <a:pt x="3939" y="6382"/>
                    <a:pt x="3977" y="6363"/>
                  </a:cubicBezTo>
                  <a:lnTo>
                    <a:pt x="4978" y="5958"/>
                  </a:lnTo>
                  <a:cubicBezTo>
                    <a:pt x="5144" y="5886"/>
                    <a:pt x="5216" y="5720"/>
                    <a:pt x="5168" y="5553"/>
                  </a:cubicBezTo>
                  <a:lnTo>
                    <a:pt x="5001" y="4934"/>
                  </a:lnTo>
                  <a:lnTo>
                    <a:pt x="5621" y="5101"/>
                  </a:lnTo>
                  <a:cubicBezTo>
                    <a:pt x="5655" y="5110"/>
                    <a:pt x="5689" y="5115"/>
                    <a:pt x="5722" y="5115"/>
                  </a:cubicBezTo>
                  <a:cubicBezTo>
                    <a:pt x="5851" y="5115"/>
                    <a:pt x="5969" y="5043"/>
                    <a:pt x="6025" y="4910"/>
                  </a:cubicBezTo>
                  <a:lnTo>
                    <a:pt x="6430" y="3910"/>
                  </a:lnTo>
                  <a:cubicBezTo>
                    <a:pt x="6502" y="3767"/>
                    <a:pt x="6430" y="3576"/>
                    <a:pt x="6287" y="3481"/>
                  </a:cubicBezTo>
                  <a:lnTo>
                    <a:pt x="5716" y="3195"/>
                  </a:lnTo>
                  <a:lnTo>
                    <a:pt x="6264" y="2886"/>
                  </a:lnTo>
                  <a:cubicBezTo>
                    <a:pt x="6430" y="2814"/>
                    <a:pt x="6502" y="2624"/>
                    <a:pt x="6430" y="2457"/>
                  </a:cubicBezTo>
                  <a:lnTo>
                    <a:pt x="6002" y="1481"/>
                  </a:lnTo>
                  <a:cubicBezTo>
                    <a:pt x="5962" y="1343"/>
                    <a:pt x="5825" y="1254"/>
                    <a:pt x="5685" y="1254"/>
                  </a:cubicBezTo>
                  <a:cubicBezTo>
                    <a:pt x="5656" y="1254"/>
                    <a:pt x="5626" y="1258"/>
                    <a:pt x="5597" y="1266"/>
                  </a:cubicBezTo>
                  <a:lnTo>
                    <a:pt x="4978" y="1457"/>
                  </a:lnTo>
                  <a:lnTo>
                    <a:pt x="5168" y="838"/>
                  </a:lnTo>
                  <a:cubicBezTo>
                    <a:pt x="5216" y="671"/>
                    <a:pt x="5120" y="504"/>
                    <a:pt x="4954" y="433"/>
                  </a:cubicBezTo>
                  <a:lnTo>
                    <a:pt x="3954" y="28"/>
                  </a:lnTo>
                  <a:cubicBezTo>
                    <a:pt x="3915" y="9"/>
                    <a:pt x="3874" y="0"/>
                    <a:pt x="3831" y="0"/>
                  </a:cubicBezTo>
                  <a:cubicBezTo>
                    <a:pt x="3715" y="0"/>
                    <a:pt x="3595" y="66"/>
                    <a:pt x="3525" y="171"/>
                  </a:cubicBezTo>
                  <a:lnTo>
                    <a:pt x="3239" y="719"/>
                  </a:lnTo>
                  <a:lnTo>
                    <a:pt x="2929" y="171"/>
                  </a:lnTo>
                  <a:cubicBezTo>
                    <a:pt x="2860" y="66"/>
                    <a:pt x="2752"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70"/>
            <p:cNvSpPr/>
            <p:nvPr/>
          </p:nvSpPr>
          <p:spPr>
            <a:xfrm>
              <a:off x="4258721" y="2773064"/>
              <a:ext cx="105642" cy="119626"/>
            </a:xfrm>
            <a:custGeom>
              <a:avLst/>
              <a:gdLst/>
              <a:ahLst/>
              <a:cxnLst/>
              <a:rect l="l" t="t" r="r" b="b"/>
              <a:pathLst>
                <a:path w="2954" h="3345" extrusionOk="0">
                  <a:moveTo>
                    <a:pt x="900" y="1"/>
                  </a:moveTo>
                  <a:cubicBezTo>
                    <a:pt x="796" y="1"/>
                    <a:pt x="691" y="43"/>
                    <a:pt x="619" y="129"/>
                  </a:cubicBezTo>
                  <a:lnTo>
                    <a:pt x="119" y="820"/>
                  </a:lnTo>
                  <a:cubicBezTo>
                    <a:pt x="0" y="963"/>
                    <a:pt x="24" y="1153"/>
                    <a:pt x="143" y="1272"/>
                  </a:cubicBezTo>
                  <a:lnTo>
                    <a:pt x="715" y="1820"/>
                  </a:lnTo>
                  <a:cubicBezTo>
                    <a:pt x="774" y="1891"/>
                    <a:pt x="857" y="1927"/>
                    <a:pt x="944" y="1927"/>
                  </a:cubicBezTo>
                  <a:cubicBezTo>
                    <a:pt x="1030" y="1927"/>
                    <a:pt x="1119" y="1891"/>
                    <a:pt x="1191" y="1820"/>
                  </a:cubicBezTo>
                  <a:cubicBezTo>
                    <a:pt x="1310" y="1701"/>
                    <a:pt x="1310" y="1487"/>
                    <a:pt x="1191" y="1344"/>
                  </a:cubicBezTo>
                  <a:lnTo>
                    <a:pt x="1119" y="1272"/>
                  </a:lnTo>
                  <a:lnTo>
                    <a:pt x="1119" y="1272"/>
                  </a:lnTo>
                  <a:cubicBezTo>
                    <a:pt x="1358" y="1320"/>
                    <a:pt x="1596" y="1439"/>
                    <a:pt x="1786" y="1606"/>
                  </a:cubicBezTo>
                  <a:cubicBezTo>
                    <a:pt x="2120" y="1939"/>
                    <a:pt x="2215" y="2439"/>
                    <a:pt x="2048" y="2892"/>
                  </a:cubicBezTo>
                  <a:cubicBezTo>
                    <a:pt x="1977" y="3058"/>
                    <a:pt x="2072" y="3249"/>
                    <a:pt x="2239" y="3320"/>
                  </a:cubicBezTo>
                  <a:cubicBezTo>
                    <a:pt x="2282" y="3337"/>
                    <a:pt x="2326" y="3344"/>
                    <a:pt x="2368" y="3344"/>
                  </a:cubicBezTo>
                  <a:cubicBezTo>
                    <a:pt x="2510" y="3344"/>
                    <a:pt x="2636" y="3258"/>
                    <a:pt x="2691" y="3130"/>
                  </a:cubicBezTo>
                  <a:cubicBezTo>
                    <a:pt x="2953" y="2439"/>
                    <a:pt x="2786" y="1653"/>
                    <a:pt x="2262" y="1129"/>
                  </a:cubicBezTo>
                  <a:cubicBezTo>
                    <a:pt x="1953" y="820"/>
                    <a:pt x="1548" y="629"/>
                    <a:pt x="1143" y="605"/>
                  </a:cubicBezTo>
                  <a:lnTo>
                    <a:pt x="1167" y="534"/>
                  </a:lnTo>
                  <a:cubicBezTo>
                    <a:pt x="1286" y="391"/>
                    <a:pt x="1262" y="177"/>
                    <a:pt x="1096" y="58"/>
                  </a:cubicBezTo>
                  <a:cubicBezTo>
                    <a:pt x="1038" y="20"/>
                    <a:pt x="970" y="1"/>
                    <a:pt x="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70"/>
            <p:cNvSpPr/>
            <p:nvPr/>
          </p:nvSpPr>
          <p:spPr>
            <a:xfrm>
              <a:off x="4061949" y="2989757"/>
              <a:ext cx="105642" cy="119947"/>
            </a:xfrm>
            <a:custGeom>
              <a:avLst/>
              <a:gdLst/>
              <a:ahLst/>
              <a:cxnLst/>
              <a:rect l="l" t="t" r="r" b="b"/>
              <a:pathLst>
                <a:path w="2954" h="3354" extrusionOk="0">
                  <a:moveTo>
                    <a:pt x="588" y="0"/>
                  </a:moveTo>
                  <a:cubicBezTo>
                    <a:pt x="445" y="0"/>
                    <a:pt x="318" y="90"/>
                    <a:pt x="263" y="238"/>
                  </a:cubicBezTo>
                  <a:cubicBezTo>
                    <a:pt x="1" y="905"/>
                    <a:pt x="168" y="1691"/>
                    <a:pt x="692" y="2215"/>
                  </a:cubicBezTo>
                  <a:cubicBezTo>
                    <a:pt x="1001" y="2524"/>
                    <a:pt x="1406" y="2715"/>
                    <a:pt x="1835" y="2762"/>
                  </a:cubicBezTo>
                  <a:lnTo>
                    <a:pt x="1787" y="2810"/>
                  </a:lnTo>
                  <a:cubicBezTo>
                    <a:pt x="1668" y="2953"/>
                    <a:pt x="1692" y="3167"/>
                    <a:pt x="1858" y="3286"/>
                  </a:cubicBezTo>
                  <a:cubicBezTo>
                    <a:pt x="1914" y="3333"/>
                    <a:pt x="1981" y="3354"/>
                    <a:pt x="2048" y="3354"/>
                  </a:cubicBezTo>
                  <a:cubicBezTo>
                    <a:pt x="2154" y="3354"/>
                    <a:pt x="2262" y="3302"/>
                    <a:pt x="2335" y="3215"/>
                  </a:cubicBezTo>
                  <a:lnTo>
                    <a:pt x="2835" y="2524"/>
                  </a:lnTo>
                  <a:cubicBezTo>
                    <a:pt x="2954" y="2381"/>
                    <a:pt x="2930" y="2215"/>
                    <a:pt x="2811" y="2096"/>
                  </a:cubicBezTo>
                  <a:lnTo>
                    <a:pt x="2263" y="1524"/>
                  </a:lnTo>
                  <a:cubicBezTo>
                    <a:pt x="2192" y="1465"/>
                    <a:pt x="2103" y="1435"/>
                    <a:pt x="2013" y="1435"/>
                  </a:cubicBezTo>
                  <a:cubicBezTo>
                    <a:pt x="1924" y="1435"/>
                    <a:pt x="1835" y="1465"/>
                    <a:pt x="1763" y="1524"/>
                  </a:cubicBezTo>
                  <a:cubicBezTo>
                    <a:pt x="1644" y="1667"/>
                    <a:pt x="1644" y="1881"/>
                    <a:pt x="1763" y="2000"/>
                  </a:cubicBezTo>
                  <a:lnTo>
                    <a:pt x="1835" y="2072"/>
                  </a:lnTo>
                  <a:cubicBezTo>
                    <a:pt x="1597" y="2024"/>
                    <a:pt x="1358" y="1929"/>
                    <a:pt x="1168" y="1738"/>
                  </a:cubicBezTo>
                  <a:cubicBezTo>
                    <a:pt x="834" y="1405"/>
                    <a:pt x="739" y="905"/>
                    <a:pt x="906" y="476"/>
                  </a:cubicBezTo>
                  <a:cubicBezTo>
                    <a:pt x="977" y="286"/>
                    <a:pt x="882" y="95"/>
                    <a:pt x="715" y="24"/>
                  </a:cubicBezTo>
                  <a:cubicBezTo>
                    <a:pt x="672" y="8"/>
                    <a:pt x="630" y="0"/>
                    <a:pt x="5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9" name="Google Shape;4799;p70"/>
          <p:cNvGrpSpPr/>
          <p:nvPr/>
        </p:nvGrpSpPr>
        <p:grpSpPr>
          <a:xfrm>
            <a:off x="3338019" y="2735942"/>
            <a:ext cx="416490" cy="417348"/>
            <a:chOff x="3338019" y="2735942"/>
            <a:chExt cx="416490" cy="417348"/>
          </a:xfrm>
        </p:grpSpPr>
        <p:sp>
          <p:nvSpPr>
            <p:cNvPr id="4800" name="Google Shape;4800;p70"/>
            <p:cNvSpPr/>
            <p:nvPr/>
          </p:nvSpPr>
          <p:spPr>
            <a:xfrm>
              <a:off x="3516873" y="2915654"/>
              <a:ext cx="58794" cy="57935"/>
            </a:xfrm>
            <a:custGeom>
              <a:avLst/>
              <a:gdLst/>
              <a:ahLst/>
              <a:cxnLst/>
              <a:rect l="l" t="t" r="r" b="b"/>
              <a:pathLst>
                <a:path w="1644" h="1620" extrusionOk="0">
                  <a:moveTo>
                    <a:pt x="1" y="0"/>
                  </a:moveTo>
                  <a:lnTo>
                    <a:pt x="1" y="1619"/>
                  </a:lnTo>
                  <a:lnTo>
                    <a:pt x="1644" y="1619"/>
                  </a:lnTo>
                  <a:lnTo>
                    <a:pt x="1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70"/>
            <p:cNvSpPr/>
            <p:nvPr/>
          </p:nvSpPr>
          <p:spPr>
            <a:xfrm>
              <a:off x="3338019" y="2735942"/>
              <a:ext cx="416490" cy="417348"/>
            </a:xfrm>
            <a:custGeom>
              <a:avLst/>
              <a:gdLst/>
              <a:ahLst/>
              <a:cxnLst/>
              <a:rect l="l" t="t" r="r" b="b"/>
              <a:pathLst>
                <a:path w="11646" h="11670" extrusionOk="0">
                  <a:moveTo>
                    <a:pt x="7026" y="4334"/>
                  </a:moveTo>
                  <a:cubicBezTo>
                    <a:pt x="7193" y="4334"/>
                    <a:pt x="7312" y="4477"/>
                    <a:pt x="7312" y="4620"/>
                  </a:cubicBezTo>
                  <a:lnTo>
                    <a:pt x="7312" y="7049"/>
                  </a:lnTo>
                  <a:cubicBezTo>
                    <a:pt x="7312" y="7192"/>
                    <a:pt x="7193" y="7335"/>
                    <a:pt x="7026" y="7335"/>
                  </a:cubicBezTo>
                  <a:lnTo>
                    <a:pt x="4621" y="7335"/>
                  </a:lnTo>
                  <a:cubicBezTo>
                    <a:pt x="4454" y="7335"/>
                    <a:pt x="4311" y="7192"/>
                    <a:pt x="4311" y="7049"/>
                  </a:cubicBezTo>
                  <a:lnTo>
                    <a:pt x="4311" y="4620"/>
                  </a:lnTo>
                  <a:cubicBezTo>
                    <a:pt x="4311" y="4477"/>
                    <a:pt x="4454" y="4334"/>
                    <a:pt x="4621" y="4334"/>
                  </a:cubicBezTo>
                  <a:close/>
                  <a:moveTo>
                    <a:pt x="2739" y="0"/>
                  </a:moveTo>
                  <a:cubicBezTo>
                    <a:pt x="2168" y="0"/>
                    <a:pt x="1715" y="477"/>
                    <a:pt x="1715" y="1024"/>
                  </a:cubicBezTo>
                  <a:cubicBezTo>
                    <a:pt x="1715" y="1596"/>
                    <a:pt x="2168" y="2048"/>
                    <a:pt x="2739" y="2048"/>
                  </a:cubicBezTo>
                  <a:cubicBezTo>
                    <a:pt x="3192" y="2048"/>
                    <a:pt x="3573" y="1763"/>
                    <a:pt x="3716" y="1382"/>
                  </a:cubicBezTo>
                  <a:lnTo>
                    <a:pt x="4787" y="1382"/>
                  </a:lnTo>
                  <a:lnTo>
                    <a:pt x="4787" y="2739"/>
                  </a:lnTo>
                  <a:lnTo>
                    <a:pt x="3073" y="2739"/>
                  </a:lnTo>
                  <a:cubicBezTo>
                    <a:pt x="2882" y="2739"/>
                    <a:pt x="2715" y="2906"/>
                    <a:pt x="2715" y="3072"/>
                  </a:cubicBezTo>
                  <a:lnTo>
                    <a:pt x="2715" y="4120"/>
                  </a:lnTo>
                  <a:lnTo>
                    <a:pt x="1977" y="4120"/>
                  </a:lnTo>
                  <a:cubicBezTo>
                    <a:pt x="1834" y="3739"/>
                    <a:pt x="1453" y="3453"/>
                    <a:pt x="1025" y="3453"/>
                  </a:cubicBezTo>
                  <a:cubicBezTo>
                    <a:pt x="453" y="3453"/>
                    <a:pt x="1" y="3906"/>
                    <a:pt x="1" y="4477"/>
                  </a:cubicBezTo>
                  <a:cubicBezTo>
                    <a:pt x="1" y="5025"/>
                    <a:pt x="453" y="5501"/>
                    <a:pt x="1025" y="5501"/>
                  </a:cubicBezTo>
                  <a:cubicBezTo>
                    <a:pt x="1453" y="5501"/>
                    <a:pt x="1834" y="5216"/>
                    <a:pt x="1977" y="4811"/>
                  </a:cubicBezTo>
                  <a:lnTo>
                    <a:pt x="2715" y="4811"/>
                  </a:lnTo>
                  <a:lnTo>
                    <a:pt x="2715" y="6859"/>
                  </a:lnTo>
                  <a:lnTo>
                    <a:pt x="1977" y="6859"/>
                  </a:lnTo>
                  <a:cubicBezTo>
                    <a:pt x="1834" y="6454"/>
                    <a:pt x="1453" y="6168"/>
                    <a:pt x="1025" y="6168"/>
                  </a:cubicBezTo>
                  <a:cubicBezTo>
                    <a:pt x="453" y="6168"/>
                    <a:pt x="1" y="6644"/>
                    <a:pt x="1" y="7192"/>
                  </a:cubicBezTo>
                  <a:cubicBezTo>
                    <a:pt x="1" y="7764"/>
                    <a:pt x="453" y="8216"/>
                    <a:pt x="1025" y="8216"/>
                  </a:cubicBezTo>
                  <a:cubicBezTo>
                    <a:pt x="1453" y="8216"/>
                    <a:pt x="1834" y="7930"/>
                    <a:pt x="1977" y="7549"/>
                  </a:cubicBezTo>
                  <a:lnTo>
                    <a:pt x="2715" y="7549"/>
                  </a:lnTo>
                  <a:lnTo>
                    <a:pt x="2715" y="8597"/>
                  </a:lnTo>
                  <a:cubicBezTo>
                    <a:pt x="2715" y="8764"/>
                    <a:pt x="2882" y="8931"/>
                    <a:pt x="3073" y="8931"/>
                  </a:cubicBezTo>
                  <a:lnTo>
                    <a:pt x="4787" y="8931"/>
                  </a:lnTo>
                  <a:lnTo>
                    <a:pt x="4787" y="10288"/>
                  </a:lnTo>
                  <a:lnTo>
                    <a:pt x="3716" y="10288"/>
                  </a:lnTo>
                  <a:cubicBezTo>
                    <a:pt x="3573" y="9907"/>
                    <a:pt x="3192" y="9621"/>
                    <a:pt x="2739" y="9621"/>
                  </a:cubicBezTo>
                  <a:cubicBezTo>
                    <a:pt x="2168" y="9621"/>
                    <a:pt x="1715" y="10074"/>
                    <a:pt x="1715" y="10645"/>
                  </a:cubicBezTo>
                  <a:cubicBezTo>
                    <a:pt x="1715" y="11193"/>
                    <a:pt x="2168" y="11669"/>
                    <a:pt x="2739" y="11669"/>
                  </a:cubicBezTo>
                  <a:cubicBezTo>
                    <a:pt x="3192" y="11669"/>
                    <a:pt x="3573" y="11384"/>
                    <a:pt x="3716" y="10979"/>
                  </a:cubicBezTo>
                  <a:lnTo>
                    <a:pt x="5145" y="10979"/>
                  </a:lnTo>
                  <a:cubicBezTo>
                    <a:pt x="5335" y="10979"/>
                    <a:pt x="5478" y="10812"/>
                    <a:pt x="5478" y="10645"/>
                  </a:cubicBezTo>
                  <a:lnTo>
                    <a:pt x="5478" y="8931"/>
                  </a:lnTo>
                  <a:lnTo>
                    <a:pt x="6169" y="8931"/>
                  </a:lnTo>
                  <a:lnTo>
                    <a:pt x="6169" y="10645"/>
                  </a:lnTo>
                  <a:cubicBezTo>
                    <a:pt x="6169" y="10812"/>
                    <a:pt x="6311" y="10979"/>
                    <a:pt x="6502" y="10979"/>
                  </a:cubicBezTo>
                  <a:lnTo>
                    <a:pt x="7931" y="10979"/>
                  </a:lnTo>
                  <a:cubicBezTo>
                    <a:pt x="8074" y="11384"/>
                    <a:pt x="8455" y="11669"/>
                    <a:pt x="8883" y="11669"/>
                  </a:cubicBezTo>
                  <a:cubicBezTo>
                    <a:pt x="9455" y="11669"/>
                    <a:pt x="9907" y="11193"/>
                    <a:pt x="9907" y="10645"/>
                  </a:cubicBezTo>
                  <a:cubicBezTo>
                    <a:pt x="9907" y="10074"/>
                    <a:pt x="9455" y="9621"/>
                    <a:pt x="8883" y="9621"/>
                  </a:cubicBezTo>
                  <a:cubicBezTo>
                    <a:pt x="8455" y="9621"/>
                    <a:pt x="8074" y="9907"/>
                    <a:pt x="7931" y="10288"/>
                  </a:cubicBezTo>
                  <a:lnTo>
                    <a:pt x="6835" y="10288"/>
                  </a:lnTo>
                  <a:lnTo>
                    <a:pt x="6835" y="8931"/>
                  </a:lnTo>
                  <a:lnTo>
                    <a:pt x="8574" y="8931"/>
                  </a:lnTo>
                  <a:cubicBezTo>
                    <a:pt x="8764" y="8931"/>
                    <a:pt x="8907" y="8764"/>
                    <a:pt x="8907" y="8597"/>
                  </a:cubicBezTo>
                  <a:lnTo>
                    <a:pt x="8907" y="7549"/>
                  </a:lnTo>
                  <a:lnTo>
                    <a:pt x="9646" y="7549"/>
                  </a:lnTo>
                  <a:cubicBezTo>
                    <a:pt x="9788" y="7930"/>
                    <a:pt x="10169" y="8216"/>
                    <a:pt x="10622" y="8216"/>
                  </a:cubicBezTo>
                  <a:cubicBezTo>
                    <a:pt x="11170" y="8216"/>
                    <a:pt x="11646" y="7764"/>
                    <a:pt x="11646" y="7192"/>
                  </a:cubicBezTo>
                  <a:cubicBezTo>
                    <a:pt x="11646" y="6644"/>
                    <a:pt x="11170" y="6168"/>
                    <a:pt x="10622" y="6168"/>
                  </a:cubicBezTo>
                  <a:cubicBezTo>
                    <a:pt x="10169" y="6168"/>
                    <a:pt x="9788" y="6454"/>
                    <a:pt x="9646" y="6859"/>
                  </a:cubicBezTo>
                  <a:lnTo>
                    <a:pt x="8907" y="6859"/>
                  </a:lnTo>
                  <a:lnTo>
                    <a:pt x="8907" y="4811"/>
                  </a:lnTo>
                  <a:lnTo>
                    <a:pt x="9646" y="4811"/>
                  </a:lnTo>
                  <a:cubicBezTo>
                    <a:pt x="9788" y="5216"/>
                    <a:pt x="10169" y="5501"/>
                    <a:pt x="10622" y="5501"/>
                  </a:cubicBezTo>
                  <a:cubicBezTo>
                    <a:pt x="11170" y="5501"/>
                    <a:pt x="11646" y="5025"/>
                    <a:pt x="11646" y="4477"/>
                  </a:cubicBezTo>
                  <a:cubicBezTo>
                    <a:pt x="11646" y="3906"/>
                    <a:pt x="11170" y="3453"/>
                    <a:pt x="10622" y="3453"/>
                  </a:cubicBezTo>
                  <a:cubicBezTo>
                    <a:pt x="10169" y="3453"/>
                    <a:pt x="9788" y="3739"/>
                    <a:pt x="9646" y="4120"/>
                  </a:cubicBezTo>
                  <a:lnTo>
                    <a:pt x="8907" y="4120"/>
                  </a:lnTo>
                  <a:lnTo>
                    <a:pt x="8907" y="3072"/>
                  </a:lnTo>
                  <a:cubicBezTo>
                    <a:pt x="8907" y="2906"/>
                    <a:pt x="8764" y="2739"/>
                    <a:pt x="8574" y="2739"/>
                  </a:cubicBezTo>
                  <a:lnTo>
                    <a:pt x="6835" y="2739"/>
                  </a:lnTo>
                  <a:lnTo>
                    <a:pt x="6835" y="1382"/>
                  </a:lnTo>
                  <a:lnTo>
                    <a:pt x="7931" y="1382"/>
                  </a:lnTo>
                  <a:cubicBezTo>
                    <a:pt x="8074" y="1763"/>
                    <a:pt x="8455" y="2048"/>
                    <a:pt x="8883" y="2048"/>
                  </a:cubicBezTo>
                  <a:cubicBezTo>
                    <a:pt x="9455" y="2048"/>
                    <a:pt x="9907" y="1596"/>
                    <a:pt x="9907" y="1024"/>
                  </a:cubicBezTo>
                  <a:cubicBezTo>
                    <a:pt x="9907" y="477"/>
                    <a:pt x="9455" y="0"/>
                    <a:pt x="8883" y="0"/>
                  </a:cubicBezTo>
                  <a:cubicBezTo>
                    <a:pt x="8455" y="0"/>
                    <a:pt x="8074" y="286"/>
                    <a:pt x="7931" y="691"/>
                  </a:cubicBezTo>
                  <a:lnTo>
                    <a:pt x="6502" y="691"/>
                  </a:lnTo>
                  <a:cubicBezTo>
                    <a:pt x="6311" y="691"/>
                    <a:pt x="6169" y="858"/>
                    <a:pt x="6169" y="1024"/>
                  </a:cubicBezTo>
                  <a:lnTo>
                    <a:pt x="6169" y="2739"/>
                  </a:lnTo>
                  <a:lnTo>
                    <a:pt x="5478" y="2739"/>
                  </a:lnTo>
                  <a:lnTo>
                    <a:pt x="5478" y="1024"/>
                  </a:lnTo>
                  <a:cubicBezTo>
                    <a:pt x="5478" y="858"/>
                    <a:pt x="5335" y="691"/>
                    <a:pt x="5145" y="691"/>
                  </a:cubicBezTo>
                  <a:lnTo>
                    <a:pt x="3716" y="691"/>
                  </a:lnTo>
                  <a:cubicBezTo>
                    <a:pt x="3573" y="286"/>
                    <a:pt x="3192" y="0"/>
                    <a:pt x="2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2" name="Google Shape;4802;p70"/>
          <p:cNvGrpSpPr/>
          <p:nvPr/>
        </p:nvGrpSpPr>
        <p:grpSpPr>
          <a:xfrm>
            <a:off x="2620884" y="2735942"/>
            <a:ext cx="402900" cy="416492"/>
            <a:chOff x="2620884" y="2735942"/>
            <a:chExt cx="402900" cy="416492"/>
          </a:xfrm>
        </p:grpSpPr>
        <p:sp>
          <p:nvSpPr>
            <p:cNvPr id="4803" name="Google Shape;4803;p70"/>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70"/>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5" name="Google Shape;4805;p70"/>
          <p:cNvGrpSpPr/>
          <p:nvPr/>
        </p:nvGrpSpPr>
        <p:grpSpPr>
          <a:xfrm>
            <a:off x="1905466" y="2736800"/>
            <a:ext cx="417359" cy="416502"/>
            <a:chOff x="1905466" y="2736800"/>
            <a:chExt cx="417359" cy="416502"/>
          </a:xfrm>
        </p:grpSpPr>
        <p:sp>
          <p:nvSpPr>
            <p:cNvPr id="4806" name="Google Shape;4806;p70"/>
            <p:cNvSpPr/>
            <p:nvPr/>
          </p:nvSpPr>
          <p:spPr>
            <a:xfrm>
              <a:off x="1946344" y="2867946"/>
              <a:ext cx="335595" cy="187396"/>
            </a:xfrm>
            <a:custGeom>
              <a:avLst/>
              <a:gdLst/>
              <a:ahLst/>
              <a:cxnLst/>
              <a:rect l="l" t="t" r="r" b="b"/>
              <a:pathLst>
                <a:path w="9384" h="5240" extrusionOk="0">
                  <a:moveTo>
                    <a:pt x="3859" y="977"/>
                  </a:moveTo>
                  <a:cubicBezTo>
                    <a:pt x="4049" y="977"/>
                    <a:pt x="4216" y="1144"/>
                    <a:pt x="4216" y="1334"/>
                  </a:cubicBezTo>
                  <a:cubicBezTo>
                    <a:pt x="4216" y="1525"/>
                    <a:pt x="4049" y="1668"/>
                    <a:pt x="3859" y="1668"/>
                  </a:cubicBezTo>
                  <a:lnTo>
                    <a:pt x="2287" y="1668"/>
                  </a:lnTo>
                  <a:cubicBezTo>
                    <a:pt x="2096" y="1668"/>
                    <a:pt x="1954" y="1525"/>
                    <a:pt x="1954" y="1334"/>
                  </a:cubicBezTo>
                  <a:cubicBezTo>
                    <a:pt x="1954" y="1144"/>
                    <a:pt x="2096" y="977"/>
                    <a:pt x="2287" y="977"/>
                  </a:cubicBezTo>
                  <a:close/>
                  <a:moveTo>
                    <a:pt x="6859" y="977"/>
                  </a:moveTo>
                  <a:cubicBezTo>
                    <a:pt x="7074" y="977"/>
                    <a:pt x="7217" y="1120"/>
                    <a:pt x="7217" y="1334"/>
                  </a:cubicBezTo>
                  <a:cubicBezTo>
                    <a:pt x="7217" y="1525"/>
                    <a:pt x="7074" y="1691"/>
                    <a:pt x="6859" y="1691"/>
                  </a:cubicBezTo>
                  <a:cubicBezTo>
                    <a:pt x="6669" y="1691"/>
                    <a:pt x="6502" y="1525"/>
                    <a:pt x="6502" y="1334"/>
                  </a:cubicBezTo>
                  <a:cubicBezTo>
                    <a:pt x="6502" y="1120"/>
                    <a:pt x="6669" y="977"/>
                    <a:pt x="6859" y="977"/>
                  </a:cubicBezTo>
                  <a:close/>
                  <a:moveTo>
                    <a:pt x="882" y="1"/>
                  </a:moveTo>
                  <a:cubicBezTo>
                    <a:pt x="834" y="96"/>
                    <a:pt x="810" y="191"/>
                    <a:pt x="810" y="310"/>
                  </a:cubicBezTo>
                  <a:lnTo>
                    <a:pt x="810" y="1882"/>
                  </a:lnTo>
                  <a:cubicBezTo>
                    <a:pt x="810" y="2334"/>
                    <a:pt x="1168" y="2692"/>
                    <a:pt x="1620" y="2692"/>
                  </a:cubicBezTo>
                  <a:lnTo>
                    <a:pt x="4359" y="2692"/>
                  </a:lnTo>
                  <a:lnTo>
                    <a:pt x="4359" y="3858"/>
                  </a:lnTo>
                  <a:lnTo>
                    <a:pt x="358" y="3858"/>
                  </a:lnTo>
                  <a:cubicBezTo>
                    <a:pt x="167" y="3858"/>
                    <a:pt x="1" y="4001"/>
                    <a:pt x="1" y="4192"/>
                  </a:cubicBezTo>
                  <a:lnTo>
                    <a:pt x="1" y="5240"/>
                  </a:lnTo>
                  <a:lnTo>
                    <a:pt x="691" y="5240"/>
                  </a:lnTo>
                  <a:lnTo>
                    <a:pt x="691" y="4525"/>
                  </a:lnTo>
                  <a:lnTo>
                    <a:pt x="4359" y="4525"/>
                  </a:lnTo>
                  <a:lnTo>
                    <a:pt x="4359" y="5240"/>
                  </a:lnTo>
                  <a:lnTo>
                    <a:pt x="5026" y="5240"/>
                  </a:lnTo>
                  <a:lnTo>
                    <a:pt x="5026" y="4525"/>
                  </a:lnTo>
                  <a:lnTo>
                    <a:pt x="8693" y="4525"/>
                  </a:lnTo>
                  <a:lnTo>
                    <a:pt x="8693" y="5240"/>
                  </a:lnTo>
                  <a:lnTo>
                    <a:pt x="9384" y="5240"/>
                  </a:lnTo>
                  <a:lnTo>
                    <a:pt x="9384" y="4192"/>
                  </a:lnTo>
                  <a:cubicBezTo>
                    <a:pt x="9384" y="4001"/>
                    <a:pt x="9217" y="3858"/>
                    <a:pt x="9026" y="3858"/>
                  </a:cubicBezTo>
                  <a:lnTo>
                    <a:pt x="5026" y="3858"/>
                  </a:lnTo>
                  <a:lnTo>
                    <a:pt x="5026" y="2692"/>
                  </a:lnTo>
                  <a:lnTo>
                    <a:pt x="7764" y="2692"/>
                  </a:lnTo>
                  <a:cubicBezTo>
                    <a:pt x="8217" y="2692"/>
                    <a:pt x="8574" y="2334"/>
                    <a:pt x="8574" y="1882"/>
                  </a:cubicBezTo>
                  <a:lnTo>
                    <a:pt x="8574" y="310"/>
                  </a:lnTo>
                  <a:cubicBezTo>
                    <a:pt x="8574" y="191"/>
                    <a:pt x="8550" y="96"/>
                    <a:pt x="8503" y="1"/>
                  </a:cubicBezTo>
                  <a:cubicBezTo>
                    <a:pt x="8288" y="120"/>
                    <a:pt x="8026" y="191"/>
                    <a:pt x="7764" y="191"/>
                  </a:cubicBezTo>
                  <a:lnTo>
                    <a:pt x="1620" y="191"/>
                  </a:lnTo>
                  <a:cubicBezTo>
                    <a:pt x="1358" y="191"/>
                    <a:pt x="1096" y="120"/>
                    <a:pt x="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70"/>
            <p:cNvSpPr/>
            <p:nvPr/>
          </p:nvSpPr>
          <p:spPr>
            <a:xfrm>
              <a:off x="1905466" y="3080024"/>
              <a:ext cx="106501" cy="73277"/>
            </a:xfrm>
            <a:custGeom>
              <a:avLst/>
              <a:gdLst/>
              <a:ahLst/>
              <a:cxnLst/>
              <a:rect l="l" t="t" r="r" b="b"/>
              <a:pathLst>
                <a:path w="2978" h="2049" extrusionOk="0">
                  <a:moveTo>
                    <a:pt x="358" y="0"/>
                  </a:moveTo>
                  <a:cubicBezTo>
                    <a:pt x="167" y="0"/>
                    <a:pt x="1" y="143"/>
                    <a:pt x="1" y="334"/>
                  </a:cubicBezTo>
                  <a:lnTo>
                    <a:pt x="1" y="1691"/>
                  </a:lnTo>
                  <a:cubicBezTo>
                    <a:pt x="1" y="1882"/>
                    <a:pt x="167" y="2048"/>
                    <a:pt x="358" y="2048"/>
                  </a:cubicBezTo>
                  <a:lnTo>
                    <a:pt x="2620" y="2048"/>
                  </a:lnTo>
                  <a:cubicBezTo>
                    <a:pt x="2811" y="2048"/>
                    <a:pt x="2977" y="1882"/>
                    <a:pt x="2977" y="1691"/>
                  </a:cubicBezTo>
                  <a:lnTo>
                    <a:pt x="2977" y="334"/>
                  </a:lnTo>
                  <a:cubicBezTo>
                    <a:pt x="2977" y="143"/>
                    <a:pt x="2811"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70"/>
            <p:cNvSpPr/>
            <p:nvPr/>
          </p:nvSpPr>
          <p:spPr>
            <a:xfrm>
              <a:off x="2216324" y="3080024"/>
              <a:ext cx="106501" cy="73277"/>
            </a:xfrm>
            <a:custGeom>
              <a:avLst/>
              <a:gdLst/>
              <a:ahLst/>
              <a:cxnLst/>
              <a:rect l="l" t="t" r="r" b="b"/>
              <a:pathLst>
                <a:path w="2978" h="2049" extrusionOk="0">
                  <a:moveTo>
                    <a:pt x="358" y="0"/>
                  </a:moveTo>
                  <a:cubicBezTo>
                    <a:pt x="168" y="0"/>
                    <a:pt x="1" y="143"/>
                    <a:pt x="1" y="334"/>
                  </a:cubicBezTo>
                  <a:lnTo>
                    <a:pt x="1" y="1691"/>
                  </a:lnTo>
                  <a:cubicBezTo>
                    <a:pt x="1" y="1882"/>
                    <a:pt x="168" y="2048"/>
                    <a:pt x="358" y="2048"/>
                  </a:cubicBezTo>
                  <a:lnTo>
                    <a:pt x="2621" y="2048"/>
                  </a:lnTo>
                  <a:cubicBezTo>
                    <a:pt x="2811" y="2048"/>
                    <a:pt x="2954" y="1882"/>
                    <a:pt x="2954" y="1691"/>
                  </a:cubicBezTo>
                  <a:lnTo>
                    <a:pt x="2954" y="334"/>
                  </a:lnTo>
                  <a:cubicBezTo>
                    <a:pt x="2978" y="143"/>
                    <a:pt x="2811" y="0"/>
                    <a:pt x="2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70"/>
            <p:cNvSpPr/>
            <p:nvPr/>
          </p:nvSpPr>
          <p:spPr>
            <a:xfrm>
              <a:off x="2061324" y="3080024"/>
              <a:ext cx="105642" cy="73277"/>
            </a:xfrm>
            <a:custGeom>
              <a:avLst/>
              <a:gdLst/>
              <a:ahLst/>
              <a:cxnLst/>
              <a:rect l="l" t="t" r="r" b="b"/>
              <a:pathLst>
                <a:path w="2954" h="2049" extrusionOk="0">
                  <a:moveTo>
                    <a:pt x="334" y="0"/>
                  </a:moveTo>
                  <a:cubicBezTo>
                    <a:pt x="144" y="0"/>
                    <a:pt x="1" y="143"/>
                    <a:pt x="1" y="334"/>
                  </a:cubicBezTo>
                  <a:lnTo>
                    <a:pt x="1" y="1691"/>
                  </a:lnTo>
                  <a:cubicBezTo>
                    <a:pt x="1" y="1882"/>
                    <a:pt x="144" y="2048"/>
                    <a:pt x="334" y="2048"/>
                  </a:cubicBezTo>
                  <a:lnTo>
                    <a:pt x="2620" y="2048"/>
                  </a:lnTo>
                  <a:cubicBezTo>
                    <a:pt x="2811" y="2048"/>
                    <a:pt x="2954" y="1882"/>
                    <a:pt x="2954" y="1691"/>
                  </a:cubicBezTo>
                  <a:lnTo>
                    <a:pt x="2954" y="334"/>
                  </a:lnTo>
                  <a:cubicBezTo>
                    <a:pt x="2954" y="143"/>
                    <a:pt x="2811" y="0"/>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70"/>
            <p:cNvSpPr/>
            <p:nvPr/>
          </p:nvSpPr>
          <p:spPr>
            <a:xfrm>
              <a:off x="1975312" y="2736800"/>
              <a:ext cx="277660" cy="113296"/>
            </a:xfrm>
            <a:custGeom>
              <a:avLst/>
              <a:gdLst/>
              <a:ahLst/>
              <a:cxnLst/>
              <a:rect l="l" t="t" r="r" b="b"/>
              <a:pathLst>
                <a:path w="7764" h="3168" extrusionOk="0">
                  <a:moveTo>
                    <a:pt x="3049" y="1238"/>
                  </a:moveTo>
                  <a:cubicBezTo>
                    <a:pt x="3239" y="1238"/>
                    <a:pt x="3406" y="1381"/>
                    <a:pt x="3406" y="1572"/>
                  </a:cubicBezTo>
                  <a:cubicBezTo>
                    <a:pt x="3406" y="1762"/>
                    <a:pt x="3239" y="1929"/>
                    <a:pt x="3049" y="1929"/>
                  </a:cubicBezTo>
                  <a:lnTo>
                    <a:pt x="1477" y="1929"/>
                  </a:lnTo>
                  <a:cubicBezTo>
                    <a:pt x="1286" y="1929"/>
                    <a:pt x="1144" y="1762"/>
                    <a:pt x="1144" y="1572"/>
                  </a:cubicBezTo>
                  <a:cubicBezTo>
                    <a:pt x="1144" y="1381"/>
                    <a:pt x="1286" y="1238"/>
                    <a:pt x="1477" y="1238"/>
                  </a:cubicBezTo>
                  <a:close/>
                  <a:moveTo>
                    <a:pt x="6049" y="1215"/>
                  </a:moveTo>
                  <a:cubicBezTo>
                    <a:pt x="6264" y="1215"/>
                    <a:pt x="6407" y="1381"/>
                    <a:pt x="6407" y="1572"/>
                  </a:cubicBezTo>
                  <a:cubicBezTo>
                    <a:pt x="6407" y="1786"/>
                    <a:pt x="6264" y="1929"/>
                    <a:pt x="6049" y="1929"/>
                  </a:cubicBezTo>
                  <a:cubicBezTo>
                    <a:pt x="5859" y="1929"/>
                    <a:pt x="5692" y="1786"/>
                    <a:pt x="5692" y="1572"/>
                  </a:cubicBezTo>
                  <a:cubicBezTo>
                    <a:pt x="5692" y="1381"/>
                    <a:pt x="5859" y="1215"/>
                    <a:pt x="6049" y="1215"/>
                  </a:cubicBezTo>
                  <a:close/>
                  <a:moveTo>
                    <a:pt x="810" y="0"/>
                  </a:moveTo>
                  <a:cubicBezTo>
                    <a:pt x="358" y="0"/>
                    <a:pt x="0" y="357"/>
                    <a:pt x="0" y="810"/>
                  </a:cubicBezTo>
                  <a:lnTo>
                    <a:pt x="0" y="2358"/>
                  </a:lnTo>
                  <a:cubicBezTo>
                    <a:pt x="0" y="2810"/>
                    <a:pt x="358" y="3167"/>
                    <a:pt x="810" y="3167"/>
                  </a:cubicBezTo>
                  <a:lnTo>
                    <a:pt x="6954" y="3167"/>
                  </a:lnTo>
                  <a:cubicBezTo>
                    <a:pt x="7407" y="3167"/>
                    <a:pt x="7764" y="2810"/>
                    <a:pt x="7764" y="2358"/>
                  </a:cubicBezTo>
                  <a:lnTo>
                    <a:pt x="7764" y="810"/>
                  </a:lnTo>
                  <a:cubicBezTo>
                    <a:pt x="7764" y="357"/>
                    <a:pt x="7407"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1" name="Google Shape;4811;p70"/>
          <p:cNvGrpSpPr/>
          <p:nvPr/>
        </p:nvGrpSpPr>
        <p:grpSpPr>
          <a:xfrm>
            <a:off x="1181536" y="2735942"/>
            <a:ext cx="417360" cy="417360"/>
            <a:chOff x="1181536" y="2735942"/>
            <a:chExt cx="417360" cy="417360"/>
          </a:xfrm>
        </p:grpSpPr>
        <p:sp>
          <p:nvSpPr>
            <p:cNvPr id="4812" name="Google Shape;4812;p70"/>
            <p:cNvSpPr/>
            <p:nvPr/>
          </p:nvSpPr>
          <p:spPr>
            <a:xfrm>
              <a:off x="1181536" y="2735942"/>
              <a:ext cx="73277" cy="73277"/>
            </a:xfrm>
            <a:custGeom>
              <a:avLst/>
              <a:gdLst/>
              <a:ahLst/>
              <a:cxnLst/>
              <a:rect l="l" t="t" r="r" b="b"/>
              <a:pathLst>
                <a:path w="2049" h="2049" extrusionOk="0">
                  <a:moveTo>
                    <a:pt x="1024" y="0"/>
                  </a:moveTo>
                  <a:cubicBezTo>
                    <a:pt x="477" y="0"/>
                    <a:pt x="0" y="477"/>
                    <a:pt x="0" y="1024"/>
                  </a:cubicBezTo>
                  <a:cubicBezTo>
                    <a:pt x="0" y="1596"/>
                    <a:pt x="477" y="2048"/>
                    <a:pt x="1024" y="2048"/>
                  </a:cubicBezTo>
                  <a:cubicBezTo>
                    <a:pt x="1596" y="2048"/>
                    <a:pt x="2048" y="1596"/>
                    <a:pt x="2048" y="1024"/>
                  </a:cubicBezTo>
                  <a:cubicBezTo>
                    <a:pt x="2048" y="477"/>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70"/>
            <p:cNvSpPr/>
            <p:nvPr/>
          </p:nvSpPr>
          <p:spPr>
            <a:xfrm>
              <a:off x="1525619" y="2735942"/>
              <a:ext cx="73277" cy="73277"/>
            </a:xfrm>
            <a:custGeom>
              <a:avLst/>
              <a:gdLst/>
              <a:ahLst/>
              <a:cxnLst/>
              <a:rect l="l" t="t" r="r" b="b"/>
              <a:pathLst>
                <a:path w="2049" h="2049" extrusionOk="0">
                  <a:moveTo>
                    <a:pt x="1024" y="0"/>
                  </a:moveTo>
                  <a:cubicBezTo>
                    <a:pt x="453" y="0"/>
                    <a:pt x="0" y="477"/>
                    <a:pt x="0" y="1024"/>
                  </a:cubicBezTo>
                  <a:cubicBezTo>
                    <a:pt x="0" y="1596"/>
                    <a:pt x="453" y="2048"/>
                    <a:pt x="1024" y="2048"/>
                  </a:cubicBezTo>
                  <a:cubicBezTo>
                    <a:pt x="1572" y="2048"/>
                    <a:pt x="2048" y="1596"/>
                    <a:pt x="2048" y="1024"/>
                  </a:cubicBezTo>
                  <a:cubicBezTo>
                    <a:pt x="2048" y="477"/>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70"/>
            <p:cNvSpPr/>
            <p:nvPr/>
          </p:nvSpPr>
          <p:spPr>
            <a:xfrm>
              <a:off x="1181536" y="3080024"/>
              <a:ext cx="73277" cy="73277"/>
            </a:xfrm>
            <a:custGeom>
              <a:avLst/>
              <a:gdLst/>
              <a:ahLst/>
              <a:cxnLst/>
              <a:rect l="l" t="t" r="r" b="b"/>
              <a:pathLst>
                <a:path w="2049" h="2049" extrusionOk="0">
                  <a:moveTo>
                    <a:pt x="1024" y="0"/>
                  </a:moveTo>
                  <a:cubicBezTo>
                    <a:pt x="477" y="0"/>
                    <a:pt x="0" y="453"/>
                    <a:pt x="0" y="1024"/>
                  </a:cubicBezTo>
                  <a:cubicBezTo>
                    <a:pt x="0" y="1572"/>
                    <a:pt x="477" y="2048"/>
                    <a:pt x="1024" y="2048"/>
                  </a:cubicBezTo>
                  <a:cubicBezTo>
                    <a:pt x="1596" y="2048"/>
                    <a:pt x="2048" y="1572"/>
                    <a:pt x="2048" y="1024"/>
                  </a:cubicBezTo>
                  <a:cubicBezTo>
                    <a:pt x="2048" y="453"/>
                    <a:pt x="1596"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70"/>
            <p:cNvSpPr/>
            <p:nvPr/>
          </p:nvSpPr>
          <p:spPr>
            <a:xfrm>
              <a:off x="1525619" y="3080024"/>
              <a:ext cx="73277" cy="73277"/>
            </a:xfrm>
            <a:custGeom>
              <a:avLst/>
              <a:gdLst/>
              <a:ahLst/>
              <a:cxnLst/>
              <a:rect l="l" t="t" r="r" b="b"/>
              <a:pathLst>
                <a:path w="2049" h="2049" extrusionOk="0">
                  <a:moveTo>
                    <a:pt x="1024" y="0"/>
                  </a:moveTo>
                  <a:cubicBezTo>
                    <a:pt x="453" y="0"/>
                    <a:pt x="0" y="453"/>
                    <a:pt x="0" y="1024"/>
                  </a:cubicBezTo>
                  <a:cubicBezTo>
                    <a:pt x="0" y="1572"/>
                    <a:pt x="453" y="2048"/>
                    <a:pt x="1024" y="2048"/>
                  </a:cubicBezTo>
                  <a:cubicBezTo>
                    <a:pt x="1572" y="2048"/>
                    <a:pt x="2048" y="1572"/>
                    <a:pt x="2048" y="1024"/>
                  </a:cubicBezTo>
                  <a:cubicBezTo>
                    <a:pt x="2048" y="453"/>
                    <a:pt x="1572" y="0"/>
                    <a:pt x="10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70"/>
            <p:cNvSpPr/>
            <p:nvPr/>
          </p:nvSpPr>
          <p:spPr>
            <a:xfrm>
              <a:off x="1279493" y="2760619"/>
              <a:ext cx="57935" cy="24748"/>
            </a:xfrm>
            <a:custGeom>
              <a:avLst/>
              <a:gdLst/>
              <a:ahLst/>
              <a:cxnLst/>
              <a:rect l="l" t="t" r="r" b="b"/>
              <a:pathLst>
                <a:path w="1620" h="692" extrusionOk="0">
                  <a:moveTo>
                    <a:pt x="333" y="1"/>
                  </a:moveTo>
                  <a:cubicBezTo>
                    <a:pt x="167" y="1"/>
                    <a:pt x="0" y="168"/>
                    <a:pt x="0" y="334"/>
                  </a:cubicBezTo>
                  <a:cubicBezTo>
                    <a:pt x="0" y="525"/>
                    <a:pt x="167" y="692"/>
                    <a:pt x="333" y="692"/>
                  </a:cubicBezTo>
                  <a:lnTo>
                    <a:pt x="1262" y="692"/>
                  </a:lnTo>
                  <a:cubicBezTo>
                    <a:pt x="1453" y="692"/>
                    <a:pt x="1619" y="525"/>
                    <a:pt x="1619" y="334"/>
                  </a:cubicBezTo>
                  <a:cubicBezTo>
                    <a:pt x="1619"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70"/>
            <p:cNvSpPr/>
            <p:nvPr/>
          </p:nvSpPr>
          <p:spPr>
            <a:xfrm>
              <a:off x="1443005" y="2760619"/>
              <a:ext cx="57935" cy="24748"/>
            </a:xfrm>
            <a:custGeom>
              <a:avLst/>
              <a:gdLst/>
              <a:ahLst/>
              <a:cxnLst/>
              <a:rect l="l" t="t" r="r" b="b"/>
              <a:pathLst>
                <a:path w="1620" h="692" extrusionOk="0">
                  <a:moveTo>
                    <a:pt x="358" y="1"/>
                  </a:moveTo>
                  <a:cubicBezTo>
                    <a:pt x="167" y="1"/>
                    <a:pt x="0" y="168"/>
                    <a:pt x="0" y="334"/>
                  </a:cubicBezTo>
                  <a:cubicBezTo>
                    <a:pt x="0" y="525"/>
                    <a:pt x="167" y="692"/>
                    <a:pt x="358" y="692"/>
                  </a:cubicBezTo>
                  <a:lnTo>
                    <a:pt x="1286" y="692"/>
                  </a:lnTo>
                  <a:cubicBezTo>
                    <a:pt x="1453" y="692"/>
                    <a:pt x="1620" y="525"/>
                    <a:pt x="1620" y="334"/>
                  </a:cubicBezTo>
                  <a:cubicBezTo>
                    <a:pt x="1620" y="168"/>
                    <a:pt x="1453" y="1"/>
                    <a:pt x="12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70"/>
            <p:cNvSpPr/>
            <p:nvPr/>
          </p:nvSpPr>
          <p:spPr>
            <a:xfrm>
              <a:off x="1361249" y="2760619"/>
              <a:ext cx="57935" cy="24748"/>
            </a:xfrm>
            <a:custGeom>
              <a:avLst/>
              <a:gdLst/>
              <a:ahLst/>
              <a:cxnLst/>
              <a:rect l="l" t="t" r="r" b="b"/>
              <a:pathLst>
                <a:path w="1620" h="692" extrusionOk="0">
                  <a:moveTo>
                    <a:pt x="357" y="1"/>
                  </a:moveTo>
                  <a:cubicBezTo>
                    <a:pt x="167" y="1"/>
                    <a:pt x="0" y="168"/>
                    <a:pt x="0" y="334"/>
                  </a:cubicBezTo>
                  <a:cubicBezTo>
                    <a:pt x="0" y="525"/>
                    <a:pt x="167" y="692"/>
                    <a:pt x="357" y="692"/>
                  </a:cubicBezTo>
                  <a:lnTo>
                    <a:pt x="1262" y="692"/>
                  </a:lnTo>
                  <a:cubicBezTo>
                    <a:pt x="1453" y="692"/>
                    <a:pt x="1620" y="525"/>
                    <a:pt x="1620" y="334"/>
                  </a:cubicBezTo>
                  <a:cubicBezTo>
                    <a:pt x="1620" y="168"/>
                    <a:pt x="1453" y="1"/>
                    <a:pt x="1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70"/>
            <p:cNvSpPr/>
            <p:nvPr/>
          </p:nvSpPr>
          <p:spPr>
            <a:xfrm>
              <a:off x="1206213" y="2833863"/>
              <a:ext cx="24748" cy="57971"/>
            </a:xfrm>
            <a:custGeom>
              <a:avLst/>
              <a:gdLst/>
              <a:ahLst/>
              <a:cxnLst/>
              <a:rect l="l" t="t" r="r" b="b"/>
              <a:pathLst>
                <a:path w="692" h="1621" extrusionOk="0">
                  <a:moveTo>
                    <a:pt x="334" y="1"/>
                  </a:moveTo>
                  <a:cubicBezTo>
                    <a:pt x="168" y="1"/>
                    <a:pt x="1" y="168"/>
                    <a:pt x="1" y="334"/>
                  </a:cubicBezTo>
                  <a:lnTo>
                    <a:pt x="1" y="1263"/>
                  </a:lnTo>
                  <a:cubicBezTo>
                    <a:pt x="1" y="1454"/>
                    <a:pt x="168" y="1620"/>
                    <a:pt x="334" y="1620"/>
                  </a:cubicBezTo>
                  <a:cubicBezTo>
                    <a:pt x="525" y="1620"/>
                    <a:pt x="692" y="1454"/>
                    <a:pt x="692" y="1263"/>
                  </a:cubicBezTo>
                  <a:lnTo>
                    <a:pt x="692" y="334"/>
                  </a:lnTo>
                  <a:cubicBezTo>
                    <a:pt x="692"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70"/>
            <p:cNvSpPr/>
            <p:nvPr/>
          </p:nvSpPr>
          <p:spPr>
            <a:xfrm>
              <a:off x="1206213" y="2997410"/>
              <a:ext cx="24748" cy="57935"/>
            </a:xfrm>
            <a:custGeom>
              <a:avLst/>
              <a:gdLst/>
              <a:ahLst/>
              <a:cxnLst/>
              <a:rect l="l" t="t" r="r" b="b"/>
              <a:pathLst>
                <a:path w="692" h="1620" extrusionOk="0">
                  <a:moveTo>
                    <a:pt x="334" y="0"/>
                  </a:moveTo>
                  <a:cubicBezTo>
                    <a:pt x="168" y="0"/>
                    <a:pt x="1" y="167"/>
                    <a:pt x="1" y="358"/>
                  </a:cubicBezTo>
                  <a:lnTo>
                    <a:pt x="1" y="1286"/>
                  </a:lnTo>
                  <a:cubicBezTo>
                    <a:pt x="1" y="1453"/>
                    <a:pt x="168" y="1620"/>
                    <a:pt x="334" y="1620"/>
                  </a:cubicBezTo>
                  <a:cubicBezTo>
                    <a:pt x="525" y="1620"/>
                    <a:pt x="692" y="1453"/>
                    <a:pt x="692" y="1286"/>
                  </a:cubicBezTo>
                  <a:lnTo>
                    <a:pt x="692" y="358"/>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70"/>
            <p:cNvSpPr/>
            <p:nvPr/>
          </p:nvSpPr>
          <p:spPr>
            <a:xfrm>
              <a:off x="1206213" y="2915654"/>
              <a:ext cx="24748" cy="57935"/>
            </a:xfrm>
            <a:custGeom>
              <a:avLst/>
              <a:gdLst/>
              <a:ahLst/>
              <a:cxnLst/>
              <a:rect l="l" t="t" r="r" b="b"/>
              <a:pathLst>
                <a:path w="692" h="1620" extrusionOk="0">
                  <a:moveTo>
                    <a:pt x="334" y="0"/>
                  </a:moveTo>
                  <a:cubicBezTo>
                    <a:pt x="168" y="0"/>
                    <a:pt x="1" y="167"/>
                    <a:pt x="1" y="357"/>
                  </a:cubicBezTo>
                  <a:lnTo>
                    <a:pt x="1" y="1262"/>
                  </a:lnTo>
                  <a:cubicBezTo>
                    <a:pt x="1" y="1453"/>
                    <a:pt x="168" y="1619"/>
                    <a:pt x="334" y="1619"/>
                  </a:cubicBezTo>
                  <a:cubicBezTo>
                    <a:pt x="525" y="1619"/>
                    <a:pt x="692" y="1453"/>
                    <a:pt x="692" y="1262"/>
                  </a:cubicBezTo>
                  <a:lnTo>
                    <a:pt x="692" y="357"/>
                  </a:lnTo>
                  <a:cubicBezTo>
                    <a:pt x="692"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70"/>
            <p:cNvSpPr/>
            <p:nvPr/>
          </p:nvSpPr>
          <p:spPr>
            <a:xfrm>
              <a:off x="1549473" y="2833863"/>
              <a:ext cx="24712" cy="57971"/>
            </a:xfrm>
            <a:custGeom>
              <a:avLst/>
              <a:gdLst/>
              <a:ahLst/>
              <a:cxnLst/>
              <a:rect l="l" t="t" r="r" b="b"/>
              <a:pathLst>
                <a:path w="691" h="1621" extrusionOk="0">
                  <a:moveTo>
                    <a:pt x="357" y="1"/>
                  </a:moveTo>
                  <a:cubicBezTo>
                    <a:pt x="167" y="1"/>
                    <a:pt x="0" y="168"/>
                    <a:pt x="0" y="334"/>
                  </a:cubicBezTo>
                  <a:lnTo>
                    <a:pt x="0" y="1263"/>
                  </a:lnTo>
                  <a:cubicBezTo>
                    <a:pt x="0" y="1454"/>
                    <a:pt x="167" y="1620"/>
                    <a:pt x="357" y="1620"/>
                  </a:cubicBezTo>
                  <a:cubicBezTo>
                    <a:pt x="524" y="1620"/>
                    <a:pt x="691" y="1454"/>
                    <a:pt x="691" y="1263"/>
                  </a:cubicBezTo>
                  <a:lnTo>
                    <a:pt x="691" y="334"/>
                  </a:lnTo>
                  <a:cubicBezTo>
                    <a:pt x="691" y="168"/>
                    <a:pt x="524"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70"/>
            <p:cNvSpPr/>
            <p:nvPr/>
          </p:nvSpPr>
          <p:spPr>
            <a:xfrm>
              <a:off x="1549473" y="2997410"/>
              <a:ext cx="24712" cy="57935"/>
            </a:xfrm>
            <a:custGeom>
              <a:avLst/>
              <a:gdLst/>
              <a:ahLst/>
              <a:cxnLst/>
              <a:rect l="l" t="t" r="r" b="b"/>
              <a:pathLst>
                <a:path w="691" h="1620" extrusionOk="0">
                  <a:moveTo>
                    <a:pt x="357" y="0"/>
                  </a:moveTo>
                  <a:cubicBezTo>
                    <a:pt x="167" y="0"/>
                    <a:pt x="0" y="167"/>
                    <a:pt x="0" y="358"/>
                  </a:cubicBezTo>
                  <a:lnTo>
                    <a:pt x="0" y="1286"/>
                  </a:lnTo>
                  <a:cubicBezTo>
                    <a:pt x="0" y="1453"/>
                    <a:pt x="167" y="1620"/>
                    <a:pt x="357" y="1620"/>
                  </a:cubicBezTo>
                  <a:cubicBezTo>
                    <a:pt x="524" y="1620"/>
                    <a:pt x="691" y="1453"/>
                    <a:pt x="691" y="1286"/>
                  </a:cubicBezTo>
                  <a:lnTo>
                    <a:pt x="691" y="358"/>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70"/>
            <p:cNvSpPr/>
            <p:nvPr/>
          </p:nvSpPr>
          <p:spPr>
            <a:xfrm>
              <a:off x="1549473" y="2915654"/>
              <a:ext cx="24712" cy="57935"/>
            </a:xfrm>
            <a:custGeom>
              <a:avLst/>
              <a:gdLst/>
              <a:ahLst/>
              <a:cxnLst/>
              <a:rect l="l" t="t" r="r" b="b"/>
              <a:pathLst>
                <a:path w="691" h="1620" extrusionOk="0">
                  <a:moveTo>
                    <a:pt x="357" y="0"/>
                  </a:moveTo>
                  <a:cubicBezTo>
                    <a:pt x="167" y="0"/>
                    <a:pt x="0" y="167"/>
                    <a:pt x="0" y="357"/>
                  </a:cubicBezTo>
                  <a:lnTo>
                    <a:pt x="0" y="1262"/>
                  </a:lnTo>
                  <a:cubicBezTo>
                    <a:pt x="0" y="1453"/>
                    <a:pt x="167" y="1619"/>
                    <a:pt x="357" y="1619"/>
                  </a:cubicBezTo>
                  <a:cubicBezTo>
                    <a:pt x="524" y="1619"/>
                    <a:pt x="691" y="1453"/>
                    <a:pt x="691" y="1262"/>
                  </a:cubicBezTo>
                  <a:lnTo>
                    <a:pt x="691" y="357"/>
                  </a:lnTo>
                  <a:cubicBezTo>
                    <a:pt x="691" y="167"/>
                    <a:pt x="524"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70"/>
            <p:cNvSpPr/>
            <p:nvPr/>
          </p:nvSpPr>
          <p:spPr>
            <a:xfrm>
              <a:off x="1279493" y="3103879"/>
              <a:ext cx="57935" cy="24712"/>
            </a:xfrm>
            <a:custGeom>
              <a:avLst/>
              <a:gdLst/>
              <a:ahLst/>
              <a:cxnLst/>
              <a:rect l="l" t="t" r="r" b="b"/>
              <a:pathLst>
                <a:path w="1620" h="691" extrusionOk="0">
                  <a:moveTo>
                    <a:pt x="333" y="0"/>
                  </a:moveTo>
                  <a:cubicBezTo>
                    <a:pt x="167" y="0"/>
                    <a:pt x="0" y="167"/>
                    <a:pt x="0" y="357"/>
                  </a:cubicBezTo>
                  <a:cubicBezTo>
                    <a:pt x="0" y="524"/>
                    <a:pt x="167" y="691"/>
                    <a:pt x="333" y="691"/>
                  </a:cubicBezTo>
                  <a:lnTo>
                    <a:pt x="1262" y="691"/>
                  </a:lnTo>
                  <a:cubicBezTo>
                    <a:pt x="1453" y="691"/>
                    <a:pt x="1619" y="524"/>
                    <a:pt x="1619" y="357"/>
                  </a:cubicBezTo>
                  <a:cubicBezTo>
                    <a:pt x="1619"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70"/>
            <p:cNvSpPr/>
            <p:nvPr/>
          </p:nvSpPr>
          <p:spPr>
            <a:xfrm>
              <a:off x="1443005" y="3103879"/>
              <a:ext cx="57935" cy="24712"/>
            </a:xfrm>
            <a:custGeom>
              <a:avLst/>
              <a:gdLst/>
              <a:ahLst/>
              <a:cxnLst/>
              <a:rect l="l" t="t" r="r" b="b"/>
              <a:pathLst>
                <a:path w="1620" h="691" extrusionOk="0">
                  <a:moveTo>
                    <a:pt x="358" y="0"/>
                  </a:moveTo>
                  <a:cubicBezTo>
                    <a:pt x="167" y="0"/>
                    <a:pt x="0" y="167"/>
                    <a:pt x="0" y="357"/>
                  </a:cubicBezTo>
                  <a:cubicBezTo>
                    <a:pt x="0" y="524"/>
                    <a:pt x="167" y="691"/>
                    <a:pt x="358" y="691"/>
                  </a:cubicBezTo>
                  <a:lnTo>
                    <a:pt x="1286" y="691"/>
                  </a:lnTo>
                  <a:cubicBezTo>
                    <a:pt x="1453" y="691"/>
                    <a:pt x="1620" y="524"/>
                    <a:pt x="1620" y="357"/>
                  </a:cubicBezTo>
                  <a:cubicBezTo>
                    <a:pt x="1620" y="167"/>
                    <a:pt x="1453" y="0"/>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70"/>
            <p:cNvSpPr/>
            <p:nvPr/>
          </p:nvSpPr>
          <p:spPr>
            <a:xfrm>
              <a:off x="1361249" y="3103879"/>
              <a:ext cx="57935" cy="24712"/>
            </a:xfrm>
            <a:custGeom>
              <a:avLst/>
              <a:gdLst/>
              <a:ahLst/>
              <a:cxnLst/>
              <a:rect l="l" t="t" r="r" b="b"/>
              <a:pathLst>
                <a:path w="1620" h="691" extrusionOk="0">
                  <a:moveTo>
                    <a:pt x="357" y="0"/>
                  </a:moveTo>
                  <a:cubicBezTo>
                    <a:pt x="167" y="0"/>
                    <a:pt x="0" y="167"/>
                    <a:pt x="0" y="357"/>
                  </a:cubicBezTo>
                  <a:cubicBezTo>
                    <a:pt x="0" y="524"/>
                    <a:pt x="167" y="691"/>
                    <a:pt x="357" y="691"/>
                  </a:cubicBezTo>
                  <a:lnTo>
                    <a:pt x="1262" y="691"/>
                  </a:lnTo>
                  <a:cubicBezTo>
                    <a:pt x="1453" y="691"/>
                    <a:pt x="1620" y="524"/>
                    <a:pt x="1620" y="357"/>
                  </a:cubicBezTo>
                  <a:cubicBezTo>
                    <a:pt x="1620" y="167"/>
                    <a:pt x="1453" y="0"/>
                    <a:pt x="1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70"/>
            <p:cNvSpPr/>
            <p:nvPr/>
          </p:nvSpPr>
          <p:spPr>
            <a:xfrm>
              <a:off x="1360390" y="2996552"/>
              <a:ext cx="59652" cy="80287"/>
            </a:xfrm>
            <a:custGeom>
              <a:avLst/>
              <a:gdLst/>
              <a:ahLst/>
              <a:cxnLst/>
              <a:rect l="l" t="t" r="r" b="b"/>
              <a:pathLst>
                <a:path w="1668" h="2245" extrusionOk="0">
                  <a:moveTo>
                    <a:pt x="0" y="0"/>
                  </a:moveTo>
                  <a:cubicBezTo>
                    <a:pt x="72" y="596"/>
                    <a:pt x="286" y="1787"/>
                    <a:pt x="691" y="2191"/>
                  </a:cubicBezTo>
                  <a:cubicBezTo>
                    <a:pt x="727" y="2227"/>
                    <a:pt x="780" y="2245"/>
                    <a:pt x="834" y="2245"/>
                  </a:cubicBezTo>
                  <a:cubicBezTo>
                    <a:pt x="888" y="2245"/>
                    <a:pt x="941" y="2227"/>
                    <a:pt x="977" y="2191"/>
                  </a:cubicBezTo>
                  <a:cubicBezTo>
                    <a:pt x="1382" y="1787"/>
                    <a:pt x="1596" y="596"/>
                    <a:pt x="16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70"/>
            <p:cNvSpPr/>
            <p:nvPr/>
          </p:nvSpPr>
          <p:spPr>
            <a:xfrm>
              <a:off x="1425981" y="2996552"/>
              <a:ext cx="86045" cy="75817"/>
            </a:xfrm>
            <a:custGeom>
              <a:avLst/>
              <a:gdLst/>
              <a:ahLst/>
              <a:cxnLst/>
              <a:rect l="l" t="t" r="r" b="b"/>
              <a:pathLst>
                <a:path w="2406" h="2120" extrusionOk="0">
                  <a:moveTo>
                    <a:pt x="524" y="0"/>
                  </a:moveTo>
                  <a:cubicBezTo>
                    <a:pt x="476" y="572"/>
                    <a:pt x="357" y="1096"/>
                    <a:pt x="214" y="1525"/>
                  </a:cubicBezTo>
                  <a:cubicBezTo>
                    <a:pt x="143" y="1763"/>
                    <a:pt x="72" y="1953"/>
                    <a:pt x="0" y="2120"/>
                  </a:cubicBezTo>
                  <a:cubicBezTo>
                    <a:pt x="1072" y="1810"/>
                    <a:pt x="1977" y="1024"/>
                    <a:pt x="2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70"/>
            <p:cNvSpPr/>
            <p:nvPr/>
          </p:nvSpPr>
          <p:spPr>
            <a:xfrm>
              <a:off x="1268406" y="2996552"/>
              <a:ext cx="86045" cy="75817"/>
            </a:xfrm>
            <a:custGeom>
              <a:avLst/>
              <a:gdLst/>
              <a:ahLst/>
              <a:cxnLst/>
              <a:rect l="l" t="t" r="r" b="b"/>
              <a:pathLst>
                <a:path w="2406" h="2120" extrusionOk="0">
                  <a:moveTo>
                    <a:pt x="0" y="0"/>
                  </a:moveTo>
                  <a:cubicBezTo>
                    <a:pt x="429" y="1024"/>
                    <a:pt x="1334" y="1810"/>
                    <a:pt x="2406" y="2120"/>
                  </a:cubicBezTo>
                  <a:cubicBezTo>
                    <a:pt x="2334" y="1953"/>
                    <a:pt x="2263" y="1763"/>
                    <a:pt x="2191" y="1525"/>
                  </a:cubicBezTo>
                  <a:cubicBezTo>
                    <a:pt x="2048" y="1096"/>
                    <a:pt x="1929" y="572"/>
                    <a:pt x="1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70"/>
            <p:cNvSpPr/>
            <p:nvPr/>
          </p:nvSpPr>
          <p:spPr>
            <a:xfrm>
              <a:off x="1268406" y="2816839"/>
              <a:ext cx="86045" cy="75852"/>
            </a:xfrm>
            <a:custGeom>
              <a:avLst/>
              <a:gdLst/>
              <a:ahLst/>
              <a:cxnLst/>
              <a:rect l="l" t="t" r="r" b="b"/>
              <a:pathLst>
                <a:path w="2406" h="2121" extrusionOk="0">
                  <a:moveTo>
                    <a:pt x="2406" y="1"/>
                  </a:moveTo>
                  <a:cubicBezTo>
                    <a:pt x="1310" y="310"/>
                    <a:pt x="429" y="1096"/>
                    <a:pt x="0" y="2120"/>
                  </a:cubicBezTo>
                  <a:lnTo>
                    <a:pt x="1882" y="2120"/>
                  </a:lnTo>
                  <a:cubicBezTo>
                    <a:pt x="1953" y="1453"/>
                    <a:pt x="2120" y="620"/>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70"/>
            <p:cNvSpPr/>
            <p:nvPr/>
          </p:nvSpPr>
          <p:spPr>
            <a:xfrm>
              <a:off x="1360390" y="2812369"/>
              <a:ext cx="59652" cy="80323"/>
            </a:xfrm>
            <a:custGeom>
              <a:avLst/>
              <a:gdLst/>
              <a:ahLst/>
              <a:cxnLst/>
              <a:rect l="l" t="t" r="r" b="b"/>
              <a:pathLst>
                <a:path w="1668" h="2246" extrusionOk="0">
                  <a:moveTo>
                    <a:pt x="834" y="1"/>
                  </a:moveTo>
                  <a:cubicBezTo>
                    <a:pt x="780" y="1"/>
                    <a:pt x="727" y="18"/>
                    <a:pt x="691" y="54"/>
                  </a:cubicBezTo>
                  <a:cubicBezTo>
                    <a:pt x="286" y="459"/>
                    <a:pt x="72" y="1650"/>
                    <a:pt x="0" y="2245"/>
                  </a:cubicBezTo>
                  <a:lnTo>
                    <a:pt x="1667" y="2245"/>
                  </a:lnTo>
                  <a:cubicBezTo>
                    <a:pt x="1596" y="1650"/>
                    <a:pt x="1382" y="459"/>
                    <a:pt x="977" y="54"/>
                  </a:cubicBezTo>
                  <a:cubicBezTo>
                    <a:pt x="941" y="18"/>
                    <a:pt x="888"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70"/>
            <p:cNvSpPr/>
            <p:nvPr/>
          </p:nvSpPr>
          <p:spPr>
            <a:xfrm>
              <a:off x="1425981" y="2816839"/>
              <a:ext cx="86045" cy="75852"/>
            </a:xfrm>
            <a:custGeom>
              <a:avLst/>
              <a:gdLst/>
              <a:ahLst/>
              <a:cxnLst/>
              <a:rect l="l" t="t" r="r" b="b"/>
              <a:pathLst>
                <a:path w="2406" h="2121" extrusionOk="0">
                  <a:moveTo>
                    <a:pt x="0" y="1"/>
                  </a:moveTo>
                  <a:cubicBezTo>
                    <a:pt x="286" y="620"/>
                    <a:pt x="453" y="1430"/>
                    <a:pt x="524" y="2120"/>
                  </a:cubicBezTo>
                  <a:lnTo>
                    <a:pt x="2405" y="2120"/>
                  </a:lnTo>
                  <a:cubicBezTo>
                    <a:pt x="1977" y="1096"/>
                    <a:pt x="1096" y="31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70"/>
            <p:cNvSpPr/>
            <p:nvPr/>
          </p:nvSpPr>
          <p:spPr>
            <a:xfrm>
              <a:off x="1256497" y="2916477"/>
              <a:ext cx="76675" cy="56254"/>
            </a:xfrm>
            <a:custGeom>
              <a:avLst/>
              <a:gdLst/>
              <a:ahLst/>
              <a:cxnLst/>
              <a:rect l="l" t="t" r="r" b="b"/>
              <a:pathLst>
                <a:path w="2144" h="1573" extrusionOk="0">
                  <a:moveTo>
                    <a:pt x="119" y="1"/>
                  </a:moveTo>
                  <a:cubicBezTo>
                    <a:pt x="0" y="501"/>
                    <a:pt x="0" y="1049"/>
                    <a:pt x="119" y="1573"/>
                  </a:cubicBezTo>
                  <a:lnTo>
                    <a:pt x="2143" y="1573"/>
                  </a:lnTo>
                  <a:cubicBezTo>
                    <a:pt x="2120" y="1049"/>
                    <a:pt x="2120" y="501"/>
                    <a:pt x="2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70"/>
            <p:cNvSpPr/>
            <p:nvPr/>
          </p:nvSpPr>
          <p:spPr>
            <a:xfrm>
              <a:off x="1447260" y="2916477"/>
              <a:ext cx="76675" cy="56254"/>
            </a:xfrm>
            <a:custGeom>
              <a:avLst/>
              <a:gdLst/>
              <a:ahLst/>
              <a:cxnLst/>
              <a:rect l="l" t="t" r="r" b="b"/>
              <a:pathLst>
                <a:path w="2144" h="1573" extrusionOk="0">
                  <a:moveTo>
                    <a:pt x="0" y="1"/>
                  </a:moveTo>
                  <a:cubicBezTo>
                    <a:pt x="24" y="501"/>
                    <a:pt x="24" y="1049"/>
                    <a:pt x="0" y="1573"/>
                  </a:cubicBezTo>
                  <a:lnTo>
                    <a:pt x="2025" y="1573"/>
                  </a:lnTo>
                  <a:cubicBezTo>
                    <a:pt x="2144" y="1049"/>
                    <a:pt x="2144" y="501"/>
                    <a:pt x="20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70"/>
            <p:cNvSpPr/>
            <p:nvPr/>
          </p:nvSpPr>
          <p:spPr>
            <a:xfrm>
              <a:off x="1356993" y="2916477"/>
              <a:ext cx="66447" cy="56254"/>
            </a:xfrm>
            <a:custGeom>
              <a:avLst/>
              <a:gdLst/>
              <a:ahLst/>
              <a:cxnLst/>
              <a:rect l="l" t="t" r="r" b="b"/>
              <a:pathLst>
                <a:path w="1858" h="1573" extrusionOk="0">
                  <a:moveTo>
                    <a:pt x="24" y="1"/>
                  </a:moveTo>
                  <a:cubicBezTo>
                    <a:pt x="0" y="525"/>
                    <a:pt x="0" y="1073"/>
                    <a:pt x="24" y="1573"/>
                  </a:cubicBezTo>
                  <a:lnTo>
                    <a:pt x="1834" y="1573"/>
                  </a:lnTo>
                  <a:cubicBezTo>
                    <a:pt x="1858" y="1073"/>
                    <a:pt x="1858" y="525"/>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7" name="Google Shape;4837;p70"/>
          <p:cNvGrpSpPr/>
          <p:nvPr/>
        </p:nvGrpSpPr>
        <p:grpSpPr>
          <a:xfrm>
            <a:off x="4003189" y="2094627"/>
            <a:ext cx="416526" cy="380523"/>
            <a:chOff x="4003189" y="2094627"/>
            <a:chExt cx="416526" cy="380523"/>
          </a:xfrm>
        </p:grpSpPr>
        <p:sp>
          <p:nvSpPr>
            <p:cNvPr id="4838" name="Google Shape;4838;p70"/>
            <p:cNvSpPr/>
            <p:nvPr/>
          </p:nvSpPr>
          <p:spPr>
            <a:xfrm>
              <a:off x="4061126" y="2382489"/>
              <a:ext cx="96273" cy="92661"/>
            </a:xfrm>
            <a:custGeom>
              <a:avLst/>
              <a:gdLst/>
              <a:ahLst/>
              <a:cxnLst/>
              <a:rect l="l" t="t" r="r" b="b"/>
              <a:pathLst>
                <a:path w="2692" h="2591" extrusionOk="0">
                  <a:moveTo>
                    <a:pt x="1238" y="0"/>
                  </a:moveTo>
                  <a:lnTo>
                    <a:pt x="405" y="834"/>
                  </a:lnTo>
                  <a:cubicBezTo>
                    <a:pt x="0" y="1239"/>
                    <a:pt x="0" y="1882"/>
                    <a:pt x="405" y="2287"/>
                  </a:cubicBezTo>
                  <a:cubicBezTo>
                    <a:pt x="607" y="2489"/>
                    <a:pt x="869" y="2590"/>
                    <a:pt x="1131" y="2590"/>
                  </a:cubicBezTo>
                  <a:cubicBezTo>
                    <a:pt x="1393" y="2590"/>
                    <a:pt x="1655" y="2489"/>
                    <a:pt x="1858" y="2287"/>
                  </a:cubicBezTo>
                  <a:lnTo>
                    <a:pt x="2691" y="1453"/>
                  </a:lnTo>
                  <a:cubicBezTo>
                    <a:pt x="2072" y="1120"/>
                    <a:pt x="1572" y="619"/>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70"/>
            <p:cNvSpPr/>
            <p:nvPr/>
          </p:nvSpPr>
          <p:spPr>
            <a:xfrm>
              <a:off x="4115630" y="2224914"/>
              <a:ext cx="200163" cy="199340"/>
            </a:xfrm>
            <a:custGeom>
              <a:avLst/>
              <a:gdLst/>
              <a:ahLst/>
              <a:cxnLst/>
              <a:rect l="l" t="t" r="r" b="b"/>
              <a:pathLst>
                <a:path w="5597" h="5574" extrusionOk="0">
                  <a:moveTo>
                    <a:pt x="2787" y="1"/>
                  </a:moveTo>
                  <a:cubicBezTo>
                    <a:pt x="1262" y="1"/>
                    <a:pt x="0" y="1239"/>
                    <a:pt x="0" y="2787"/>
                  </a:cubicBezTo>
                  <a:cubicBezTo>
                    <a:pt x="0" y="4335"/>
                    <a:pt x="1262" y="5573"/>
                    <a:pt x="2787" y="5573"/>
                  </a:cubicBezTo>
                  <a:cubicBezTo>
                    <a:pt x="4335" y="5573"/>
                    <a:pt x="5597" y="4335"/>
                    <a:pt x="5597" y="2787"/>
                  </a:cubicBezTo>
                  <a:cubicBezTo>
                    <a:pt x="5597" y="1239"/>
                    <a:pt x="4335"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70"/>
            <p:cNvSpPr/>
            <p:nvPr/>
          </p:nvSpPr>
          <p:spPr>
            <a:xfrm>
              <a:off x="4003189" y="2094627"/>
              <a:ext cx="416526" cy="241039"/>
            </a:xfrm>
            <a:custGeom>
              <a:avLst/>
              <a:gdLst/>
              <a:ahLst/>
              <a:cxnLst/>
              <a:rect l="l" t="t" r="r" b="b"/>
              <a:pathLst>
                <a:path w="11647" h="6740" extrusionOk="0">
                  <a:moveTo>
                    <a:pt x="5811" y="0"/>
                  </a:moveTo>
                  <a:cubicBezTo>
                    <a:pt x="5502" y="0"/>
                    <a:pt x="5216" y="48"/>
                    <a:pt x="4954" y="143"/>
                  </a:cubicBezTo>
                  <a:cubicBezTo>
                    <a:pt x="4335" y="381"/>
                    <a:pt x="3859" y="857"/>
                    <a:pt x="3597" y="1453"/>
                  </a:cubicBezTo>
                  <a:cubicBezTo>
                    <a:pt x="3406" y="1334"/>
                    <a:pt x="3168" y="1286"/>
                    <a:pt x="2906" y="1286"/>
                  </a:cubicBezTo>
                  <a:cubicBezTo>
                    <a:pt x="2501" y="1286"/>
                    <a:pt x="2144" y="1429"/>
                    <a:pt x="1858" y="1667"/>
                  </a:cubicBezTo>
                  <a:cubicBezTo>
                    <a:pt x="1692" y="1810"/>
                    <a:pt x="1573" y="1977"/>
                    <a:pt x="1453" y="2167"/>
                  </a:cubicBezTo>
                  <a:cubicBezTo>
                    <a:pt x="1334" y="2405"/>
                    <a:pt x="1263" y="2715"/>
                    <a:pt x="1287" y="3001"/>
                  </a:cubicBezTo>
                  <a:cubicBezTo>
                    <a:pt x="596" y="3263"/>
                    <a:pt x="96" y="3858"/>
                    <a:pt x="1" y="4620"/>
                  </a:cubicBezTo>
                  <a:cubicBezTo>
                    <a:pt x="1" y="4691"/>
                    <a:pt x="1" y="4763"/>
                    <a:pt x="1" y="4834"/>
                  </a:cubicBezTo>
                  <a:cubicBezTo>
                    <a:pt x="1" y="5882"/>
                    <a:pt x="858" y="6740"/>
                    <a:pt x="1930" y="6740"/>
                  </a:cubicBezTo>
                  <a:lnTo>
                    <a:pt x="2477" y="6740"/>
                  </a:lnTo>
                  <a:cubicBezTo>
                    <a:pt x="2477" y="6644"/>
                    <a:pt x="2454" y="6525"/>
                    <a:pt x="2454" y="6430"/>
                  </a:cubicBezTo>
                  <a:cubicBezTo>
                    <a:pt x="2454" y="4501"/>
                    <a:pt x="4025" y="2953"/>
                    <a:pt x="5931" y="2953"/>
                  </a:cubicBezTo>
                  <a:cubicBezTo>
                    <a:pt x="7860" y="2953"/>
                    <a:pt x="9407" y="4501"/>
                    <a:pt x="9407" y="6430"/>
                  </a:cubicBezTo>
                  <a:cubicBezTo>
                    <a:pt x="9407" y="6525"/>
                    <a:pt x="9407" y="6644"/>
                    <a:pt x="9407" y="6740"/>
                  </a:cubicBezTo>
                  <a:lnTo>
                    <a:pt x="9717" y="6740"/>
                  </a:lnTo>
                  <a:cubicBezTo>
                    <a:pt x="10789" y="6740"/>
                    <a:pt x="11646" y="5882"/>
                    <a:pt x="11646" y="4834"/>
                  </a:cubicBezTo>
                  <a:cubicBezTo>
                    <a:pt x="11646" y="4763"/>
                    <a:pt x="11646" y="4691"/>
                    <a:pt x="11622" y="4620"/>
                  </a:cubicBezTo>
                  <a:cubicBezTo>
                    <a:pt x="11551" y="3858"/>
                    <a:pt x="11051" y="3263"/>
                    <a:pt x="10360" y="3001"/>
                  </a:cubicBezTo>
                  <a:cubicBezTo>
                    <a:pt x="10384" y="2715"/>
                    <a:pt x="10312" y="2405"/>
                    <a:pt x="10193" y="2167"/>
                  </a:cubicBezTo>
                  <a:cubicBezTo>
                    <a:pt x="9908" y="1643"/>
                    <a:pt x="9360" y="1286"/>
                    <a:pt x="8741" y="1286"/>
                  </a:cubicBezTo>
                  <a:cubicBezTo>
                    <a:pt x="8598" y="1286"/>
                    <a:pt x="8479" y="1310"/>
                    <a:pt x="8360" y="1334"/>
                  </a:cubicBezTo>
                  <a:cubicBezTo>
                    <a:pt x="8241" y="1357"/>
                    <a:pt x="8145" y="1405"/>
                    <a:pt x="8050" y="1453"/>
                  </a:cubicBezTo>
                  <a:cubicBezTo>
                    <a:pt x="7955" y="1262"/>
                    <a:pt x="7860" y="1096"/>
                    <a:pt x="7740" y="929"/>
                  </a:cubicBezTo>
                  <a:cubicBezTo>
                    <a:pt x="7288" y="357"/>
                    <a:pt x="6597"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1" name="Google Shape;4841;p70"/>
          <p:cNvGrpSpPr/>
          <p:nvPr/>
        </p:nvGrpSpPr>
        <p:grpSpPr>
          <a:xfrm>
            <a:off x="3338019" y="2075887"/>
            <a:ext cx="416496" cy="417348"/>
            <a:chOff x="3338019" y="2075887"/>
            <a:chExt cx="416496" cy="417348"/>
          </a:xfrm>
        </p:grpSpPr>
        <p:sp>
          <p:nvSpPr>
            <p:cNvPr id="4842" name="Google Shape;4842;p70"/>
            <p:cNvSpPr/>
            <p:nvPr/>
          </p:nvSpPr>
          <p:spPr>
            <a:xfrm>
              <a:off x="3338019" y="2075887"/>
              <a:ext cx="90300" cy="90300"/>
            </a:xfrm>
            <a:custGeom>
              <a:avLst/>
              <a:gdLst/>
              <a:ahLst/>
              <a:cxnLst/>
              <a:rect l="l" t="t" r="r" b="b"/>
              <a:pathLst>
                <a:path w="2525" h="2525" extrusionOk="0">
                  <a:moveTo>
                    <a:pt x="2525" y="0"/>
                  </a:moveTo>
                  <a:cubicBezTo>
                    <a:pt x="2430" y="0"/>
                    <a:pt x="2334" y="48"/>
                    <a:pt x="2287" y="119"/>
                  </a:cubicBezTo>
                  <a:lnTo>
                    <a:pt x="96" y="2286"/>
                  </a:lnTo>
                  <a:cubicBezTo>
                    <a:pt x="24" y="2358"/>
                    <a:pt x="1" y="2453"/>
                    <a:pt x="1" y="2524"/>
                  </a:cubicBezTo>
                  <a:lnTo>
                    <a:pt x="2525" y="2524"/>
                  </a:lnTo>
                  <a:lnTo>
                    <a:pt x="25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70"/>
            <p:cNvSpPr/>
            <p:nvPr/>
          </p:nvSpPr>
          <p:spPr>
            <a:xfrm>
              <a:off x="3338019" y="2076709"/>
              <a:ext cx="305805" cy="416526"/>
            </a:xfrm>
            <a:custGeom>
              <a:avLst/>
              <a:gdLst/>
              <a:ahLst/>
              <a:cxnLst/>
              <a:rect l="l" t="t" r="r" b="b"/>
              <a:pathLst>
                <a:path w="8551" h="11647" extrusionOk="0">
                  <a:moveTo>
                    <a:pt x="3097" y="3883"/>
                  </a:moveTo>
                  <a:cubicBezTo>
                    <a:pt x="3287" y="3883"/>
                    <a:pt x="3454" y="4026"/>
                    <a:pt x="3454" y="4216"/>
                  </a:cubicBezTo>
                  <a:cubicBezTo>
                    <a:pt x="3454" y="4407"/>
                    <a:pt x="3287" y="4550"/>
                    <a:pt x="3097" y="4550"/>
                  </a:cubicBezTo>
                  <a:lnTo>
                    <a:pt x="1025" y="4550"/>
                  </a:lnTo>
                  <a:cubicBezTo>
                    <a:pt x="834" y="4550"/>
                    <a:pt x="691" y="4407"/>
                    <a:pt x="691" y="4216"/>
                  </a:cubicBezTo>
                  <a:cubicBezTo>
                    <a:pt x="691" y="4026"/>
                    <a:pt x="834" y="3883"/>
                    <a:pt x="1025" y="3883"/>
                  </a:cubicBezTo>
                  <a:close/>
                  <a:moveTo>
                    <a:pt x="3097" y="5240"/>
                  </a:moveTo>
                  <a:cubicBezTo>
                    <a:pt x="3287" y="5240"/>
                    <a:pt x="3454" y="5383"/>
                    <a:pt x="3454" y="5574"/>
                  </a:cubicBezTo>
                  <a:cubicBezTo>
                    <a:pt x="3454" y="5764"/>
                    <a:pt x="3287" y="5931"/>
                    <a:pt x="3097" y="5931"/>
                  </a:cubicBezTo>
                  <a:lnTo>
                    <a:pt x="1025" y="5931"/>
                  </a:lnTo>
                  <a:cubicBezTo>
                    <a:pt x="834" y="5931"/>
                    <a:pt x="691" y="5764"/>
                    <a:pt x="691" y="5574"/>
                  </a:cubicBezTo>
                  <a:cubicBezTo>
                    <a:pt x="691" y="5383"/>
                    <a:pt x="834" y="5240"/>
                    <a:pt x="1025" y="5240"/>
                  </a:cubicBezTo>
                  <a:close/>
                  <a:moveTo>
                    <a:pt x="3097" y="6598"/>
                  </a:moveTo>
                  <a:cubicBezTo>
                    <a:pt x="3287" y="6598"/>
                    <a:pt x="3454" y="6764"/>
                    <a:pt x="3454" y="6955"/>
                  </a:cubicBezTo>
                  <a:cubicBezTo>
                    <a:pt x="3454" y="7145"/>
                    <a:pt x="3287" y="7288"/>
                    <a:pt x="3097" y="7288"/>
                  </a:cubicBezTo>
                  <a:lnTo>
                    <a:pt x="1025" y="7288"/>
                  </a:lnTo>
                  <a:cubicBezTo>
                    <a:pt x="834" y="7288"/>
                    <a:pt x="691" y="7145"/>
                    <a:pt x="691" y="6955"/>
                  </a:cubicBezTo>
                  <a:cubicBezTo>
                    <a:pt x="691" y="6764"/>
                    <a:pt x="834" y="6598"/>
                    <a:pt x="1025" y="6598"/>
                  </a:cubicBezTo>
                  <a:close/>
                  <a:moveTo>
                    <a:pt x="3097" y="7979"/>
                  </a:moveTo>
                  <a:cubicBezTo>
                    <a:pt x="3287" y="7979"/>
                    <a:pt x="3454" y="8122"/>
                    <a:pt x="3454" y="8312"/>
                  </a:cubicBezTo>
                  <a:cubicBezTo>
                    <a:pt x="3454" y="8503"/>
                    <a:pt x="3287" y="8646"/>
                    <a:pt x="3097" y="8646"/>
                  </a:cubicBezTo>
                  <a:lnTo>
                    <a:pt x="1025" y="8646"/>
                  </a:lnTo>
                  <a:cubicBezTo>
                    <a:pt x="834" y="8646"/>
                    <a:pt x="691" y="8503"/>
                    <a:pt x="691" y="8312"/>
                  </a:cubicBezTo>
                  <a:cubicBezTo>
                    <a:pt x="691" y="8122"/>
                    <a:pt x="834" y="7979"/>
                    <a:pt x="1025" y="7979"/>
                  </a:cubicBezTo>
                  <a:close/>
                  <a:moveTo>
                    <a:pt x="3097" y="9336"/>
                  </a:moveTo>
                  <a:cubicBezTo>
                    <a:pt x="3287" y="9336"/>
                    <a:pt x="3454" y="9479"/>
                    <a:pt x="3454" y="9670"/>
                  </a:cubicBezTo>
                  <a:cubicBezTo>
                    <a:pt x="3454" y="9860"/>
                    <a:pt x="3287" y="10027"/>
                    <a:pt x="3097" y="10027"/>
                  </a:cubicBezTo>
                  <a:lnTo>
                    <a:pt x="1025" y="10027"/>
                  </a:lnTo>
                  <a:cubicBezTo>
                    <a:pt x="834" y="10027"/>
                    <a:pt x="691" y="9860"/>
                    <a:pt x="691" y="9670"/>
                  </a:cubicBezTo>
                  <a:cubicBezTo>
                    <a:pt x="691" y="9479"/>
                    <a:pt x="834" y="9336"/>
                    <a:pt x="1025" y="9336"/>
                  </a:cubicBezTo>
                  <a:close/>
                  <a:moveTo>
                    <a:pt x="3192" y="1"/>
                  </a:moveTo>
                  <a:lnTo>
                    <a:pt x="3192" y="2859"/>
                  </a:lnTo>
                  <a:cubicBezTo>
                    <a:pt x="3192" y="3049"/>
                    <a:pt x="3049" y="3192"/>
                    <a:pt x="2858" y="3192"/>
                  </a:cubicBezTo>
                  <a:lnTo>
                    <a:pt x="1" y="3192"/>
                  </a:lnTo>
                  <a:lnTo>
                    <a:pt x="1" y="11289"/>
                  </a:lnTo>
                  <a:cubicBezTo>
                    <a:pt x="1" y="11479"/>
                    <a:pt x="144" y="11646"/>
                    <a:pt x="334" y="11646"/>
                  </a:cubicBezTo>
                  <a:lnTo>
                    <a:pt x="8217" y="11646"/>
                  </a:lnTo>
                  <a:cubicBezTo>
                    <a:pt x="8407" y="11646"/>
                    <a:pt x="8550" y="11479"/>
                    <a:pt x="8550" y="11289"/>
                  </a:cubicBezTo>
                  <a:lnTo>
                    <a:pt x="8550" y="9908"/>
                  </a:lnTo>
                  <a:lnTo>
                    <a:pt x="7645" y="9908"/>
                  </a:lnTo>
                  <a:cubicBezTo>
                    <a:pt x="7264" y="9908"/>
                    <a:pt x="6907" y="9693"/>
                    <a:pt x="6740" y="9384"/>
                  </a:cubicBezTo>
                  <a:cubicBezTo>
                    <a:pt x="6645" y="9408"/>
                    <a:pt x="6550" y="9431"/>
                    <a:pt x="6454" y="9431"/>
                  </a:cubicBezTo>
                  <a:cubicBezTo>
                    <a:pt x="6169" y="9431"/>
                    <a:pt x="5930" y="9312"/>
                    <a:pt x="5740" y="9122"/>
                  </a:cubicBezTo>
                  <a:lnTo>
                    <a:pt x="4906" y="8312"/>
                  </a:lnTo>
                  <a:cubicBezTo>
                    <a:pt x="4644" y="8050"/>
                    <a:pt x="4549" y="7645"/>
                    <a:pt x="4644" y="7288"/>
                  </a:cubicBezTo>
                  <a:cubicBezTo>
                    <a:pt x="4335" y="7121"/>
                    <a:pt x="4121" y="6788"/>
                    <a:pt x="4121" y="6383"/>
                  </a:cubicBezTo>
                  <a:lnTo>
                    <a:pt x="4121" y="5240"/>
                  </a:lnTo>
                  <a:cubicBezTo>
                    <a:pt x="4121" y="4859"/>
                    <a:pt x="4335" y="4502"/>
                    <a:pt x="4644" y="4335"/>
                  </a:cubicBezTo>
                  <a:cubicBezTo>
                    <a:pt x="4549" y="3978"/>
                    <a:pt x="4621" y="3597"/>
                    <a:pt x="4906" y="3335"/>
                  </a:cubicBezTo>
                  <a:lnTo>
                    <a:pt x="5716" y="2501"/>
                  </a:lnTo>
                  <a:cubicBezTo>
                    <a:pt x="5907" y="2311"/>
                    <a:pt x="6169" y="2216"/>
                    <a:pt x="6431" y="2216"/>
                  </a:cubicBezTo>
                  <a:cubicBezTo>
                    <a:pt x="6550" y="2216"/>
                    <a:pt x="6645" y="2216"/>
                    <a:pt x="6740" y="2240"/>
                  </a:cubicBezTo>
                  <a:cubicBezTo>
                    <a:pt x="6907" y="1930"/>
                    <a:pt x="7240" y="1716"/>
                    <a:pt x="7645" y="1716"/>
                  </a:cubicBezTo>
                  <a:lnTo>
                    <a:pt x="8550" y="1716"/>
                  </a:lnTo>
                  <a:lnTo>
                    <a:pt x="8550" y="334"/>
                  </a:lnTo>
                  <a:cubicBezTo>
                    <a:pt x="8550" y="144"/>
                    <a:pt x="8407" y="1"/>
                    <a:pt x="8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70"/>
            <p:cNvSpPr/>
            <p:nvPr/>
          </p:nvSpPr>
          <p:spPr>
            <a:xfrm>
              <a:off x="3509220" y="2161899"/>
              <a:ext cx="245295" cy="245295"/>
            </a:xfrm>
            <a:custGeom>
              <a:avLst/>
              <a:gdLst/>
              <a:ahLst/>
              <a:cxnLst/>
              <a:rect l="l" t="t" r="r" b="b"/>
              <a:pathLst>
                <a:path w="6859" h="6859" extrusionOk="0">
                  <a:moveTo>
                    <a:pt x="3430" y="2144"/>
                  </a:moveTo>
                  <a:cubicBezTo>
                    <a:pt x="4144" y="2144"/>
                    <a:pt x="4716" y="2715"/>
                    <a:pt x="4716" y="3430"/>
                  </a:cubicBezTo>
                  <a:cubicBezTo>
                    <a:pt x="4716" y="4144"/>
                    <a:pt x="4144" y="4716"/>
                    <a:pt x="3430" y="4716"/>
                  </a:cubicBezTo>
                  <a:cubicBezTo>
                    <a:pt x="2715" y="4716"/>
                    <a:pt x="2144" y="4144"/>
                    <a:pt x="2144" y="3430"/>
                  </a:cubicBezTo>
                  <a:cubicBezTo>
                    <a:pt x="2144" y="2715"/>
                    <a:pt x="2715" y="2144"/>
                    <a:pt x="3430" y="2144"/>
                  </a:cubicBezTo>
                  <a:close/>
                  <a:moveTo>
                    <a:pt x="2858" y="0"/>
                  </a:moveTo>
                  <a:cubicBezTo>
                    <a:pt x="2668" y="0"/>
                    <a:pt x="2525" y="143"/>
                    <a:pt x="2525" y="310"/>
                  </a:cubicBezTo>
                  <a:lnTo>
                    <a:pt x="2429" y="1024"/>
                  </a:lnTo>
                  <a:lnTo>
                    <a:pt x="1858" y="572"/>
                  </a:lnTo>
                  <a:cubicBezTo>
                    <a:pt x="1802" y="527"/>
                    <a:pt x="1724" y="503"/>
                    <a:pt x="1646" y="503"/>
                  </a:cubicBezTo>
                  <a:cubicBezTo>
                    <a:pt x="1558" y="503"/>
                    <a:pt x="1468" y="533"/>
                    <a:pt x="1405" y="596"/>
                  </a:cubicBezTo>
                  <a:lnTo>
                    <a:pt x="596" y="1429"/>
                  </a:lnTo>
                  <a:cubicBezTo>
                    <a:pt x="477" y="1548"/>
                    <a:pt x="453" y="1739"/>
                    <a:pt x="572" y="1882"/>
                  </a:cubicBezTo>
                  <a:lnTo>
                    <a:pt x="1024" y="2429"/>
                  </a:lnTo>
                  <a:lnTo>
                    <a:pt x="310" y="2525"/>
                  </a:lnTo>
                  <a:cubicBezTo>
                    <a:pt x="143" y="2525"/>
                    <a:pt x="0" y="2691"/>
                    <a:pt x="0" y="2858"/>
                  </a:cubicBezTo>
                  <a:lnTo>
                    <a:pt x="0" y="4001"/>
                  </a:lnTo>
                  <a:cubicBezTo>
                    <a:pt x="0" y="4192"/>
                    <a:pt x="143" y="4335"/>
                    <a:pt x="310" y="4335"/>
                  </a:cubicBezTo>
                  <a:lnTo>
                    <a:pt x="1024" y="4430"/>
                  </a:lnTo>
                  <a:lnTo>
                    <a:pt x="572" y="5001"/>
                  </a:lnTo>
                  <a:cubicBezTo>
                    <a:pt x="477" y="5120"/>
                    <a:pt x="477" y="5335"/>
                    <a:pt x="596" y="5454"/>
                  </a:cubicBezTo>
                  <a:lnTo>
                    <a:pt x="1429" y="6264"/>
                  </a:lnTo>
                  <a:cubicBezTo>
                    <a:pt x="1495" y="6329"/>
                    <a:pt x="1582" y="6366"/>
                    <a:pt x="1670" y="6366"/>
                  </a:cubicBezTo>
                  <a:cubicBezTo>
                    <a:pt x="1743" y="6366"/>
                    <a:pt x="1817" y="6341"/>
                    <a:pt x="1882" y="6287"/>
                  </a:cubicBezTo>
                  <a:lnTo>
                    <a:pt x="2429" y="5835"/>
                  </a:lnTo>
                  <a:lnTo>
                    <a:pt x="2525" y="6549"/>
                  </a:lnTo>
                  <a:cubicBezTo>
                    <a:pt x="2525" y="6716"/>
                    <a:pt x="2691" y="6859"/>
                    <a:pt x="2858" y="6859"/>
                  </a:cubicBezTo>
                  <a:lnTo>
                    <a:pt x="4001" y="6859"/>
                  </a:lnTo>
                  <a:cubicBezTo>
                    <a:pt x="4192" y="6859"/>
                    <a:pt x="4335" y="6716"/>
                    <a:pt x="4335" y="6549"/>
                  </a:cubicBezTo>
                  <a:lnTo>
                    <a:pt x="4430" y="5835"/>
                  </a:lnTo>
                  <a:lnTo>
                    <a:pt x="5001" y="6287"/>
                  </a:lnTo>
                  <a:cubicBezTo>
                    <a:pt x="5058" y="6332"/>
                    <a:pt x="5135" y="6356"/>
                    <a:pt x="5214" y="6356"/>
                  </a:cubicBezTo>
                  <a:cubicBezTo>
                    <a:pt x="5302" y="6356"/>
                    <a:pt x="5391" y="6326"/>
                    <a:pt x="5454" y="6264"/>
                  </a:cubicBezTo>
                  <a:lnTo>
                    <a:pt x="6264" y="5430"/>
                  </a:lnTo>
                  <a:cubicBezTo>
                    <a:pt x="6383" y="5311"/>
                    <a:pt x="6406" y="5120"/>
                    <a:pt x="6287" y="4978"/>
                  </a:cubicBezTo>
                  <a:lnTo>
                    <a:pt x="5835" y="4430"/>
                  </a:lnTo>
                  <a:lnTo>
                    <a:pt x="6549" y="4335"/>
                  </a:lnTo>
                  <a:cubicBezTo>
                    <a:pt x="6716" y="4335"/>
                    <a:pt x="6859" y="4192"/>
                    <a:pt x="6859" y="4001"/>
                  </a:cubicBezTo>
                  <a:lnTo>
                    <a:pt x="6859" y="2858"/>
                  </a:lnTo>
                  <a:cubicBezTo>
                    <a:pt x="6859" y="2691"/>
                    <a:pt x="6716" y="2525"/>
                    <a:pt x="6549" y="2525"/>
                  </a:cubicBezTo>
                  <a:lnTo>
                    <a:pt x="5835" y="2429"/>
                  </a:lnTo>
                  <a:lnTo>
                    <a:pt x="6287" y="1858"/>
                  </a:lnTo>
                  <a:cubicBezTo>
                    <a:pt x="6383" y="1739"/>
                    <a:pt x="6383" y="1525"/>
                    <a:pt x="6264" y="1405"/>
                  </a:cubicBezTo>
                  <a:lnTo>
                    <a:pt x="5430" y="596"/>
                  </a:lnTo>
                  <a:cubicBezTo>
                    <a:pt x="5365" y="530"/>
                    <a:pt x="5278" y="494"/>
                    <a:pt x="5189" y="494"/>
                  </a:cubicBezTo>
                  <a:cubicBezTo>
                    <a:pt x="5116" y="494"/>
                    <a:pt x="5042" y="518"/>
                    <a:pt x="4978" y="572"/>
                  </a:cubicBezTo>
                  <a:lnTo>
                    <a:pt x="4430" y="1024"/>
                  </a:lnTo>
                  <a:lnTo>
                    <a:pt x="4335" y="310"/>
                  </a:lnTo>
                  <a:cubicBezTo>
                    <a:pt x="4335" y="143"/>
                    <a:pt x="4192"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5" name="Google Shape;4845;p70"/>
          <p:cNvGrpSpPr/>
          <p:nvPr/>
        </p:nvGrpSpPr>
        <p:grpSpPr>
          <a:xfrm>
            <a:off x="2630254" y="2076709"/>
            <a:ext cx="384161" cy="416537"/>
            <a:chOff x="2630254" y="2076709"/>
            <a:chExt cx="384161" cy="416537"/>
          </a:xfrm>
        </p:grpSpPr>
        <p:sp>
          <p:nvSpPr>
            <p:cNvPr id="4846" name="Google Shape;4846;p70"/>
            <p:cNvSpPr/>
            <p:nvPr/>
          </p:nvSpPr>
          <p:spPr>
            <a:xfrm>
              <a:off x="2630254" y="2076709"/>
              <a:ext cx="384161" cy="293860"/>
            </a:xfrm>
            <a:custGeom>
              <a:avLst/>
              <a:gdLst/>
              <a:ahLst/>
              <a:cxnLst/>
              <a:rect l="l" t="t" r="r" b="b"/>
              <a:pathLst>
                <a:path w="10742" h="8217" extrusionOk="0">
                  <a:moveTo>
                    <a:pt x="5359" y="3787"/>
                  </a:moveTo>
                  <a:cubicBezTo>
                    <a:pt x="6193" y="3787"/>
                    <a:pt x="6955" y="4097"/>
                    <a:pt x="7526" y="4692"/>
                  </a:cubicBezTo>
                  <a:cubicBezTo>
                    <a:pt x="7669" y="4811"/>
                    <a:pt x="7669" y="5026"/>
                    <a:pt x="7526" y="5169"/>
                  </a:cubicBezTo>
                  <a:cubicBezTo>
                    <a:pt x="7467" y="5240"/>
                    <a:pt x="7383" y="5276"/>
                    <a:pt x="7297" y="5276"/>
                  </a:cubicBezTo>
                  <a:cubicBezTo>
                    <a:pt x="7211" y="5276"/>
                    <a:pt x="7121" y="5240"/>
                    <a:pt x="7050" y="5169"/>
                  </a:cubicBezTo>
                  <a:cubicBezTo>
                    <a:pt x="6597" y="4716"/>
                    <a:pt x="6002" y="4478"/>
                    <a:pt x="5359" y="4478"/>
                  </a:cubicBezTo>
                  <a:cubicBezTo>
                    <a:pt x="4716" y="4478"/>
                    <a:pt x="4121" y="4716"/>
                    <a:pt x="3668" y="5169"/>
                  </a:cubicBezTo>
                  <a:cubicBezTo>
                    <a:pt x="3609" y="5240"/>
                    <a:pt x="3525" y="5276"/>
                    <a:pt x="3439" y="5276"/>
                  </a:cubicBezTo>
                  <a:cubicBezTo>
                    <a:pt x="3353" y="5276"/>
                    <a:pt x="3263" y="5240"/>
                    <a:pt x="3192" y="5169"/>
                  </a:cubicBezTo>
                  <a:cubicBezTo>
                    <a:pt x="3049" y="5026"/>
                    <a:pt x="3049" y="4811"/>
                    <a:pt x="3192" y="4692"/>
                  </a:cubicBezTo>
                  <a:cubicBezTo>
                    <a:pt x="3763" y="4097"/>
                    <a:pt x="4549" y="3787"/>
                    <a:pt x="5359" y="3787"/>
                  </a:cubicBezTo>
                  <a:close/>
                  <a:moveTo>
                    <a:pt x="5359" y="5145"/>
                  </a:moveTo>
                  <a:cubicBezTo>
                    <a:pt x="5812" y="5145"/>
                    <a:pt x="6240" y="5335"/>
                    <a:pt x="6574" y="5645"/>
                  </a:cubicBezTo>
                  <a:cubicBezTo>
                    <a:pt x="6716" y="5788"/>
                    <a:pt x="6716" y="6002"/>
                    <a:pt x="6574" y="6145"/>
                  </a:cubicBezTo>
                  <a:cubicBezTo>
                    <a:pt x="6502" y="6205"/>
                    <a:pt x="6413" y="6234"/>
                    <a:pt x="6327" y="6234"/>
                  </a:cubicBezTo>
                  <a:cubicBezTo>
                    <a:pt x="6240" y="6234"/>
                    <a:pt x="6157" y="6205"/>
                    <a:pt x="6097" y="6145"/>
                  </a:cubicBezTo>
                  <a:cubicBezTo>
                    <a:pt x="5907" y="5931"/>
                    <a:pt x="5645" y="5835"/>
                    <a:pt x="5359" y="5835"/>
                  </a:cubicBezTo>
                  <a:cubicBezTo>
                    <a:pt x="5097" y="5835"/>
                    <a:pt x="4835" y="5931"/>
                    <a:pt x="4645" y="6145"/>
                  </a:cubicBezTo>
                  <a:cubicBezTo>
                    <a:pt x="4573" y="6205"/>
                    <a:pt x="4484" y="6234"/>
                    <a:pt x="4398" y="6234"/>
                  </a:cubicBezTo>
                  <a:cubicBezTo>
                    <a:pt x="4311" y="6234"/>
                    <a:pt x="4228" y="6205"/>
                    <a:pt x="4168" y="6145"/>
                  </a:cubicBezTo>
                  <a:cubicBezTo>
                    <a:pt x="4025" y="6002"/>
                    <a:pt x="4025" y="5788"/>
                    <a:pt x="4168" y="5645"/>
                  </a:cubicBezTo>
                  <a:cubicBezTo>
                    <a:pt x="4478" y="5335"/>
                    <a:pt x="4907" y="5145"/>
                    <a:pt x="5359" y="5145"/>
                  </a:cubicBezTo>
                  <a:close/>
                  <a:moveTo>
                    <a:pt x="5359" y="6526"/>
                  </a:moveTo>
                  <a:cubicBezTo>
                    <a:pt x="5550" y="6526"/>
                    <a:pt x="5716" y="6669"/>
                    <a:pt x="5716" y="6860"/>
                  </a:cubicBezTo>
                  <a:cubicBezTo>
                    <a:pt x="5716" y="7050"/>
                    <a:pt x="5550" y="7193"/>
                    <a:pt x="5359" y="7193"/>
                  </a:cubicBezTo>
                  <a:cubicBezTo>
                    <a:pt x="5169" y="7193"/>
                    <a:pt x="5026" y="7050"/>
                    <a:pt x="5026" y="6860"/>
                  </a:cubicBezTo>
                  <a:cubicBezTo>
                    <a:pt x="5026" y="6669"/>
                    <a:pt x="5169" y="6526"/>
                    <a:pt x="5359" y="6526"/>
                  </a:cubicBezTo>
                  <a:close/>
                  <a:moveTo>
                    <a:pt x="1144" y="1"/>
                  </a:moveTo>
                  <a:cubicBezTo>
                    <a:pt x="572" y="1"/>
                    <a:pt x="120" y="453"/>
                    <a:pt x="120" y="1001"/>
                  </a:cubicBezTo>
                  <a:cubicBezTo>
                    <a:pt x="120" y="1573"/>
                    <a:pt x="572" y="2025"/>
                    <a:pt x="1144" y="2025"/>
                  </a:cubicBezTo>
                  <a:cubicBezTo>
                    <a:pt x="1596" y="2025"/>
                    <a:pt x="1977" y="1739"/>
                    <a:pt x="2120" y="1358"/>
                  </a:cubicBezTo>
                  <a:lnTo>
                    <a:pt x="2978" y="1358"/>
                  </a:lnTo>
                  <a:lnTo>
                    <a:pt x="2978" y="2763"/>
                  </a:lnTo>
                  <a:lnTo>
                    <a:pt x="334" y="2763"/>
                  </a:lnTo>
                  <a:cubicBezTo>
                    <a:pt x="144" y="2763"/>
                    <a:pt x="1" y="2906"/>
                    <a:pt x="1" y="3097"/>
                  </a:cubicBezTo>
                  <a:lnTo>
                    <a:pt x="1" y="8217"/>
                  </a:lnTo>
                  <a:lnTo>
                    <a:pt x="10741" y="8217"/>
                  </a:lnTo>
                  <a:lnTo>
                    <a:pt x="10741" y="3097"/>
                  </a:lnTo>
                  <a:cubicBezTo>
                    <a:pt x="10741" y="2906"/>
                    <a:pt x="10574" y="2763"/>
                    <a:pt x="10384" y="2763"/>
                  </a:cubicBezTo>
                  <a:lnTo>
                    <a:pt x="7764" y="2763"/>
                  </a:lnTo>
                  <a:lnTo>
                    <a:pt x="7764" y="1358"/>
                  </a:lnTo>
                  <a:lnTo>
                    <a:pt x="8622" y="1358"/>
                  </a:lnTo>
                  <a:cubicBezTo>
                    <a:pt x="8765" y="1739"/>
                    <a:pt x="9146" y="2025"/>
                    <a:pt x="9574" y="2025"/>
                  </a:cubicBezTo>
                  <a:cubicBezTo>
                    <a:pt x="10146" y="2025"/>
                    <a:pt x="10598" y="1573"/>
                    <a:pt x="10598" y="1001"/>
                  </a:cubicBezTo>
                  <a:cubicBezTo>
                    <a:pt x="10598" y="453"/>
                    <a:pt x="10146" y="1"/>
                    <a:pt x="9574" y="1"/>
                  </a:cubicBezTo>
                  <a:cubicBezTo>
                    <a:pt x="9146" y="1"/>
                    <a:pt x="8765" y="263"/>
                    <a:pt x="8622" y="668"/>
                  </a:cubicBezTo>
                  <a:lnTo>
                    <a:pt x="7407" y="668"/>
                  </a:lnTo>
                  <a:cubicBezTo>
                    <a:pt x="7217" y="668"/>
                    <a:pt x="7074" y="834"/>
                    <a:pt x="7074" y="1001"/>
                  </a:cubicBezTo>
                  <a:lnTo>
                    <a:pt x="7074" y="2763"/>
                  </a:lnTo>
                  <a:lnTo>
                    <a:pt x="5716" y="2763"/>
                  </a:lnTo>
                  <a:lnTo>
                    <a:pt x="5716" y="1978"/>
                  </a:lnTo>
                  <a:cubicBezTo>
                    <a:pt x="6097" y="1835"/>
                    <a:pt x="6383" y="1454"/>
                    <a:pt x="6383" y="1001"/>
                  </a:cubicBezTo>
                  <a:cubicBezTo>
                    <a:pt x="6383" y="453"/>
                    <a:pt x="5931" y="1"/>
                    <a:pt x="5359" y="1"/>
                  </a:cubicBezTo>
                  <a:cubicBezTo>
                    <a:pt x="4811" y="1"/>
                    <a:pt x="4335" y="453"/>
                    <a:pt x="4335" y="1001"/>
                  </a:cubicBezTo>
                  <a:cubicBezTo>
                    <a:pt x="4335" y="1454"/>
                    <a:pt x="4621" y="1835"/>
                    <a:pt x="5026" y="1978"/>
                  </a:cubicBezTo>
                  <a:lnTo>
                    <a:pt x="5026" y="2763"/>
                  </a:lnTo>
                  <a:lnTo>
                    <a:pt x="3668" y="2763"/>
                  </a:lnTo>
                  <a:lnTo>
                    <a:pt x="3668" y="1001"/>
                  </a:lnTo>
                  <a:cubicBezTo>
                    <a:pt x="3668" y="834"/>
                    <a:pt x="3502" y="668"/>
                    <a:pt x="3311" y="668"/>
                  </a:cubicBezTo>
                  <a:lnTo>
                    <a:pt x="2120" y="668"/>
                  </a:lnTo>
                  <a:cubicBezTo>
                    <a:pt x="1977" y="263"/>
                    <a:pt x="1596" y="1"/>
                    <a:pt x="1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70"/>
            <p:cNvSpPr/>
            <p:nvPr/>
          </p:nvSpPr>
          <p:spPr>
            <a:xfrm>
              <a:off x="2630254" y="2395257"/>
              <a:ext cx="384161" cy="97989"/>
            </a:xfrm>
            <a:custGeom>
              <a:avLst/>
              <a:gdLst/>
              <a:ahLst/>
              <a:cxnLst/>
              <a:rect l="l" t="t" r="r" b="b"/>
              <a:pathLst>
                <a:path w="10742" h="2740" extrusionOk="0">
                  <a:moveTo>
                    <a:pt x="1" y="1"/>
                  </a:moveTo>
                  <a:lnTo>
                    <a:pt x="1" y="1025"/>
                  </a:lnTo>
                  <a:cubicBezTo>
                    <a:pt x="1" y="1215"/>
                    <a:pt x="144" y="1358"/>
                    <a:pt x="334" y="1358"/>
                  </a:cubicBezTo>
                  <a:lnTo>
                    <a:pt x="4335" y="1358"/>
                  </a:lnTo>
                  <a:lnTo>
                    <a:pt x="4335" y="2049"/>
                  </a:lnTo>
                  <a:lnTo>
                    <a:pt x="3502" y="2049"/>
                  </a:lnTo>
                  <a:cubicBezTo>
                    <a:pt x="3311" y="2049"/>
                    <a:pt x="3168" y="2191"/>
                    <a:pt x="3168" y="2382"/>
                  </a:cubicBezTo>
                  <a:cubicBezTo>
                    <a:pt x="3168" y="2572"/>
                    <a:pt x="3311" y="2739"/>
                    <a:pt x="3502" y="2739"/>
                  </a:cubicBezTo>
                  <a:lnTo>
                    <a:pt x="7217" y="2739"/>
                  </a:lnTo>
                  <a:cubicBezTo>
                    <a:pt x="7407" y="2739"/>
                    <a:pt x="7574" y="2572"/>
                    <a:pt x="7574" y="2382"/>
                  </a:cubicBezTo>
                  <a:cubicBezTo>
                    <a:pt x="7574" y="2191"/>
                    <a:pt x="7407" y="2049"/>
                    <a:pt x="7217" y="2049"/>
                  </a:cubicBezTo>
                  <a:lnTo>
                    <a:pt x="6383" y="2049"/>
                  </a:lnTo>
                  <a:lnTo>
                    <a:pt x="6383" y="1358"/>
                  </a:lnTo>
                  <a:lnTo>
                    <a:pt x="10384" y="1358"/>
                  </a:lnTo>
                  <a:cubicBezTo>
                    <a:pt x="10574" y="1358"/>
                    <a:pt x="10741" y="1215"/>
                    <a:pt x="10741" y="1025"/>
                  </a:cubicBezTo>
                  <a:lnTo>
                    <a:pt x="10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8" name="Google Shape;4848;p70"/>
          <p:cNvGrpSpPr/>
          <p:nvPr/>
        </p:nvGrpSpPr>
        <p:grpSpPr>
          <a:xfrm>
            <a:off x="1982107" y="2075887"/>
            <a:ext cx="264070" cy="417033"/>
            <a:chOff x="1982107" y="2075887"/>
            <a:chExt cx="264070" cy="417033"/>
          </a:xfrm>
        </p:grpSpPr>
        <p:sp>
          <p:nvSpPr>
            <p:cNvPr id="4849" name="Google Shape;4849;p70"/>
            <p:cNvSpPr/>
            <p:nvPr/>
          </p:nvSpPr>
          <p:spPr>
            <a:xfrm>
              <a:off x="2150769" y="2075887"/>
              <a:ext cx="24712" cy="92839"/>
            </a:xfrm>
            <a:custGeom>
              <a:avLst/>
              <a:gdLst/>
              <a:ahLst/>
              <a:cxnLst/>
              <a:rect l="l" t="t" r="r" b="b"/>
              <a:pathLst>
                <a:path w="691" h="2596" extrusionOk="0">
                  <a:moveTo>
                    <a:pt x="357" y="0"/>
                  </a:moveTo>
                  <a:cubicBezTo>
                    <a:pt x="167" y="0"/>
                    <a:pt x="0" y="167"/>
                    <a:pt x="0" y="357"/>
                  </a:cubicBezTo>
                  <a:lnTo>
                    <a:pt x="0" y="2263"/>
                  </a:lnTo>
                  <a:cubicBezTo>
                    <a:pt x="0" y="2453"/>
                    <a:pt x="167" y="2596"/>
                    <a:pt x="357" y="2596"/>
                  </a:cubicBezTo>
                  <a:cubicBezTo>
                    <a:pt x="548" y="2596"/>
                    <a:pt x="691" y="2453"/>
                    <a:pt x="691" y="2263"/>
                  </a:cubicBezTo>
                  <a:lnTo>
                    <a:pt x="691" y="357"/>
                  </a:lnTo>
                  <a:cubicBezTo>
                    <a:pt x="691" y="167"/>
                    <a:pt x="548"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70"/>
            <p:cNvSpPr/>
            <p:nvPr/>
          </p:nvSpPr>
          <p:spPr>
            <a:xfrm>
              <a:off x="2053671" y="2075887"/>
              <a:ext cx="23889" cy="92839"/>
            </a:xfrm>
            <a:custGeom>
              <a:avLst/>
              <a:gdLst/>
              <a:ahLst/>
              <a:cxnLst/>
              <a:rect l="l" t="t" r="r" b="b"/>
              <a:pathLst>
                <a:path w="668" h="2596" extrusionOk="0">
                  <a:moveTo>
                    <a:pt x="334" y="0"/>
                  </a:moveTo>
                  <a:cubicBezTo>
                    <a:pt x="143" y="0"/>
                    <a:pt x="0" y="167"/>
                    <a:pt x="0" y="357"/>
                  </a:cubicBezTo>
                  <a:lnTo>
                    <a:pt x="0" y="2263"/>
                  </a:lnTo>
                  <a:cubicBezTo>
                    <a:pt x="0" y="2453"/>
                    <a:pt x="143" y="2596"/>
                    <a:pt x="334" y="2596"/>
                  </a:cubicBezTo>
                  <a:cubicBezTo>
                    <a:pt x="524" y="2596"/>
                    <a:pt x="667" y="2453"/>
                    <a:pt x="667" y="2263"/>
                  </a:cubicBezTo>
                  <a:lnTo>
                    <a:pt x="667" y="357"/>
                  </a:lnTo>
                  <a:cubicBezTo>
                    <a:pt x="667" y="167"/>
                    <a:pt x="524"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70"/>
            <p:cNvSpPr/>
            <p:nvPr/>
          </p:nvSpPr>
          <p:spPr>
            <a:xfrm>
              <a:off x="2102202" y="2075887"/>
              <a:ext cx="24748" cy="44310"/>
            </a:xfrm>
            <a:custGeom>
              <a:avLst/>
              <a:gdLst/>
              <a:ahLst/>
              <a:cxnLst/>
              <a:rect l="l" t="t" r="r" b="b"/>
              <a:pathLst>
                <a:path w="692" h="1239" extrusionOk="0">
                  <a:moveTo>
                    <a:pt x="334" y="0"/>
                  </a:moveTo>
                  <a:cubicBezTo>
                    <a:pt x="144" y="0"/>
                    <a:pt x="1" y="167"/>
                    <a:pt x="1" y="357"/>
                  </a:cubicBezTo>
                  <a:lnTo>
                    <a:pt x="1" y="905"/>
                  </a:lnTo>
                  <a:cubicBezTo>
                    <a:pt x="1" y="1096"/>
                    <a:pt x="144" y="1239"/>
                    <a:pt x="334" y="1239"/>
                  </a:cubicBezTo>
                  <a:cubicBezTo>
                    <a:pt x="525" y="1239"/>
                    <a:pt x="691" y="1096"/>
                    <a:pt x="691" y="905"/>
                  </a:cubicBezTo>
                  <a:lnTo>
                    <a:pt x="691" y="357"/>
                  </a:lnTo>
                  <a:cubicBezTo>
                    <a:pt x="691" y="167"/>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70"/>
            <p:cNvSpPr/>
            <p:nvPr/>
          </p:nvSpPr>
          <p:spPr>
            <a:xfrm>
              <a:off x="2102202" y="2144875"/>
              <a:ext cx="24748" cy="23854"/>
            </a:xfrm>
            <a:custGeom>
              <a:avLst/>
              <a:gdLst/>
              <a:ahLst/>
              <a:cxnLst/>
              <a:rect l="l" t="t" r="r" b="b"/>
              <a:pathLst>
                <a:path w="692" h="667" extrusionOk="0">
                  <a:moveTo>
                    <a:pt x="334" y="0"/>
                  </a:moveTo>
                  <a:cubicBezTo>
                    <a:pt x="144" y="0"/>
                    <a:pt x="1" y="143"/>
                    <a:pt x="1" y="334"/>
                  </a:cubicBezTo>
                  <a:cubicBezTo>
                    <a:pt x="1" y="524"/>
                    <a:pt x="144" y="667"/>
                    <a:pt x="334" y="667"/>
                  </a:cubicBezTo>
                  <a:cubicBezTo>
                    <a:pt x="525" y="667"/>
                    <a:pt x="691" y="524"/>
                    <a:pt x="691" y="334"/>
                  </a:cubicBezTo>
                  <a:cubicBezTo>
                    <a:pt x="691" y="143"/>
                    <a:pt x="525"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70"/>
            <p:cNvSpPr/>
            <p:nvPr/>
          </p:nvSpPr>
          <p:spPr>
            <a:xfrm>
              <a:off x="1992336" y="2278560"/>
              <a:ext cx="243614" cy="214360"/>
            </a:xfrm>
            <a:custGeom>
              <a:avLst/>
              <a:gdLst/>
              <a:ahLst/>
              <a:cxnLst/>
              <a:rect l="l" t="t" r="r" b="b"/>
              <a:pathLst>
                <a:path w="6812" h="5994" extrusionOk="0">
                  <a:moveTo>
                    <a:pt x="1" y="1"/>
                  </a:moveTo>
                  <a:lnTo>
                    <a:pt x="2382" y="2859"/>
                  </a:lnTo>
                  <a:lnTo>
                    <a:pt x="2382" y="5645"/>
                  </a:lnTo>
                  <a:cubicBezTo>
                    <a:pt x="2382" y="5848"/>
                    <a:pt x="2539" y="5994"/>
                    <a:pt x="2721" y="5994"/>
                  </a:cubicBezTo>
                  <a:cubicBezTo>
                    <a:pt x="2774" y="5994"/>
                    <a:pt x="2829" y="5981"/>
                    <a:pt x="2882" y="5955"/>
                  </a:cubicBezTo>
                  <a:cubicBezTo>
                    <a:pt x="3549" y="5621"/>
                    <a:pt x="3192" y="5788"/>
                    <a:pt x="4240" y="5264"/>
                  </a:cubicBezTo>
                  <a:cubicBezTo>
                    <a:pt x="4359" y="5216"/>
                    <a:pt x="4430" y="5097"/>
                    <a:pt x="4430" y="4978"/>
                  </a:cubicBezTo>
                  <a:lnTo>
                    <a:pt x="4430" y="2859"/>
                  </a:lnTo>
                  <a:lnTo>
                    <a:pt x="6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70"/>
            <p:cNvSpPr/>
            <p:nvPr/>
          </p:nvSpPr>
          <p:spPr>
            <a:xfrm>
              <a:off x="1982107" y="2201918"/>
              <a:ext cx="264070" cy="51999"/>
            </a:xfrm>
            <a:custGeom>
              <a:avLst/>
              <a:gdLst/>
              <a:ahLst/>
              <a:cxnLst/>
              <a:rect l="l" t="t" r="r" b="b"/>
              <a:pathLst>
                <a:path w="7384" h="1454" extrusionOk="0">
                  <a:moveTo>
                    <a:pt x="334" y="1"/>
                  </a:moveTo>
                  <a:cubicBezTo>
                    <a:pt x="144" y="1"/>
                    <a:pt x="1" y="144"/>
                    <a:pt x="1" y="334"/>
                  </a:cubicBezTo>
                  <a:lnTo>
                    <a:pt x="1" y="1453"/>
                  </a:lnTo>
                  <a:lnTo>
                    <a:pt x="7383" y="1453"/>
                  </a:lnTo>
                  <a:lnTo>
                    <a:pt x="7383" y="334"/>
                  </a:lnTo>
                  <a:cubicBezTo>
                    <a:pt x="7383" y="144"/>
                    <a:pt x="7241" y="1"/>
                    <a:pt x="7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5" name="Google Shape;4855;p70"/>
          <p:cNvGrpSpPr/>
          <p:nvPr/>
        </p:nvGrpSpPr>
        <p:grpSpPr>
          <a:xfrm>
            <a:off x="1182394" y="2110792"/>
            <a:ext cx="416490" cy="347506"/>
            <a:chOff x="1182394" y="2110792"/>
            <a:chExt cx="416490" cy="347506"/>
          </a:xfrm>
        </p:grpSpPr>
        <p:sp>
          <p:nvSpPr>
            <p:cNvPr id="4856" name="Google Shape;4856;p70"/>
            <p:cNvSpPr/>
            <p:nvPr/>
          </p:nvSpPr>
          <p:spPr>
            <a:xfrm>
              <a:off x="1182394" y="2152529"/>
              <a:ext cx="416490" cy="305769"/>
            </a:xfrm>
            <a:custGeom>
              <a:avLst/>
              <a:gdLst/>
              <a:ahLst/>
              <a:cxnLst/>
              <a:rect l="l" t="t" r="r" b="b"/>
              <a:pathLst>
                <a:path w="11646" h="8550" extrusionOk="0">
                  <a:moveTo>
                    <a:pt x="334" y="0"/>
                  </a:moveTo>
                  <a:cubicBezTo>
                    <a:pt x="143" y="0"/>
                    <a:pt x="0" y="167"/>
                    <a:pt x="0" y="334"/>
                  </a:cubicBezTo>
                  <a:lnTo>
                    <a:pt x="0" y="7359"/>
                  </a:lnTo>
                  <a:cubicBezTo>
                    <a:pt x="0" y="7550"/>
                    <a:pt x="143" y="7716"/>
                    <a:pt x="334" y="7716"/>
                  </a:cubicBezTo>
                  <a:lnTo>
                    <a:pt x="4668" y="7716"/>
                  </a:lnTo>
                  <a:cubicBezTo>
                    <a:pt x="4811" y="8193"/>
                    <a:pt x="5263" y="8550"/>
                    <a:pt x="5811" y="8550"/>
                  </a:cubicBezTo>
                  <a:cubicBezTo>
                    <a:pt x="6359" y="8550"/>
                    <a:pt x="6811" y="8193"/>
                    <a:pt x="6954" y="7716"/>
                  </a:cubicBezTo>
                  <a:lnTo>
                    <a:pt x="11288" y="7716"/>
                  </a:lnTo>
                  <a:cubicBezTo>
                    <a:pt x="11479" y="7716"/>
                    <a:pt x="11645" y="7550"/>
                    <a:pt x="11645" y="7359"/>
                  </a:cubicBezTo>
                  <a:lnTo>
                    <a:pt x="11645" y="334"/>
                  </a:lnTo>
                  <a:cubicBezTo>
                    <a:pt x="11645" y="167"/>
                    <a:pt x="11479" y="0"/>
                    <a:pt x="11288" y="0"/>
                  </a:cubicBezTo>
                  <a:lnTo>
                    <a:pt x="10955" y="0"/>
                  </a:lnTo>
                  <a:lnTo>
                    <a:pt x="10955" y="5978"/>
                  </a:lnTo>
                  <a:cubicBezTo>
                    <a:pt x="10955" y="6549"/>
                    <a:pt x="10502" y="7002"/>
                    <a:pt x="9955" y="7002"/>
                  </a:cubicBezTo>
                  <a:lnTo>
                    <a:pt x="1667" y="7002"/>
                  </a:lnTo>
                  <a:cubicBezTo>
                    <a:pt x="1119" y="7002"/>
                    <a:pt x="667" y="6549"/>
                    <a:pt x="667" y="5978"/>
                  </a:cubicBezTo>
                  <a:lnTo>
                    <a:pt x="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70"/>
            <p:cNvSpPr/>
            <p:nvPr/>
          </p:nvSpPr>
          <p:spPr>
            <a:xfrm>
              <a:off x="1402127" y="2110792"/>
              <a:ext cx="147377" cy="268326"/>
            </a:xfrm>
            <a:custGeom>
              <a:avLst/>
              <a:gdLst/>
              <a:ahLst/>
              <a:cxnLst/>
              <a:rect l="l" t="t" r="r" b="b"/>
              <a:pathLst>
                <a:path w="4121" h="7503" extrusionOk="0">
                  <a:moveTo>
                    <a:pt x="2763" y="1358"/>
                  </a:moveTo>
                  <a:cubicBezTo>
                    <a:pt x="2953" y="1358"/>
                    <a:pt x="3096" y="1501"/>
                    <a:pt x="3096" y="1691"/>
                  </a:cubicBezTo>
                  <a:lnTo>
                    <a:pt x="3096" y="3073"/>
                  </a:lnTo>
                  <a:cubicBezTo>
                    <a:pt x="3096" y="3263"/>
                    <a:pt x="2953" y="3406"/>
                    <a:pt x="2763" y="3406"/>
                  </a:cubicBezTo>
                  <a:lnTo>
                    <a:pt x="1358" y="3406"/>
                  </a:lnTo>
                  <a:cubicBezTo>
                    <a:pt x="1191" y="3406"/>
                    <a:pt x="1024" y="3263"/>
                    <a:pt x="1024" y="3073"/>
                  </a:cubicBezTo>
                  <a:lnTo>
                    <a:pt x="1024" y="1691"/>
                  </a:lnTo>
                  <a:cubicBezTo>
                    <a:pt x="1024" y="1501"/>
                    <a:pt x="1191" y="1358"/>
                    <a:pt x="1358" y="1358"/>
                  </a:cubicBezTo>
                  <a:close/>
                  <a:moveTo>
                    <a:pt x="2763" y="4097"/>
                  </a:moveTo>
                  <a:cubicBezTo>
                    <a:pt x="2953" y="4097"/>
                    <a:pt x="3096" y="4239"/>
                    <a:pt x="3096" y="4430"/>
                  </a:cubicBezTo>
                  <a:cubicBezTo>
                    <a:pt x="3096" y="4621"/>
                    <a:pt x="2953" y="4763"/>
                    <a:pt x="2763" y="4763"/>
                  </a:cubicBezTo>
                  <a:lnTo>
                    <a:pt x="1358" y="4763"/>
                  </a:lnTo>
                  <a:cubicBezTo>
                    <a:pt x="1191" y="4763"/>
                    <a:pt x="1024" y="4621"/>
                    <a:pt x="1024" y="4430"/>
                  </a:cubicBezTo>
                  <a:cubicBezTo>
                    <a:pt x="1024" y="4239"/>
                    <a:pt x="1191" y="4097"/>
                    <a:pt x="1358" y="4097"/>
                  </a:cubicBezTo>
                  <a:close/>
                  <a:moveTo>
                    <a:pt x="2763" y="5454"/>
                  </a:moveTo>
                  <a:cubicBezTo>
                    <a:pt x="2953" y="5454"/>
                    <a:pt x="3096" y="5597"/>
                    <a:pt x="3096" y="5787"/>
                  </a:cubicBezTo>
                  <a:cubicBezTo>
                    <a:pt x="3096" y="5978"/>
                    <a:pt x="2953" y="6145"/>
                    <a:pt x="2763" y="6145"/>
                  </a:cubicBezTo>
                  <a:lnTo>
                    <a:pt x="1358" y="6145"/>
                  </a:lnTo>
                  <a:cubicBezTo>
                    <a:pt x="1191" y="6145"/>
                    <a:pt x="1024" y="5978"/>
                    <a:pt x="1024" y="5787"/>
                  </a:cubicBezTo>
                  <a:cubicBezTo>
                    <a:pt x="1024" y="5597"/>
                    <a:pt x="1191" y="5454"/>
                    <a:pt x="1358" y="5454"/>
                  </a:cubicBezTo>
                  <a:close/>
                  <a:moveTo>
                    <a:pt x="0" y="1"/>
                  </a:moveTo>
                  <a:lnTo>
                    <a:pt x="0" y="7502"/>
                  </a:lnTo>
                  <a:lnTo>
                    <a:pt x="3811" y="7502"/>
                  </a:lnTo>
                  <a:cubicBezTo>
                    <a:pt x="3977" y="7502"/>
                    <a:pt x="4120" y="7335"/>
                    <a:pt x="4120" y="7169"/>
                  </a:cubicBezTo>
                  <a:lnTo>
                    <a:pt x="4120" y="334"/>
                  </a:lnTo>
                  <a:cubicBezTo>
                    <a:pt x="4120" y="143"/>
                    <a:pt x="3977" y="1"/>
                    <a:pt x="38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70"/>
            <p:cNvSpPr/>
            <p:nvPr/>
          </p:nvSpPr>
          <p:spPr>
            <a:xfrm>
              <a:off x="1463426" y="2184036"/>
              <a:ext cx="24748" cy="23889"/>
            </a:xfrm>
            <a:custGeom>
              <a:avLst/>
              <a:gdLst/>
              <a:ahLst/>
              <a:cxnLst/>
              <a:rect l="l" t="t" r="r" b="b"/>
              <a:pathLst>
                <a:path w="692" h="668" extrusionOk="0">
                  <a:moveTo>
                    <a:pt x="1" y="1"/>
                  </a:moveTo>
                  <a:lnTo>
                    <a:pt x="1" y="667"/>
                  </a:lnTo>
                  <a:lnTo>
                    <a:pt x="692" y="667"/>
                  </a:lnTo>
                  <a:lnTo>
                    <a:pt x="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70"/>
            <p:cNvSpPr/>
            <p:nvPr/>
          </p:nvSpPr>
          <p:spPr>
            <a:xfrm>
              <a:off x="1230925" y="2110792"/>
              <a:ext cx="147377" cy="268326"/>
            </a:xfrm>
            <a:custGeom>
              <a:avLst/>
              <a:gdLst/>
              <a:ahLst/>
              <a:cxnLst/>
              <a:rect l="l" t="t" r="r" b="b"/>
              <a:pathLst>
                <a:path w="4121" h="7503" extrusionOk="0">
                  <a:moveTo>
                    <a:pt x="2763" y="1358"/>
                  </a:moveTo>
                  <a:cubicBezTo>
                    <a:pt x="2930" y="1358"/>
                    <a:pt x="3096" y="1501"/>
                    <a:pt x="3096" y="1691"/>
                  </a:cubicBezTo>
                  <a:cubicBezTo>
                    <a:pt x="3096" y="1882"/>
                    <a:pt x="2930" y="2049"/>
                    <a:pt x="2763" y="2049"/>
                  </a:cubicBezTo>
                  <a:lnTo>
                    <a:pt x="1358" y="2049"/>
                  </a:lnTo>
                  <a:cubicBezTo>
                    <a:pt x="1168" y="2049"/>
                    <a:pt x="1025" y="1882"/>
                    <a:pt x="1025" y="1691"/>
                  </a:cubicBezTo>
                  <a:cubicBezTo>
                    <a:pt x="1025" y="1501"/>
                    <a:pt x="1168" y="1358"/>
                    <a:pt x="1358" y="1358"/>
                  </a:cubicBezTo>
                  <a:close/>
                  <a:moveTo>
                    <a:pt x="2763" y="2715"/>
                  </a:moveTo>
                  <a:cubicBezTo>
                    <a:pt x="2930" y="2715"/>
                    <a:pt x="3096" y="2882"/>
                    <a:pt x="3096" y="3073"/>
                  </a:cubicBezTo>
                  <a:cubicBezTo>
                    <a:pt x="3096" y="3263"/>
                    <a:pt x="2930" y="3406"/>
                    <a:pt x="2763" y="3406"/>
                  </a:cubicBezTo>
                  <a:lnTo>
                    <a:pt x="1358" y="3406"/>
                  </a:lnTo>
                  <a:cubicBezTo>
                    <a:pt x="1168" y="3406"/>
                    <a:pt x="1025" y="3239"/>
                    <a:pt x="1025" y="3073"/>
                  </a:cubicBezTo>
                  <a:cubicBezTo>
                    <a:pt x="1025" y="2882"/>
                    <a:pt x="1168" y="2715"/>
                    <a:pt x="1358" y="2715"/>
                  </a:cubicBezTo>
                  <a:close/>
                  <a:moveTo>
                    <a:pt x="2763" y="4097"/>
                  </a:moveTo>
                  <a:cubicBezTo>
                    <a:pt x="2930" y="4097"/>
                    <a:pt x="3096" y="4239"/>
                    <a:pt x="3096" y="4430"/>
                  </a:cubicBezTo>
                  <a:cubicBezTo>
                    <a:pt x="3096" y="4621"/>
                    <a:pt x="2930" y="4763"/>
                    <a:pt x="2763" y="4763"/>
                  </a:cubicBezTo>
                  <a:lnTo>
                    <a:pt x="1358" y="4763"/>
                  </a:lnTo>
                  <a:cubicBezTo>
                    <a:pt x="1168" y="4763"/>
                    <a:pt x="1025" y="4621"/>
                    <a:pt x="1025" y="4430"/>
                  </a:cubicBezTo>
                  <a:cubicBezTo>
                    <a:pt x="1025" y="4239"/>
                    <a:pt x="1168" y="4097"/>
                    <a:pt x="1358" y="4097"/>
                  </a:cubicBezTo>
                  <a:close/>
                  <a:moveTo>
                    <a:pt x="2763" y="5454"/>
                  </a:moveTo>
                  <a:cubicBezTo>
                    <a:pt x="2930" y="5454"/>
                    <a:pt x="3096" y="5597"/>
                    <a:pt x="3096" y="5787"/>
                  </a:cubicBezTo>
                  <a:cubicBezTo>
                    <a:pt x="3096" y="5978"/>
                    <a:pt x="2930" y="6145"/>
                    <a:pt x="2763" y="6145"/>
                  </a:cubicBezTo>
                  <a:lnTo>
                    <a:pt x="1358" y="6145"/>
                  </a:lnTo>
                  <a:cubicBezTo>
                    <a:pt x="1168" y="6145"/>
                    <a:pt x="1025" y="5978"/>
                    <a:pt x="1025" y="5787"/>
                  </a:cubicBezTo>
                  <a:cubicBezTo>
                    <a:pt x="1025" y="5597"/>
                    <a:pt x="1168" y="5454"/>
                    <a:pt x="1358" y="5454"/>
                  </a:cubicBezTo>
                  <a:close/>
                  <a:moveTo>
                    <a:pt x="310" y="1"/>
                  </a:moveTo>
                  <a:cubicBezTo>
                    <a:pt x="143" y="1"/>
                    <a:pt x="1" y="143"/>
                    <a:pt x="1" y="334"/>
                  </a:cubicBezTo>
                  <a:lnTo>
                    <a:pt x="1" y="7145"/>
                  </a:lnTo>
                  <a:cubicBezTo>
                    <a:pt x="1" y="7335"/>
                    <a:pt x="143" y="7502"/>
                    <a:pt x="310" y="7502"/>
                  </a:cubicBezTo>
                  <a:lnTo>
                    <a:pt x="4121" y="7502"/>
                  </a:lnTo>
                  <a:lnTo>
                    <a:pt x="41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0" name="Google Shape;4860;p70"/>
          <p:cNvGrpSpPr/>
          <p:nvPr/>
        </p:nvGrpSpPr>
        <p:grpSpPr>
          <a:xfrm>
            <a:off x="4002330" y="1437755"/>
            <a:ext cx="417385" cy="415849"/>
            <a:chOff x="4002330" y="1437755"/>
            <a:chExt cx="417385" cy="415849"/>
          </a:xfrm>
        </p:grpSpPr>
        <p:sp>
          <p:nvSpPr>
            <p:cNvPr id="4861" name="Google Shape;4861;p70"/>
            <p:cNvSpPr/>
            <p:nvPr/>
          </p:nvSpPr>
          <p:spPr>
            <a:xfrm>
              <a:off x="4014276" y="1530777"/>
              <a:ext cx="405439" cy="322828"/>
            </a:xfrm>
            <a:custGeom>
              <a:avLst/>
              <a:gdLst/>
              <a:ahLst/>
              <a:cxnLst/>
              <a:rect l="l" t="t" r="r" b="b"/>
              <a:pathLst>
                <a:path w="11337" h="9027" extrusionOk="0">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70"/>
            <p:cNvSpPr/>
            <p:nvPr/>
          </p:nvSpPr>
          <p:spPr>
            <a:xfrm>
              <a:off x="4105402" y="1621938"/>
              <a:ext cx="60510" cy="80287"/>
            </a:xfrm>
            <a:custGeom>
              <a:avLst/>
              <a:gdLst/>
              <a:ahLst/>
              <a:cxnLst/>
              <a:rect l="l" t="t" r="r" b="b"/>
              <a:pathLst>
                <a:path w="1692" h="2245" extrusionOk="0">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70"/>
            <p:cNvSpPr/>
            <p:nvPr/>
          </p:nvSpPr>
          <p:spPr>
            <a:xfrm>
              <a:off x="4170992" y="1621938"/>
              <a:ext cx="86903" cy="75816"/>
            </a:xfrm>
            <a:custGeom>
              <a:avLst/>
              <a:gdLst/>
              <a:ahLst/>
              <a:cxnLst/>
              <a:rect l="l" t="t" r="r" b="b"/>
              <a:pathLst>
                <a:path w="2430" h="2120" extrusionOk="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70"/>
            <p:cNvSpPr/>
            <p:nvPr/>
          </p:nvSpPr>
          <p:spPr>
            <a:xfrm>
              <a:off x="4013417" y="1442226"/>
              <a:ext cx="86903" cy="75817"/>
            </a:xfrm>
            <a:custGeom>
              <a:avLst/>
              <a:gdLst/>
              <a:ahLst/>
              <a:cxnLst/>
              <a:rect l="l" t="t" r="r" b="b"/>
              <a:pathLst>
                <a:path w="2430" h="2120" extrusionOk="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70"/>
            <p:cNvSpPr/>
            <p:nvPr/>
          </p:nvSpPr>
          <p:spPr>
            <a:xfrm>
              <a:off x="4105402" y="1437755"/>
              <a:ext cx="60510" cy="80287"/>
            </a:xfrm>
            <a:custGeom>
              <a:avLst/>
              <a:gdLst/>
              <a:ahLst/>
              <a:cxnLst/>
              <a:rect l="l" t="t" r="r" b="b"/>
              <a:pathLst>
                <a:path w="1692" h="2245" extrusionOk="0">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70"/>
            <p:cNvSpPr/>
            <p:nvPr/>
          </p:nvSpPr>
          <p:spPr>
            <a:xfrm>
              <a:off x="4170992" y="1442226"/>
              <a:ext cx="86903" cy="75817"/>
            </a:xfrm>
            <a:custGeom>
              <a:avLst/>
              <a:gdLst/>
              <a:ahLst/>
              <a:cxnLst/>
              <a:rect l="l" t="t" r="r" b="b"/>
              <a:pathLst>
                <a:path w="2430" h="2120" extrusionOk="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70"/>
            <p:cNvSpPr/>
            <p:nvPr/>
          </p:nvSpPr>
          <p:spPr>
            <a:xfrm>
              <a:off x="4002330" y="1542722"/>
              <a:ext cx="76711" cy="55396"/>
            </a:xfrm>
            <a:custGeom>
              <a:avLst/>
              <a:gdLst/>
              <a:ahLst/>
              <a:cxnLst/>
              <a:rect l="l" t="t" r="r" b="b"/>
              <a:pathLst>
                <a:path w="2145" h="1549" extrusionOk="0">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70"/>
            <p:cNvSpPr/>
            <p:nvPr/>
          </p:nvSpPr>
          <p:spPr>
            <a:xfrm>
              <a:off x="4102004" y="1542722"/>
              <a:ext cx="67305" cy="55396"/>
            </a:xfrm>
            <a:custGeom>
              <a:avLst/>
              <a:gdLst/>
              <a:ahLst/>
              <a:cxnLst/>
              <a:rect l="l" t="t" r="r" b="b"/>
              <a:pathLst>
                <a:path w="1882" h="1549" extrusionOk="0">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9" name="Google Shape;4869;p70"/>
          <p:cNvGrpSpPr/>
          <p:nvPr/>
        </p:nvGrpSpPr>
        <p:grpSpPr>
          <a:xfrm>
            <a:off x="3338019" y="1437970"/>
            <a:ext cx="416490" cy="416501"/>
            <a:chOff x="3338019" y="1437970"/>
            <a:chExt cx="416490" cy="416501"/>
          </a:xfrm>
        </p:grpSpPr>
        <p:sp>
          <p:nvSpPr>
            <p:cNvPr id="4870" name="Google Shape;4870;p70"/>
            <p:cNvSpPr/>
            <p:nvPr/>
          </p:nvSpPr>
          <p:spPr>
            <a:xfrm>
              <a:off x="3338019" y="1538466"/>
              <a:ext cx="416490" cy="190793"/>
            </a:xfrm>
            <a:custGeom>
              <a:avLst/>
              <a:gdLst/>
              <a:ahLst/>
              <a:cxnLst/>
              <a:rect l="l" t="t" r="r" b="b"/>
              <a:pathLst>
                <a:path w="11646" h="5335" extrusionOk="0">
                  <a:moveTo>
                    <a:pt x="334" y="0"/>
                  </a:moveTo>
                  <a:cubicBezTo>
                    <a:pt x="144" y="0"/>
                    <a:pt x="1" y="167"/>
                    <a:pt x="1" y="358"/>
                  </a:cubicBezTo>
                  <a:lnTo>
                    <a:pt x="1" y="5335"/>
                  </a:lnTo>
                  <a:lnTo>
                    <a:pt x="11646" y="5335"/>
                  </a:lnTo>
                  <a:lnTo>
                    <a:pt x="11646" y="358"/>
                  </a:lnTo>
                  <a:cubicBezTo>
                    <a:pt x="11646" y="167"/>
                    <a:pt x="11479" y="0"/>
                    <a:pt x="11289" y="0"/>
                  </a:cubicBezTo>
                  <a:lnTo>
                    <a:pt x="9693" y="0"/>
                  </a:lnTo>
                  <a:lnTo>
                    <a:pt x="9693" y="905"/>
                  </a:lnTo>
                  <a:cubicBezTo>
                    <a:pt x="9693" y="1262"/>
                    <a:pt x="9503" y="1596"/>
                    <a:pt x="9193" y="1763"/>
                  </a:cubicBezTo>
                  <a:cubicBezTo>
                    <a:pt x="9288" y="2096"/>
                    <a:pt x="9193" y="2453"/>
                    <a:pt x="8931" y="2715"/>
                  </a:cubicBezTo>
                  <a:lnTo>
                    <a:pt x="8193" y="3477"/>
                  </a:lnTo>
                  <a:cubicBezTo>
                    <a:pt x="7997" y="3673"/>
                    <a:pt x="7736" y="3775"/>
                    <a:pt x="7477" y="3775"/>
                  </a:cubicBezTo>
                  <a:cubicBezTo>
                    <a:pt x="7389" y="3775"/>
                    <a:pt x="7301" y="3763"/>
                    <a:pt x="7216" y="3739"/>
                  </a:cubicBezTo>
                  <a:cubicBezTo>
                    <a:pt x="7050" y="4049"/>
                    <a:pt x="6716" y="4239"/>
                    <a:pt x="6359" y="4239"/>
                  </a:cubicBezTo>
                  <a:lnTo>
                    <a:pt x="5287" y="4239"/>
                  </a:lnTo>
                  <a:cubicBezTo>
                    <a:pt x="4906" y="4239"/>
                    <a:pt x="4597" y="4049"/>
                    <a:pt x="4430" y="3739"/>
                  </a:cubicBezTo>
                  <a:cubicBezTo>
                    <a:pt x="4344" y="3764"/>
                    <a:pt x="4255" y="3776"/>
                    <a:pt x="4165" y="3776"/>
                  </a:cubicBezTo>
                  <a:cubicBezTo>
                    <a:pt x="3909" y="3776"/>
                    <a:pt x="3654" y="3678"/>
                    <a:pt x="3478" y="3501"/>
                  </a:cubicBezTo>
                  <a:lnTo>
                    <a:pt x="2715" y="2739"/>
                  </a:lnTo>
                  <a:cubicBezTo>
                    <a:pt x="2454" y="2477"/>
                    <a:pt x="2358" y="2096"/>
                    <a:pt x="2454" y="1763"/>
                  </a:cubicBezTo>
                  <a:cubicBezTo>
                    <a:pt x="2144" y="1596"/>
                    <a:pt x="1953" y="1262"/>
                    <a:pt x="1953" y="905"/>
                  </a:cubicBezTo>
                  <a:lnTo>
                    <a:pt x="1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70"/>
            <p:cNvSpPr/>
            <p:nvPr/>
          </p:nvSpPr>
          <p:spPr>
            <a:xfrm>
              <a:off x="3338019" y="1753084"/>
              <a:ext cx="416490" cy="101387"/>
            </a:xfrm>
            <a:custGeom>
              <a:avLst/>
              <a:gdLst/>
              <a:ahLst/>
              <a:cxnLst/>
              <a:rect l="l" t="t" r="r" b="b"/>
              <a:pathLst>
                <a:path w="11646" h="2835" extrusionOk="0">
                  <a:moveTo>
                    <a:pt x="1" y="1"/>
                  </a:moveTo>
                  <a:lnTo>
                    <a:pt x="1" y="1025"/>
                  </a:lnTo>
                  <a:cubicBezTo>
                    <a:pt x="1" y="1215"/>
                    <a:pt x="144" y="1382"/>
                    <a:pt x="334" y="1382"/>
                  </a:cubicBezTo>
                  <a:lnTo>
                    <a:pt x="4787" y="1382"/>
                  </a:lnTo>
                  <a:lnTo>
                    <a:pt x="4787" y="2144"/>
                  </a:lnTo>
                  <a:lnTo>
                    <a:pt x="3740" y="2144"/>
                  </a:lnTo>
                  <a:cubicBezTo>
                    <a:pt x="3549" y="2144"/>
                    <a:pt x="3382" y="2287"/>
                    <a:pt x="3382" y="2477"/>
                  </a:cubicBezTo>
                  <a:cubicBezTo>
                    <a:pt x="3382" y="2668"/>
                    <a:pt x="3549" y="2834"/>
                    <a:pt x="3740" y="2834"/>
                  </a:cubicBezTo>
                  <a:lnTo>
                    <a:pt x="7907" y="2834"/>
                  </a:lnTo>
                  <a:cubicBezTo>
                    <a:pt x="8098" y="2834"/>
                    <a:pt x="8240" y="2668"/>
                    <a:pt x="8240" y="2477"/>
                  </a:cubicBezTo>
                  <a:cubicBezTo>
                    <a:pt x="8240" y="2287"/>
                    <a:pt x="8098" y="2144"/>
                    <a:pt x="7907" y="2144"/>
                  </a:cubicBezTo>
                  <a:lnTo>
                    <a:pt x="6835" y="2144"/>
                  </a:lnTo>
                  <a:lnTo>
                    <a:pt x="6835" y="1382"/>
                  </a:lnTo>
                  <a:lnTo>
                    <a:pt x="11289" y="1382"/>
                  </a:lnTo>
                  <a:cubicBezTo>
                    <a:pt x="11479" y="1382"/>
                    <a:pt x="11646" y="1215"/>
                    <a:pt x="11646" y="1025"/>
                  </a:cubicBezTo>
                  <a:lnTo>
                    <a:pt x="116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70"/>
            <p:cNvSpPr/>
            <p:nvPr/>
          </p:nvSpPr>
          <p:spPr>
            <a:xfrm>
              <a:off x="3431720" y="1437970"/>
              <a:ext cx="228272" cy="227414"/>
            </a:xfrm>
            <a:custGeom>
              <a:avLst/>
              <a:gdLst/>
              <a:ahLst/>
              <a:cxnLst/>
              <a:rect l="l" t="t" r="r" b="b"/>
              <a:pathLst>
                <a:path w="6383" h="6359" extrusionOk="0">
                  <a:moveTo>
                    <a:pt x="3191" y="2001"/>
                  </a:moveTo>
                  <a:cubicBezTo>
                    <a:pt x="3834" y="2001"/>
                    <a:pt x="4358" y="2525"/>
                    <a:pt x="4358" y="3168"/>
                  </a:cubicBezTo>
                  <a:cubicBezTo>
                    <a:pt x="4358" y="3810"/>
                    <a:pt x="3834" y="4358"/>
                    <a:pt x="3191" y="4358"/>
                  </a:cubicBezTo>
                  <a:lnTo>
                    <a:pt x="3168" y="4358"/>
                  </a:lnTo>
                  <a:cubicBezTo>
                    <a:pt x="2525" y="4334"/>
                    <a:pt x="2024" y="3810"/>
                    <a:pt x="2024" y="3168"/>
                  </a:cubicBezTo>
                  <a:cubicBezTo>
                    <a:pt x="2024" y="2548"/>
                    <a:pt x="2525" y="2024"/>
                    <a:pt x="3168" y="2001"/>
                  </a:cubicBezTo>
                  <a:close/>
                  <a:moveTo>
                    <a:pt x="2667" y="0"/>
                  </a:moveTo>
                  <a:cubicBezTo>
                    <a:pt x="2501" y="0"/>
                    <a:pt x="2358" y="119"/>
                    <a:pt x="2334" y="262"/>
                  </a:cubicBezTo>
                  <a:lnTo>
                    <a:pt x="2263" y="953"/>
                  </a:lnTo>
                  <a:lnTo>
                    <a:pt x="1739" y="524"/>
                  </a:lnTo>
                  <a:cubicBezTo>
                    <a:pt x="1682" y="479"/>
                    <a:pt x="1610" y="455"/>
                    <a:pt x="1537" y="455"/>
                  </a:cubicBezTo>
                  <a:cubicBezTo>
                    <a:pt x="1456" y="455"/>
                    <a:pt x="1373" y="485"/>
                    <a:pt x="1310" y="548"/>
                  </a:cubicBezTo>
                  <a:lnTo>
                    <a:pt x="548" y="1310"/>
                  </a:lnTo>
                  <a:cubicBezTo>
                    <a:pt x="453" y="1429"/>
                    <a:pt x="429" y="1596"/>
                    <a:pt x="548" y="1739"/>
                  </a:cubicBezTo>
                  <a:lnTo>
                    <a:pt x="953" y="2263"/>
                  </a:lnTo>
                  <a:lnTo>
                    <a:pt x="286" y="2334"/>
                  </a:lnTo>
                  <a:cubicBezTo>
                    <a:pt x="119" y="2334"/>
                    <a:pt x="0" y="2477"/>
                    <a:pt x="0" y="2644"/>
                  </a:cubicBezTo>
                  <a:lnTo>
                    <a:pt x="0" y="3715"/>
                  </a:lnTo>
                  <a:cubicBezTo>
                    <a:pt x="0" y="3882"/>
                    <a:pt x="119" y="4025"/>
                    <a:pt x="286" y="4025"/>
                  </a:cubicBezTo>
                  <a:lnTo>
                    <a:pt x="977" y="4096"/>
                  </a:lnTo>
                  <a:lnTo>
                    <a:pt x="548" y="4644"/>
                  </a:lnTo>
                  <a:cubicBezTo>
                    <a:pt x="453" y="4763"/>
                    <a:pt x="453" y="4954"/>
                    <a:pt x="572" y="5049"/>
                  </a:cubicBezTo>
                  <a:lnTo>
                    <a:pt x="1334" y="5811"/>
                  </a:lnTo>
                  <a:cubicBezTo>
                    <a:pt x="1397" y="5874"/>
                    <a:pt x="1473" y="5903"/>
                    <a:pt x="1552" y="5903"/>
                  </a:cubicBezTo>
                  <a:cubicBezTo>
                    <a:pt x="1622" y="5903"/>
                    <a:pt x="1695" y="5880"/>
                    <a:pt x="1763" y="5835"/>
                  </a:cubicBezTo>
                  <a:lnTo>
                    <a:pt x="2263" y="5430"/>
                  </a:lnTo>
                  <a:lnTo>
                    <a:pt x="2334" y="6073"/>
                  </a:lnTo>
                  <a:cubicBezTo>
                    <a:pt x="2358" y="6240"/>
                    <a:pt x="2501" y="6359"/>
                    <a:pt x="2667" y="6359"/>
                  </a:cubicBezTo>
                  <a:lnTo>
                    <a:pt x="3739" y="6359"/>
                  </a:lnTo>
                  <a:cubicBezTo>
                    <a:pt x="3906" y="6359"/>
                    <a:pt x="4025" y="6240"/>
                    <a:pt x="4049" y="6073"/>
                  </a:cubicBezTo>
                  <a:lnTo>
                    <a:pt x="4120" y="5406"/>
                  </a:lnTo>
                  <a:lnTo>
                    <a:pt x="4644" y="5835"/>
                  </a:lnTo>
                  <a:cubicBezTo>
                    <a:pt x="4712" y="5880"/>
                    <a:pt x="4784" y="5903"/>
                    <a:pt x="4855" y="5903"/>
                  </a:cubicBezTo>
                  <a:cubicBezTo>
                    <a:pt x="4934" y="5903"/>
                    <a:pt x="5010" y="5874"/>
                    <a:pt x="5073" y="5811"/>
                  </a:cubicBezTo>
                  <a:lnTo>
                    <a:pt x="5835" y="5049"/>
                  </a:lnTo>
                  <a:cubicBezTo>
                    <a:pt x="5954" y="4930"/>
                    <a:pt x="5954" y="4739"/>
                    <a:pt x="5859" y="4620"/>
                  </a:cubicBezTo>
                  <a:lnTo>
                    <a:pt x="5430" y="4096"/>
                  </a:lnTo>
                  <a:lnTo>
                    <a:pt x="6097" y="4025"/>
                  </a:lnTo>
                  <a:cubicBezTo>
                    <a:pt x="6263" y="4001"/>
                    <a:pt x="6383" y="3882"/>
                    <a:pt x="6383" y="3715"/>
                  </a:cubicBezTo>
                  <a:lnTo>
                    <a:pt x="6383" y="2644"/>
                  </a:lnTo>
                  <a:cubicBezTo>
                    <a:pt x="6383" y="2477"/>
                    <a:pt x="6263" y="2334"/>
                    <a:pt x="6097" y="2334"/>
                  </a:cubicBezTo>
                  <a:lnTo>
                    <a:pt x="5430" y="2239"/>
                  </a:lnTo>
                  <a:lnTo>
                    <a:pt x="5859" y="1715"/>
                  </a:lnTo>
                  <a:cubicBezTo>
                    <a:pt x="5954" y="1596"/>
                    <a:pt x="5954" y="1405"/>
                    <a:pt x="5835" y="1286"/>
                  </a:cubicBezTo>
                  <a:lnTo>
                    <a:pt x="5073" y="548"/>
                  </a:lnTo>
                  <a:cubicBezTo>
                    <a:pt x="5007" y="482"/>
                    <a:pt x="4920" y="446"/>
                    <a:pt x="4835" y="446"/>
                  </a:cubicBezTo>
                  <a:cubicBezTo>
                    <a:pt x="4766" y="446"/>
                    <a:pt x="4698" y="470"/>
                    <a:pt x="4644" y="524"/>
                  </a:cubicBezTo>
                  <a:lnTo>
                    <a:pt x="4120" y="929"/>
                  </a:lnTo>
                  <a:lnTo>
                    <a:pt x="4049" y="262"/>
                  </a:lnTo>
                  <a:cubicBezTo>
                    <a:pt x="4025" y="119"/>
                    <a:pt x="3906" y="0"/>
                    <a:pt x="3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3" name="Google Shape;4873;p70"/>
          <p:cNvGrpSpPr/>
          <p:nvPr/>
        </p:nvGrpSpPr>
        <p:grpSpPr>
          <a:xfrm>
            <a:off x="2614089" y="1437111"/>
            <a:ext cx="416502" cy="417356"/>
            <a:chOff x="2614089" y="1437111"/>
            <a:chExt cx="416502" cy="417356"/>
          </a:xfrm>
        </p:grpSpPr>
        <p:sp>
          <p:nvSpPr>
            <p:cNvPr id="4874" name="Google Shape;4874;p70"/>
            <p:cNvSpPr/>
            <p:nvPr/>
          </p:nvSpPr>
          <p:spPr>
            <a:xfrm>
              <a:off x="2879813" y="1486501"/>
              <a:ext cx="66447" cy="23889"/>
            </a:xfrm>
            <a:custGeom>
              <a:avLst/>
              <a:gdLst/>
              <a:ahLst/>
              <a:cxnLst/>
              <a:rect l="l" t="t" r="r" b="b"/>
              <a:pathLst>
                <a:path w="1858" h="668" extrusionOk="0">
                  <a:moveTo>
                    <a:pt x="334" y="1"/>
                  </a:moveTo>
                  <a:cubicBezTo>
                    <a:pt x="143" y="1"/>
                    <a:pt x="0" y="144"/>
                    <a:pt x="0" y="334"/>
                  </a:cubicBezTo>
                  <a:cubicBezTo>
                    <a:pt x="0" y="525"/>
                    <a:pt x="143" y="667"/>
                    <a:pt x="334" y="667"/>
                  </a:cubicBezTo>
                  <a:lnTo>
                    <a:pt x="1525" y="667"/>
                  </a:lnTo>
                  <a:cubicBezTo>
                    <a:pt x="1715" y="667"/>
                    <a:pt x="1858" y="525"/>
                    <a:pt x="1858" y="334"/>
                  </a:cubicBezTo>
                  <a:cubicBezTo>
                    <a:pt x="1858" y="144"/>
                    <a:pt x="1715" y="1"/>
                    <a:pt x="1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70"/>
            <p:cNvSpPr/>
            <p:nvPr/>
          </p:nvSpPr>
          <p:spPr>
            <a:xfrm>
              <a:off x="2963286" y="1651729"/>
              <a:ext cx="67305" cy="23889"/>
            </a:xfrm>
            <a:custGeom>
              <a:avLst/>
              <a:gdLst/>
              <a:ahLst/>
              <a:cxnLst/>
              <a:rect l="l" t="t" r="r" b="b"/>
              <a:pathLst>
                <a:path w="1882" h="668" extrusionOk="0">
                  <a:moveTo>
                    <a:pt x="357" y="1"/>
                  </a:moveTo>
                  <a:cubicBezTo>
                    <a:pt x="167" y="1"/>
                    <a:pt x="0" y="143"/>
                    <a:pt x="0" y="334"/>
                  </a:cubicBezTo>
                  <a:cubicBezTo>
                    <a:pt x="0" y="525"/>
                    <a:pt x="167" y="667"/>
                    <a:pt x="357" y="667"/>
                  </a:cubicBezTo>
                  <a:lnTo>
                    <a:pt x="1524" y="667"/>
                  </a:lnTo>
                  <a:cubicBezTo>
                    <a:pt x="1715" y="667"/>
                    <a:pt x="1882" y="525"/>
                    <a:pt x="1882" y="334"/>
                  </a:cubicBezTo>
                  <a:cubicBezTo>
                    <a:pt x="1882" y="143"/>
                    <a:pt x="1715"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70"/>
            <p:cNvSpPr/>
            <p:nvPr/>
          </p:nvSpPr>
          <p:spPr>
            <a:xfrm>
              <a:off x="2898554" y="1781194"/>
              <a:ext cx="66447" cy="23889"/>
            </a:xfrm>
            <a:custGeom>
              <a:avLst/>
              <a:gdLst/>
              <a:ahLst/>
              <a:cxnLst/>
              <a:rect l="l" t="t" r="r" b="b"/>
              <a:pathLst>
                <a:path w="1858" h="668" extrusionOk="0">
                  <a:moveTo>
                    <a:pt x="334" y="0"/>
                  </a:moveTo>
                  <a:cubicBezTo>
                    <a:pt x="143" y="0"/>
                    <a:pt x="0" y="143"/>
                    <a:pt x="0" y="334"/>
                  </a:cubicBezTo>
                  <a:cubicBezTo>
                    <a:pt x="0" y="524"/>
                    <a:pt x="143" y="667"/>
                    <a:pt x="334" y="667"/>
                  </a:cubicBezTo>
                  <a:lnTo>
                    <a:pt x="1524" y="667"/>
                  </a:lnTo>
                  <a:cubicBezTo>
                    <a:pt x="1715" y="667"/>
                    <a:pt x="1858" y="524"/>
                    <a:pt x="1858" y="334"/>
                  </a:cubicBezTo>
                  <a:cubicBezTo>
                    <a:pt x="1858" y="143"/>
                    <a:pt x="1715" y="0"/>
                    <a:pt x="1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70"/>
            <p:cNvSpPr/>
            <p:nvPr/>
          </p:nvSpPr>
          <p:spPr>
            <a:xfrm>
              <a:off x="2783573" y="1675584"/>
              <a:ext cx="181423" cy="178884"/>
            </a:xfrm>
            <a:custGeom>
              <a:avLst/>
              <a:gdLst/>
              <a:ahLst/>
              <a:cxnLst/>
              <a:rect l="l" t="t" r="r" b="b"/>
              <a:pathLst>
                <a:path w="5073" h="5002" extrusionOk="0">
                  <a:moveTo>
                    <a:pt x="0" y="0"/>
                  </a:moveTo>
                  <a:lnTo>
                    <a:pt x="0" y="3573"/>
                  </a:lnTo>
                  <a:cubicBezTo>
                    <a:pt x="215" y="3549"/>
                    <a:pt x="405" y="3525"/>
                    <a:pt x="596" y="3477"/>
                  </a:cubicBezTo>
                  <a:lnTo>
                    <a:pt x="2001" y="4882"/>
                  </a:lnTo>
                  <a:cubicBezTo>
                    <a:pt x="2072" y="4954"/>
                    <a:pt x="2168" y="5001"/>
                    <a:pt x="2239" y="5001"/>
                  </a:cubicBezTo>
                  <a:lnTo>
                    <a:pt x="4739" y="5001"/>
                  </a:lnTo>
                  <a:cubicBezTo>
                    <a:pt x="4930" y="5001"/>
                    <a:pt x="5073" y="4835"/>
                    <a:pt x="5073" y="4644"/>
                  </a:cubicBezTo>
                  <a:cubicBezTo>
                    <a:pt x="5073" y="4454"/>
                    <a:pt x="4930" y="4311"/>
                    <a:pt x="4739" y="4311"/>
                  </a:cubicBezTo>
                  <a:lnTo>
                    <a:pt x="2382" y="4311"/>
                  </a:lnTo>
                  <a:lnTo>
                    <a:pt x="1334" y="3263"/>
                  </a:lnTo>
                  <a:cubicBezTo>
                    <a:pt x="1787" y="3072"/>
                    <a:pt x="2168" y="2834"/>
                    <a:pt x="2525" y="2525"/>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70"/>
            <p:cNvSpPr/>
            <p:nvPr/>
          </p:nvSpPr>
          <p:spPr>
            <a:xfrm>
              <a:off x="2668593" y="1488218"/>
              <a:ext cx="91159" cy="128638"/>
            </a:xfrm>
            <a:custGeom>
              <a:avLst/>
              <a:gdLst/>
              <a:ahLst/>
              <a:cxnLst/>
              <a:rect l="l" t="t" r="r" b="b"/>
              <a:pathLst>
                <a:path w="2549" h="3597" extrusionOk="0">
                  <a:moveTo>
                    <a:pt x="2549" y="0"/>
                  </a:moveTo>
                  <a:cubicBezTo>
                    <a:pt x="1572" y="72"/>
                    <a:pt x="691" y="477"/>
                    <a:pt x="0" y="1072"/>
                  </a:cubicBezTo>
                  <a:lnTo>
                    <a:pt x="2549" y="3596"/>
                  </a:lnTo>
                  <a:lnTo>
                    <a:pt x="2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70"/>
            <p:cNvSpPr/>
            <p:nvPr/>
          </p:nvSpPr>
          <p:spPr>
            <a:xfrm>
              <a:off x="2614089" y="1543580"/>
              <a:ext cx="145661" cy="259779"/>
            </a:xfrm>
            <a:custGeom>
              <a:avLst/>
              <a:gdLst/>
              <a:ahLst/>
              <a:cxnLst/>
              <a:rect l="l" t="t" r="r" b="b"/>
              <a:pathLst>
                <a:path w="4073" h="7264" extrusionOk="0">
                  <a:moveTo>
                    <a:pt x="1048" y="0"/>
                  </a:moveTo>
                  <a:cubicBezTo>
                    <a:pt x="381" y="762"/>
                    <a:pt x="0" y="1762"/>
                    <a:pt x="0" y="2858"/>
                  </a:cubicBezTo>
                  <a:cubicBezTo>
                    <a:pt x="0" y="5192"/>
                    <a:pt x="1786" y="7097"/>
                    <a:pt x="4073" y="7264"/>
                  </a:cubicBezTo>
                  <a:lnTo>
                    <a:pt x="4073" y="3025"/>
                  </a:lnTo>
                  <a:lnTo>
                    <a:pt x="1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70"/>
            <p:cNvSpPr/>
            <p:nvPr/>
          </p:nvSpPr>
          <p:spPr>
            <a:xfrm>
              <a:off x="2783573" y="1437111"/>
              <a:ext cx="162684" cy="179742"/>
            </a:xfrm>
            <a:custGeom>
              <a:avLst/>
              <a:gdLst/>
              <a:ahLst/>
              <a:cxnLst/>
              <a:rect l="l" t="t" r="r" b="b"/>
              <a:pathLst>
                <a:path w="4549" h="5026" extrusionOk="0">
                  <a:moveTo>
                    <a:pt x="2144" y="0"/>
                  </a:moveTo>
                  <a:cubicBezTo>
                    <a:pt x="2048" y="0"/>
                    <a:pt x="1953" y="48"/>
                    <a:pt x="1906" y="119"/>
                  </a:cubicBezTo>
                  <a:lnTo>
                    <a:pt x="501" y="1501"/>
                  </a:lnTo>
                  <a:cubicBezTo>
                    <a:pt x="334" y="1477"/>
                    <a:pt x="167" y="1453"/>
                    <a:pt x="0" y="1429"/>
                  </a:cubicBezTo>
                  <a:lnTo>
                    <a:pt x="0" y="5025"/>
                  </a:lnTo>
                  <a:lnTo>
                    <a:pt x="2549" y="2501"/>
                  </a:lnTo>
                  <a:cubicBezTo>
                    <a:pt x="2168" y="2167"/>
                    <a:pt x="1739" y="1906"/>
                    <a:pt x="1263" y="1715"/>
                  </a:cubicBezTo>
                  <a:lnTo>
                    <a:pt x="2287" y="691"/>
                  </a:lnTo>
                  <a:lnTo>
                    <a:pt x="4216" y="691"/>
                  </a:lnTo>
                  <a:cubicBezTo>
                    <a:pt x="4406" y="691"/>
                    <a:pt x="4549" y="548"/>
                    <a:pt x="4549" y="358"/>
                  </a:cubicBezTo>
                  <a:cubicBezTo>
                    <a:pt x="4549" y="167"/>
                    <a:pt x="4406" y="0"/>
                    <a:pt x="42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70"/>
            <p:cNvSpPr/>
            <p:nvPr/>
          </p:nvSpPr>
          <p:spPr>
            <a:xfrm>
              <a:off x="2788687" y="1543580"/>
              <a:ext cx="241898" cy="205277"/>
            </a:xfrm>
            <a:custGeom>
              <a:avLst/>
              <a:gdLst/>
              <a:ahLst/>
              <a:cxnLst/>
              <a:rect l="l" t="t" r="r" b="b"/>
              <a:pathLst>
                <a:path w="6764" h="5740" extrusionOk="0">
                  <a:moveTo>
                    <a:pt x="2882" y="0"/>
                  </a:moveTo>
                  <a:lnTo>
                    <a:pt x="0" y="2882"/>
                  </a:lnTo>
                  <a:lnTo>
                    <a:pt x="2858" y="5739"/>
                  </a:lnTo>
                  <a:cubicBezTo>
                    <a:pt x="3430" y="5073"/>
                    <a:pt x="3811" y="4215"/>
                    <a:pt x="3906" y="3310"/>
                  </a:cubicBezTo>
                  <a:lnTo>
                    <a:pt x="4882" y="2334"/>
                  </a:lnTo>
                  <a:lnTo>
                    <a:pt x="6406" y="2334"/>
                  </a:lnTo>
                  <a:cubicBezTo>
                    <a:pt x="6597" y="2334"/>
                    <a:pt x="6764" y="2191"/>
                    <a:pt x="6764" y="2001"/>
                  </a:cubicBezTo>
                  <a:cubicBezTo>
                    <a:pt x="6764" y="1810"/>
                    <a:pt x="6597" y="1643"/>
                    <a:pt x="6406" y="1643"/>
                  </a:cubicBezTo>
                  <a:lnTo>
                    <a:pt x="4739" y="1643"/>
                  </a:lnTo>
                  <a:cubicBezTo>
                    <a:pt x="4644" y="1643"/>
                    <a:pt x="4573" y="1691"/>
                    <a:pt x="4501" y="1762"/>
                  </a:cubicBezTo>
                  <a:lnTo>
                    <a:pt x="3906" y="2358"/>
                  </a:lnTo>
                  <a:cubicBezTo>
                    <a:pt x="3787" y="1453"/>
                    <a:pt x="3430" y="643"/>
                    <a:pt x="2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2" name="Google Shape;4882;p70"/>
          <p:cNvGrpSpPr/>
          <p:nvPr/>
        </p:nvGrpSpPr>
        <p:grpSpPr>
          <a:xfrm>
            <a:off x="1906324" y="1437970"/>
            <a:ext cx="416490" cy="415632"/>
            <a:chOff x="1906324" y="1437970"/>
            <a:chExt cx="416490" cy="415632"/>
          </a:xfrm>
        </p:grpSpPr>
        <p:sp>
          <p:nvSpPr>
            <p:cNvPr id="4883" name="Google Shape;4883;p70"/>
            <p:cNvSpPr/>
            <p:nvPr/>
          </p:nvSpPr>
          <p:spPr>
            <a:xfrm>
              <a:off x="2102202" y="1633848"/>
              <a:ext cx="23889" cy="23889"/>
            </a:xfrm>
            <a:custGeom>
              <a:avLst/>
              <a:gdLst/>
              <a:ahLst/>
              <a:cxnLst/>
              <a:rect l="l" t="t" r="r" b="b"/>
              <a:pathLst>
                <a:path w="668" h="668" extrusionOk="0">
                  <a:moveTo>
                    <a:pt x="334" y="1"/>
                  </a:moveTo>
                  <a:cubicBezTo>
                    <a:pt x="144" y="1"/>
                    <a:pt x="1" y="143"/>
                    <a:pt x="1" y="334"/>
                  </a:cubicBezTo>
                  <a:cubicBezTo>
                    <a:pt x="1" y="524"/>
                    <a:pt x="144" y="667"/>
                    <a:pt x="334" y="667"/>
                  </a:cubicBezTo>
                  <a:cubicBezTo>
                    <a:pt x="525" y="667"/>
                    <a:pt x="668" y="524"/>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70"/>
            <p:cNvSpPr/>
            <p:nvPr/>
          </p:nvSpPr>
          <p:spPr>
            <a:xfrm>
              <a:off x="2023844" y="1555489"/>
              <a:ext cx="180601" cy="180601"/>
            </a:xfrm>
            <a:custGeom>
              <a:avLst/>
              <a:gdLst/>
              <a:ahLst/>
              <a:cxnLst/>
              <a:rect l="l" t="t" r="r" b="b"/>
              <a:pathLst>
                <a:path w="5050" h="5050" extrusionOk="0">
                  <a:moveTo>
                    <a:pt x="2525" y="1501"/>
                  </a:moveTo>
                  <a:cubicBezTo>
                    <a:pt x="3097" y="1501"/>
                    <a:pt x="3549" y="1953"/>
                    <a:pt x="3549" y="2525"/>
                  </a:cubicBezTo>
                  <a:cubicBezTo>
                    <a:pt x="3549" y="3096"/>
                    <a:pt x="3097" y="3549"/>
                    <a:pt x="2525" y="3549"/>
                  </a:cubicBezTo>
                  <a:cubicBezTo>
                    <a:pt x="1954" y="3549"/>
                    <a:pt x="1501" y="3096"/>
                    <a:pt x="1501" y="2525"/>
                  </a:cubicBezTo>
                  <a:cubicBezTo>
                    <a:pt x="1501" y="1953"/>
                    <a:pt x="1954" y="1501"/>
                    <a:pt x="2525" y="1501"/>
                  </a:cubicBezTo>
                  <a:close/>
                  <a:moveTo>
                    <a:pt x="2287" y="1"/>
                  </a:moveTo>
                  <a:lnTo>
                    <a:pt x="2216" y="644"/>
                  </a:lnTo>
                  <a:cubicBezTo>
                    <a:pt x="2216" y="786"/>
                    <a:pt x="2120" y="906"/>
                    <a:pt x="2001" y="929"/>
                  </a:cubicBezTo>
                  <a:cubicBezTo>
                    <a:pt x="1930" y="953"/>
                    <a:pt x="1858" y="1001"/>
                    <a:pt x="1787" y="1025"/>
                  </a:cubicBezTo>
                  <a:cubicBezTo>
                    <a:pt x="1737" y="1055"/>
                    <a:pt x="1683" y="1068"/>
                    <a:pt x="1628" y="1068"/>
                  </a:cubicBezTo>
                  <a:cubicBezTo>
                    <a:pt x="1552" y="1068"/>
                    <a:pt x="1475" y="1042"/>
                    <a:pt x="1406" y="1001"/>
                  </a:cubicBezTo>
                  <a:lnTo>
                    <a:pt x="906" y="572"/>
                  </a:lnTo>
                  <a:lnTo>
                    <a:pt x="572" y="906"/>
                  </a:lnTo>
                  <a:lnTo>
                    <a:pt x="977" y="1429"/>
                  </a:lnTo>
                  <a:cubicBezTo>
                    <a:pt x="1073" y="1525"/>
                    <a:pt x="1073" y="1668"/>
                    <a:pt x="1025" y="1787"/>
                  </a:cubicBezTo>
                  <a:cubicBezTo>
                    <a:pt x="1001" y="1858"/>
                    <a:pt x="953" y="1930"/>
                    <a:pt x="930" y="2001"/>
                  </a:cubicBezTo>
                  <a:cubicBezTo>
                    <a:pt x="906" y="2120"/>
                    <a:pt x="787" y="2215"/>
                    <a:pt x="644" y="2215"/>
                  </a:cubicBezTo>
                  <a:lnTo>
                    <a:pt x="1" y="2287"/>
                  </a:lnTo>
                  <a:lnTo>
                    <a:pt x="1" y="2763"/>
                  </a:lnTo>
                  <a:lnTo>
                    <a:pt x="644" y="2834"/>
                  </a:lnTo>
                  <a:cubicBezTo>
                    <a:pt x="787" y="2834"/>
                    <a:pt x="906" y="2930"/>
                    <a:pt x="930" y="3049"/>
                  </a:cubicBezTo>
                  <a:cubicBezTo>
                    <a:pt x="953" y="3120"/>
                    <a:pt x="1001" y="3216"/>
                    <a:pt x="1025" y="3263"/>
                  </a:cubicBezTo>
                  <a:cubicBezTo>
                    <a:pt x="1096" y="3382"/>
                    <a:pt x="1073" y="3525"/>
                    <a:pt x="1001" y="3644"/>
                  </a:cubicBezTo>
                  <a:lnTo>
                    <a:pt x="572" y="4144"/>
                  </a:lnTo>
                  <a:lnTo>
                    <a:pt x="906" y="4478"/>
                  </a:lnTo>
                  <a:lnTo>
                    <a:pt x="1430" y="4073"/>
                  </a:lnTo>
                  <a:cubicBezTo>
                    <a:pt x="1486" y="4017"/>
                    <a:pt x="1558" y="3994"/>
                    <a:pt x="1632" y="3994"/>
                  </a:cubicBezTo>
                  <a:cubicBezTo>
                    <a:pt x="1684" y="3994"/>
                    <a:pt x="1738" y="4005"/>
                    <a:pt x="1787" y="4025"/>
                  </a:cubicBezTo>
                  <a:cubicBezTo>
                    <a:pt x="1858" y="4049"/>
                    <a:pt x="1930" y="4097"/>
                    <a:pt x="2001" y="4120"/>
                  </a:cubicBezTo>
                  <a:cubicBezTo>
                    <a:pt x="2120" y="4144"/>
                    <a:pt x="2216" y="4263"/>
                    <a:pt x="2216" y="4406"/>
                  </a:cubicBezTo>
                  <a:lnTo>
                    <a:pt x="2287" y="5049"/>
                  </a:lnTo>
                  <a:lnTo>
                    <a:pt x="2763" y="5049"/>
                  </a:lnTo>
                  <a:lnTo>
                    <a:pt x="2835" y="4406"/>
                  </a:lnTo>
                  <a:cubicBezTo>
                    <a:pt x="2835" y="4263"/>
                    <a:pt x="2930" y="4144"/>
                    <a:pt x="3049" y="4120"/>
                  </a:cubicBezTo>
                  <a:cubicBezTo>
                    <a:pt x="3121" y="4097"/>
                    <a:pt x="3192" y="4049"/>
                    <a:pt x="3263" y="4025"/>
                  </a:cubicBezTo>
                  <a:cubicBezTo>
                    <a:pt x="3313" y="3995"/>
                    <a:pt x="3367" y="3982"/>
                    <a:pt x="3422" y="3982"/>
                  </a:cubicBezTo>
                  <a:cubicBezTo>
                    <a:pt x="3498" y="3982"/>
                    <a:pt x="3575" y="4008"/>
                    <a:pt x="3645" y="4049"/>
                  </a:cubicBezTo>
                  <a:lnTo>
                    <a:pt x="4145" y="4478"/>
                  </a:lnTo>
                  <a:lnTo>
                    <a:pt x="4478" y="4144"/>
                  </a:lnTo>
                  <a:lnTo>
                    <a:pt x="4073" y="3620"/>
                  </a:lnTo>
                  <a:cubicBezTo>
                    <a:pt x="3978" y="3525"/>
                    <a:pt x="3978" y="3382"/>
                    <a:pt x="4026" y="3263"/>
                  </a:cubicBezTo>
                  <a:cubicBezTo>
                    <a:pt x="4049" y="3192"/>
                    <a:pt x="4097" y="3120"/>
                    <a:pt x="4121" y="3049"/>
                  </a:cubicBezTo>
                  <a:cubicBezTo>
                    <a:pt x="4145" y="2930"/>
                    <a:pt x="4264" y="2834"/>
                    <a:pt x="4407" y="2834"/>
                  </a:cubicBezTo>
                  <a:lnTo>
                    <a:pt x="5050" y="2763"/>
                  </a:lnTo>
                  <a:lnTo>
                    <a:pt x="5050" y="2287"/>
                  </a:lnTo>
                  <a:lnTo>
                    <a:pt x="4407" y="2215"/>
                  </a:lnTo>
                  <a:cubicBezTo>
                    <a:pt x="4264" y="2215"/>
                    <a:pt x="4145" y="2120"/>
                    <a:pt x="4121" y="2001"/>
                  </a:cubicBezTo>
                  <a:cubicBezTo>
                    <a:pt x="4097" y="1930"/>
                    <a:pt x="4049" y="1858"/>
                    <a:pt x="4026" y="1787"/>
                  </a:cubicBezTo>
                  <a:cubicBezTo>
                    <a:pt x="3954" y="1668"/>
                    <a:pt x="3978" y="1525"/>
                    <a:pt x="4049" y="1406"/>
                  </a:cubicBezTo>
                  <a:lnTo>
                    <a:pt x="4478" y="906"/>
                  </a:lnTo>
                  <a:lnTo>
                    <a:pt x="4145" y="572"/>
                  </a:lnTo>
                  <a:lnTo>
                    <a:pt x="3621" y="977"/>
                  </a:lnTo>
                  <a:cubicBezTo>
                    <a:pt x="3565" y="1033"/>
                    <a:pt x="3493" y="1056"/>
                    <a:pt x="3419" y="1056"/>
                  </a:cubicBezTo>
                  <a:cubicBezTo>
                    <a:pt x="3366" y="1056"/>
                    <a:pt x="3313" y="1044"/>
                    <a:pt x="3263" y="1025"/>
                  </a:cubicBezTo>
                  <a:cubicBezTo>
                    <a:pt x="3192" y="1001"/>
                    <a:pt x="3121" y="953"/>
                    <a:pt x="3049" y="929"/>
                  </a:cubicBezTo>
                  <a:cubicBezTo>
                    <a:pt x="2930" y="906"/>
                    <a:pt x="2835" y="786"/>
                    <a:pt x="2835" y="644"/>
                  </a:cubicBezTo>
                  <a:lnTo>
                    <a:pt x="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70"/>
            <p:cNvSpPr/>
            <p:nvPr/>
          </p:nvSpPr>
          <p:spPr>
            <a:xfrm>
              <a:off x="1906324" y="1437970"/>
              <a:ext cx="416490" cy="415632"/>
            </a:xfrm>
            <a:custGeom>
              <a:avLst/>
              <a:gdLst/>
              <a:ahLst/>
              <a:cxnLst/>
              <a:rect l="l" t="t" r="r" b="b"/>
              <a:pathLst>
                <a:path w="11646" h="11622" extrusionOk="0">
                  <a:moveTo>
                    <a:pt x="6359" y="2596"/>
                  </a:moveTo>
                  <a:cubicBezTo>
                    <a:pt x="6526" y="2596"/>
                    <a:pt x="6669" y="2739"/>
                    <a:pt x="6692" y="2906"/>
                  </a:cubicBezTo>
                  <a:lnTo>
                    <a:pt x="6764" y="3525"/>
                  </a:lnTo>
                  <a:lnTo>
                    <a:pt x="7240" y="3144"/>
                  </a:lnTo>
                  <a:cubicBezTo>
                    <a:pt x="7304" y="3090"/>
                    <a:pt x="7379" y="3065"/>
                    <a:pt x="7451" y="3065"/>
                  </a:cubicBezTo>
                  <a:cubicBezTo>
                    <a:pt x="7540" y="3065"/>
                    <a:pt x="7627" y="3102"/>
                    <a:pt x="7693" y="3168"/>
                  </a:cubicBezTo>
                  <a:lnTo>
                    <a:pt x="8455" y="3906"/>
                  </a:lnTo>
                  <a:cubicBezTo>
                    <a:pt x="8574" y="4049"/>
                    <a:pt x="8598" y="4239"/>
                    <a:pt x="8478" y="4382"/>
                  </a:cubicBezTo>
                  <a:lnTo>
                    <a:pt x="8097" y="4858"/>
                  </a:lnTo>
                  <a:lnTo>
                    <a:pt x="8717" y="4930"/>
                  </a:lnTo>
                  <a:cubicBezTo>
                    <a:pt x="8883" y="4954"/>
                    <a:pt x="9026" y="5096"/>
                    <a:pt x="9026" y="5287"/>
                  </a:cubicBezTo>
                  <a:lnTo>
                    <a:pt x="9026" y="6359"/>
                  </a:lnTo>
                  <a:cubicBezTo>
                    <a:pt x="9026" y="6525"/>
                    <a:pt x="8883" y="6668"/>
                    <a:pt x="8717" y="6692"/>
                  </a:cubicBezTo>
                  <a:lnTo>
                    <a:pt x="8097" y="6763"/>
                  </a:lnTo>
                  <a:lnTo>
                    <a:pt x="8478" y="7240"/>
                  </a:lnTo>
                  <a:cubicBezTo>
                    <a:pt x="8598" y="7383"/>
                    <a:pt x="8574" y="7573"/>
                    <a:pt x="8455" y="7692"/>
                  </a:cubicBezTo>
                  <a:lnTo>
                    <a:pt x="7716" y="8454"/>
                  </a:lnTo>
                  <a:cubicBezTo>
                    <a:pt x="7638" y="8520"/>
                    <a:pt x="7545" y="8556"/>
                    <a:pt x="7453" y="8556"/>
                  </a:cubicBezTo>
                  <a:cubicBezTo>
                    <a:pt x="7379" y="8556"/>
                    <a:pt x="7304" y="8532"/>
                    <a:pt x="7240" y="8478"/>
                  </a:cubicBezTo>
                  <a:lnTo>
                    <a:pt x="6764" y="8073"/>
                  </a:lnTo>
                  <a:lnTo>
                    <a:pt x="6692" y="8716"/>
                  </a:lnTo>
                  <a:cubicBezTo>
                    <a:pt x="6669" y="8883"/>
                    <a:pt x="6526" y="9026"/>
                    <a:pt x="6359" y="9026"/>
                  </a:cubicBezTo>
                  <a:lnTo>
                    <a:pt x="5287" y="9026"/>
                  </a:lnTo>
                  <a:cubicBezTo>
                    <a:pt x="5097" y="9026"/>
                    <a:pt x="4954" y="8883"/>
                    <a:pt x="4930" y="8716"/>
                  </a:cubicBezTo>
                  <a:lnTo>
                    <a:pt x="4859" y="8097"/>
                  </a:lnTo>
                  <a:lnTo>
                    <a:pt x="4382" y="8478"/>
                  </a:lnTo>
                  <a:cubicBezTo>
                    <a:pt x="4318" y="8532"/>
                    <a:pt x="4244" y="8556"/>
                    <a:pt x="4171" y="8556"/>
                  </a:cubicBezTo>
                  <a:cubicBezTo>
                    <a:pt x="4082" y="8556"/>
                    <a:pt x="3995" y="8520"/>
                    <a:pt x="3930" y="8454"/>
                  </a:cubicBezTo>
                  <a:lnTo>
                    <a:pt x="3168" y="7716"/>
                  </a:lnTo>
                  <a:cubicBezTo>
                    <a:pt x="3049" y="7573"/>
                    <a:pt x="3025" y="7383"/>
                    <a:pt x="3144" y="7240"/>
                  </a:cubicBezTo>
                  <a:lnTo>
                    <a:pt x="3549" y="6763"/>
                  </a:lnTo>
                  <a:lnTo>
                    <a:pt x="2906" y="6692"/>
                  </a:lnTo>
                  <a:cubicBezTo>
                    <a:pt x="2739" y="6668"/>
                    <a:pt x="2596" y="6525"/>
                    <a:pt x="2596" y="6335"/>
                  </a:cubicBezTo>
                  <a:lnTo>
                    <a:pt x="2596" y="5263"/>
                  </a:lnTo>
                  <a:cubicBezTo>
                    <a:pt x="2596" y="5096"/>
                    <a:pt x="2739" y="4954"/>
                    <a:pt x="2906" y="4930"/>
                  </a:cubicBezTo>
                  <a:lnTo>
                    <a:pt x="3525" y="4858"/>
                  </a:lnTo>
                  <a:lnTo>
                    <a:pt x="3144" y="4382"/>
                  </a:lnTo>
                  <a:cubicBezTo>
                    <a:pt x="3025" y="4239"/>
                    <a:pt x="3049" y="4049"/>
                    <a:pt x="3168" y="3930"/>
                  </a:cubicBezTo>
                  <a:lnTo>
                    <a:pt x="3906" y="3168"/>
                  </a:lnTo>
                  <a:cubicBezTo>
                    <a:pt x="3985" y="3102"/>
                    <a:pt x="4077" y="3065"/>
                    <a:pt x="4169" y="3065"/>
                  </a:cubicBezTo>
                  <a:cubicBezTo>
                    <a:pt x="4244" y="3065"/>
                    <a:pt x="4318" y="3090"/>
                    <a:pt x="4382" y="3144"/>
                  </a:cubicBezTo>
                  <a:lnTo>
                    <a:pt x="4859" y="3549"/>
                  </a:lnTo>
                  <a:lnTo>
                    <a:pt x="4930" y="2906"/>
                  </a:lnTo>
                  <a:cubicBezTo>
                    <a:pt x="4954" y="2739"/>
                    <a:pt x="5097" y="2596"/>
                    <a:pt x="5287" y="2596"/>
                  </a:cubicBezTo>
                  <a:close/>
                  <a:moveTo>
                    <a:pt x="4001" y="0"/>
                  </a:moveTo>
                  <a:cubicBezTo>
                    <a:pt x="3811" y="0"/>
                    <a:pt x="3644" y="143"/>
                    <a:pt x="3644" y="334"/>
                  </a:cubicBezTo>
                  <a:lnTo>
                    <a:pt x="3644" y="1524"/>
                  </a:lnTo>
                  <a:lnTo>
                    <a:pt x="2763" y="1524"/>
                  </a:lnTo>
                  <a:cubicBezTo>
                    <a:pt x="2692" y="1524"/>
                    <a:pt x="2596" y="1572"/>
                    <a:pt x="2549" y="1620"/>
                  </a:cubicBezTo>
                  <a:lnTo>
                    <a:pt x="1620" y="2548"/>
                  </a:lnTo>
                  <a:cubicBezTo>
                    <a:pt x="1572" y="2596"/>
                    <a:pt x="1525" y="2691"/>
                    <a:pt x="1525" y="2763"/>
                  </a:cubicBezTo>
                  <a:lnTo>
                    <a:pt x="1525" y="3644"/>
                  </a:lnTo>
                  <a:lnTo>
                    <a:pt x="334" y="3644"/>
                  </a:lnTo>
                  <a:cubicBezTo>
                    <a:pt x="143" y="3644"/>
                    <a:pt x="0" y="3810"/>
                    <a:pt x="0" y="4001"/>
                  </a:cubicBezTo>
                  <a:cubicBezTo>
                    <a:pt x="0" y="4192"/>
                    <a:pt x="143" y="4334"/>
                    <a:pt x="334" y="4334"/>
                  </a:cubicBezTo>
                  <a:lnTo>
                    <a:pt x="1525" y="4334"/>
                  </a:lnTo>
                  <a:lnTo>
                    <a:pt x="1525" y="5478"/>
                  </a:lnTo>
                  <a:lnTo>
                    <a:pt x="334" y="5478"/>
                  </a:lnTo>
                  <a:cubicBezTo>
                    <a:pt x="143" y="5478"/>
                    <a:pt x="0" y="5620"/>
                    <a:pt x="0" y="5811"/>
                  </a:cubicBezTo>
                  <a:cubicBezTo>
                    <a:pt x="0" y="6001"/>
                    <a:pt x="143" y="6144"/>
                    <a:pt x="334" y="6144"/>
                  </a:cubicBezTo>
                  <a:lnTo>
                    <a:pt x="1525" y="6144"/>
                  </a:lnTo>
                  <a:lnTo>
                    <a:pt x="1525" y="7287"/>
                  </a:lnTo>
                  <a:lnTo>
                    <a:pt x="334" y="7287"/>
                  </a:lnTo>
                  <a:cubicBezTo>
                    <a:pt x="143" y="7287"/>
                    <a:pt x="0" y="7430"/>
                    <a:pt x="0" y="7621"/>
                  </a:cubicBezTo>
                  <a:cubicBezTo>
                    <a:pt x="0" y="7811"/>
                    <a:pt x="143" y="7978"/>
                    <a:pt x="334" y="7978"/>
                  </a:cubicBezTo>
                  <a:lnTo>
                    <a:pt x="1525" y="7978"/>
                  </a:lnTo>
                  <a:lnTo>
                    <a:pt x="1525" y="9764"/>
                  </a:lnTo>
                  <a:cubicBezTo>
                    <a:pt x="1525" y="9955"/>
                    <a:pt x="1668" y="10097"/>
                    <a:pt x="1858" y="10097"/>
                  </a:cubicBezTo>
                  <a:lnTo>
                    <a:pt x="3644" y="10097"/>
                  </a:lnTo>
                  <a:lnTo>
                    <a:pt x="3644" y="11288"/>
                  </a:lnTo>
                  <a:cubicBezTo>
                    <a:pt x="3644" y="11479"/>
                    <a:pt x="3811" y="11622"/>
                    <a:pt x="4001" y="11622"/>
                  </a:cubicBezTo>
                  <a:cubicBezTo>
                    <a:pt x="4192" y="11622"/>
                    <a:pt x="4335" y="11479"/>
                    <a:pt x="4335" y="11288"/>
                  </a:cubicBezTo>
                  <a:lnTo>
                    <a:pt x="4335" y="10097"/>
                  </a:lnTo>
                  <a:lnTo>
                    <a:pt x="5478" y="10097"/>
                  </a:lnTo>
                  <a:lnTo>
                    <a:pt x="5478" y="11288"/>
                  </a:lnTo>
                  <a:cubicBezTo>
                    <a:pt x="5478" y="11479"/>
                    <a:pt x="5621" y="11622"/>
                    <a:pt x="5811" y="11622"/>
                  </a:cubicBezTo>
                  <a:cubicBezTo>
                    <a:pt x="6002" y="11622"/>
                    <a:pt x="6145" y="11479"/>
                    <a:pt x="6145" y="11288"/>
                  </a:cubicBezTo>
                  <a:lnTo>
                    <a:pt x="6145" y="10097"/>
                  </a:lnTo>
                  <a:lnTo>
                    <a:pt x="7288" y="10097"/>
                  </a:lnTo>
                  <a:lnTo>
                    <a:pt x="7288" y="11288"/>
                  </a:lnTo>
                  <a:cubicBezTo>
                    <a:pt x="7288" y="11479"/>
                    <a:pt x="7454" y="11622"/>
                    <a:pt x="7621" y="11622"/>
                  </a:cubicBezTo>
                  <a:cubicBezTo>
                    <a:pt x="7812" y="11622"/>
                    <a:pt x="7978" y="11479"/>
                    <a:pt x="7978" y="11288"/>
                  </a:cubicBezTo>
                  <a:lnTo>
                    <a:pt x="7978" y="10097"/>
                  </a:lnTo>
                  <a:lnTo>
                    <a:pt x="9764" y="10097"/>
                  </a:lnTo>
                  <a:cubicBezTo>
                    <a:pt x="9955" y="10097"/>
                    <a:pt x="10098" y="9955"/>
                    <a:pt x="10098" y="9764"/>
                  </a:cubicBezTo>
                  <a:lnTo>
                    <a:pt x="10098" y="7978"/>
                  </a:lnTo>
                  <a:lnTo>
                    <a:pt x="11289" y="7978"/>
                  </a:lnTo>
                  <a:cubicBezTo>
                    <a:pt x="11479" y="7978"/>
                    <a:pt x="11646" y="7811"/>
                    <a:pt x="11646" y="7621"/>
                  </a:cubicBezTo>
                  <a:cubicBezTo>
                    <a:pt x="11646" y="7430"/>
                    <a:pt x="11479" y="7287"/>
                    <a:pt x="11289" y="7287"/>
                  </a:cubicBezTo>
                  <a:lnTo>
                    <a:pt x="10098" y="7287"/>
                  </a:lnTo>
                  <a:lnTo>
                    <a:pt x="10098" y="6144"/>
                  </a:lnTo>
                  <a:lnTo>
                    <a:pt x="11289" y="6144"/>
                  </a:lnTo>
                  <a:cubicBezTo>
                    <a:pt x="11479" y="6144"/>
                    <a:pt x="11622" y="6001"/>
                    <a:pt x="11622" y="5811"/>
                  </a:cubicBezTo>
                  <a:cubicBezTo>
                    <a:pt x="11622" y="5620"/>
                    <a:pt x="11479" y="5478"/>
                    <a:pt x="11289" y="5478"/>
                  </a:cubicBezTo>
                  <a:lnTo>
                    <a:pt x="10098" y="5478"/>
                  </a:lnTo>
                  <a:lnTo>
                    <a:pt x="10098" y="4334"/>
                  </a:lnTo>
                  <a:lnTo>
                    <a:pt x="11289" y="4334"/>
                  </a:lnTo>
                  <a:cubicBezTo>
                    <a:pt x="11479" y="4334"/>
                    <a:pt x="11622" y="4192"/>
                    <a:pt x="11622" y="4001"/>
                  </a:cubicBezTo>
                  <a:cubicBezTo>
                    <a:pt x="11622" y="3810"/>
                    <a:pt x="11479" y="3644"/>
                    <a:pt x="11289" y="3644"/>
                  </a:cubicBezTo>
                  <a:lnTo>
                    <a:pt x="10098" y="3644"/>
                  </a:lnTo>
                  <a:lnTo>
                    <a:pt x="10098" y="1858"/>
                  </a:lnTo>
                  <a:cubicBezTo>
                    <a:pt x="10098" y="1667"/>
                    <a:pt x="9955" y="1524"/>
                    <a:pt x="9764" y="1524"/>
                  </a:cubicBezTo>
                  <a:lnTo>
                    <a:pt x="7978" y="1524"/>
                  </a:lnTo>
                  <a:lnTo>
                    <a:pt x="7978" y="334"/>
                  </a:lnTo>
                  <a:cubicBezTo>
                    <a:pt x="7978" y="143"/>
                    <a:pt x="7812" y="0"/>
                    <a:pt x="7621" y="0"/>
                  </a:cubicBezTo>
                  <a:cubicBezTo>
                    <a:pt x="7431" y="0"/>
                    <a:pt x="7288" y="143"/>
                    <a:pt x="7288" y="334"/>
                  </a:cubicBezTo>
                  <a:lnTo>
                    <a:pt x="7288" y="1524"/>
                  </a:lnTo>
                  <a:lnTo>
                    <a:pt x="6145" y="1524"/>
                  </a:lnTo>
                  <a:lnTo>
                    <a:pt x="6145" y="334"/>
                  </a:lnTo>
                  <a:cubicBezTo>
                    <a:pt x="6145" y="143"/>
                    <a:pt x="6002" y="0"/>
                    <a:pt x="5811" y="0"/>
                  </a:cubicBezTo>
                  <a:cubicBezTo>
                    <a:pt x="5621" y="0"/>
                    <a:pt x="5478" y="143"/>
                    <a:pt x="5478" y="334"/>
                  </a:cubicBezTo>
                  <a:lnTo>
                    <a:pt x="5478" y="1524"/>
                  </a:lnTo>
                  <a:lnTo>
                    <a:pt x="4335" y="1524"/>
                  </a:lnTo>
                  <a:lnTo>
                    <a:pt x="4335" y="334"/>
                  </a:lnTo>
                  <a:cubicBezTo>
                    <a:pt x="4335" y="143"/>
                    <a:pt x="4192" y="0"/>
                    <a:pt x="4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6" name="Google Shape;4886;p70"/>
          <p:cNvSpPr/>
          <p:nvPr/>
        </p:nvSpPr>
        <p:spPr>
          <a:xfrm>
            <a:off x="1251382" y="1437970"/>
            <a:ext cx="277660" cy="415632"/>
          </a:xfrm>
          <a:custGeom>
            <a:avLst/>
            <a:gdLst/>
            <a:ahLst/>
            <a:cxnLst/>
            <a:rect l="l" t="t" r="r" b="b"/>
            <a:pathLst>
              <a:path w="7764" h="11622" extrusionOk="0">
                <a:moveTo>
                  <a:pt x="6049" y="2596"/>
                </a:moveTo>
                <a:cubicBezTo>
                  <a:pt x="6240" y="2596"/>
                  <a:pt x="6406" y="2763"/>
                  <a:pt x="6406" y="2953"/>
                </a:cubicBezTo>
                <a:cubicBezTo>
                  <a:pt x="6406" y="3144"/>
                  <a:pt x="6240" y="3287"/>
                  <a:pt x="6049" y="3287"/>
                </a:cubicBezTo>
                <a:lnTo>
                  <a:pt x="4477" y="3287"/>
                </a:lnTo>
                <a:cubicBezTo>
                  <a:pt x="4287" y="3287"/>
                  <a:pt x="4144" y="3144"/>
                  <a:pt x="4144" y="2953"/>
                </a:cubicBezTo>
                <a:cubicBezTo>
                  <a:pt x="4144" y="2763"/>
                  <a:pt x="4287" y="2596"/>
                  <a:pt x="4477" y="2596"/>
                </a:cubicBezTo>
                <a:close/>
                <a:moveTo>
                  <a:pt x="1715" y="2596"/>
                </a:moveTo>
                <a:cubicBezTo>
                  <a:pt x="1905" y="2596"/>
                  <a:pt x="2072" y="2739"/>
                  <a:pt x="2072" y="2953"/>
                </a:cubicBezTo>
                <a:cubicBezTo>
                  <a:pt x="2072" y="3144"/>
                  <a:pt x="1905" y="3310"/>
                  <a:pt x="1715" y="3310"/>
                </a:cubicBezTo>
                <a:cubicBezTo>
                  <a:pt x="1500" y="3310"/>
                  <a:pt x="1358" y="3144"/>
                  <a:pt x="1358" y="2953"/>
                </a:cubicBezTo>
                <a:cubicBezTo>
                  <a:pt x="1358" y="2739"/>
                  <a:pt x="1500" y="2596"/>
                  <a:pt x="1715" y="2596"/>
                </a:cubicBezTo>
                <a:close/>
                <a:moveTo>
                  <a:pt x="3120" y="2596"/>
                </a:moveTo>
                <a:cubicBezTo>
                  <a:pt x="3310" y="2596"/>
                  <a:pt x="3477" y="2739"/>
                  <a:pt x="3477" y="2953"/>
                </a:cubicBezTo>
                <a:cubicBezTo>
                  <a:pt x="3477" y="3144"/>
                  <a:pt x="3310" y="3310"/>
                  <a:pt x="3120" y="3310"/>
                </a:cubicBezTo>
                <a:cubicBezTo>
                  <a:pt x="2906" y="3310"/>
                  <a:pt x="2763" y="3144"/>
                  <a:pt x="2763" y="2953"/>
                </a:cubicBezTo>
                <a:cubicBezTo>
                  <a:pt x="2763" y="2739"/>
                  <a:pt x="2906" y="2596"/>
                  <a:pt x="3120" y="2596"/>
                </a:cubicBezTo>
                <a:close/>
                <a:moveTo>
                  <a:pt x="1715" y="6906"/>
                </a:moveTo>
                <a:cubicBezTo>
                  <a:pt x="1905" y="6906"/>
                  <a:pt x="2072" y="7073"/>
                  <a:pt x="2072" y="7264"/>
                </a:cubicBezTo>
                <a:cubicBezTo>
                  <a:pt x="2072" y="7478"/>
                  <a:pt x="1905" y="7621"/>
                  <a:pt x="1715" y="7621"/>
                </a:cubicBezTo>
                <a:cubicBezTo>
                  <a:pt x="1500" y="7621"/>
                  <a:pt x="1358" y="7478"/>
                  <a:pt x="1358" y="7264"/>
                </a:cubicBezTo>
                <a:cubicBezTo>
                  <a:pt x="1358" y="7073"/>
                  <a:pt x="1500" y="6906"/>
                  <a:pt x="1715" y="6906"/>
                </a:cubicBezTo>
                <a:close/>
                <a:moveTo>
                  <a:pt x="3120" y="6906"/>
                </a:moveTo>
                <a:cubicBezTo>
                  <a:pt x="3310" y="6906"/>
                  <a:pt x="3477" y="7073"/>
                  <a:pt x="3477" y="7264"/>
                </a:cubicBezTo>
                <a:cubicBezTo>
                  <a:pt x="3477" y="7478"/>
                  <a:pt x="3310" y="7621"/>
                  <a:pt x="3120" y="7621"/>
                </a:cubicBezTo>
                <a:cubicBezTo>
                  <a:pt x="2906" y="7621"/>
                  <a:pt x="2763" y="7478"/>
                  <a:pt x="2763" y="7264"/>
                </a:cubicBezTo>
                <a:cubicBezTo>
                  <a:pt x="2763" y="7073"/>
                  <a:pt x="2906" y="6906"/>
                  <a:pt x="3120" y="6906"/>
                </a:cubicBezTo>
                <a:close/>
                <a:moveTo>
                  <a:pt x="6049" y="6930"/>
                </a:moveTo>
                <a:cubicBezTo>
                  <a:pt x="6240" y="6930"/>
                  <a:pt x="6406" y="7073"/>
                  <a:pt x="6406" y="7264"/>
                </a:cubicBezTo>
                <a:cubicBezTo>
                  <a:pt x="6406" y="7454"/>
                  <a:pt x="6240" y="7621"/>
                  <a:pt x="6049" y="7621"/>
                </a:cubicBezTo>
                <a:lnTo>
                  <a:pt x="4477" y="7621"/>
                </a:lnTo>
                <a:cubicBezTo>
                  <a:pt x="4287" y="7621"/>
                  <a:pt x="4144" y="7454"/>
                  <a:pt x="4144" y="7264"/>
                </a:cubicBezTo>
                <a:cubicBezTo>
                  <a:pt x="4144" y="7073"/>
                  <a:pt x="4287" y="6930"/>
                  <a:pt x="4477" y="6930"/>
                </a:cubicBezTo>
                <a:close/>
                <a:moveTo>
                  <a:pt x="3882" y="0"/>
                </a:moveTo>
                <a:cubicBezTo>
                  <a:pt x="3691" y="0"/>
                  <a:pt x="3549" y="143"/>
                  <a:pt x="3549" y="334"/>
                </a:cubicBezTo>
                <a:lnTo>
                  <a:pt x="3549" y="1239"/>
                </a:lnTo>
                <a:lnTo>
                  <a:pt x="810" y="1239"/>
                </a:lnTo>
                <a:cubicBezTo>
                  <a:pt x="357" y="1239"/>
                  <a:pt x="0" y="1596"/>
                  <a:pt x="0" y="2048"/>
                </a:cubicBezTo>
                <a:lnTo>
                  <a:pt x="0" y="3834"/>
                </a:lnTo>
                <a:cubicBezTo>
                  <a:pt x="0" y="4287"/>
                  <a:pt x="357" y="4644"/>
                  <a:pt x="810" y="4644"/>
                </a:cubicBezTo>
                <a:lnTo>
                  <a:pt x="3549" y="4644"/>
                </a:lnTo>
                <a:lnTo>
                  <a:pt x="3549" y="5573"/>
                </a:lnTo>
                <a:lnTo>
                  <a:pt x="810" y="5573"/>
                </a:lnTo>
                <a:cubicBezTo>
                  <a:pt x="357" y="5573"/>
                  <a:pt x="0" y="5930"/>
                  <a:pt x="0" y="6382"/>
                </a:cubicBezTo>
                <a:lnTo>
                  <a:pt x="0" y="8169"/>
                </a:lnTo>
                <a:cubicBezTo>
                  <a:pt x="0" y="8621"/>
                  <a:pt x="357" y="8978"/>
                  <a:pt x="810" y="8978"/>
                </a:cubicBezTo>
                <a:lnTo>
                  <a:pt x="3549" y="8978"/>
                </a:lnTo>
                <a:lnTo>
                  <a:pt x="3549" y="9883"/>
                </a:lnTo>
                <a:cubicBezTo>
                  <a:pt x="3310" y="9978"/>
                  <a:pt x="3120" y="10145"/>
                  <a:pt x="3025" y="10383"/>
                </a:cubicBezTo>
                <a:lnTo>
                  <a:pt x="334" y="10383"/>
                </a:lnTo>
                <a:cubicBezTo>
                  <a:pt x="167" y="10383"/>
                  <a:pt x="0" y="10526"/>
                  <a:pt x="0" y="10717"/>
                </a:cubicBezTo>
                <a:cubicBezTo>
                  <a:pt x="0" y="10907"/>
                  <a:pt x="167" y="11074"/>
                  <a:pt x="334" y="11074"/>
                </a:cubicBezTo>
                <a:lnTo>
                  <a:pt x="3025" y="11074"/>
                </a:lnTo>
                <a:cubicBezTo>
                  <a:pt x="3167" y="11407"/>
                  <a:pt x="3501" y="11622"/>
                  <a:pt x="3882" y="11622"/>
                </a:cubicBezTo>
                <a:cubicBezTo>
                  <a:pt x="4263" y="11622"/>
                  <a:pt x="4596" y="11407"/>
                  <a:pt x="4739" y="11074"/>
                </a:cubicBezTo>
                <a:lnTo>
                  <a:pt x="7430" y="11074"/>
                </a:lnTo>
                <a:cubicBezTo>
                  <a:pt x="7597" y="11074"/>
                  <a:pt x="7764" y="10907"/>
                  <a:pt x="7764" y="10717"/>
                </a:cubicBezTo>
                <a:cubicBezTo>
                  <a:pt x="7764" y="10526"/>
                  <a:pt x="7597" y="10383"/>
                  <a:pt x="7430" y="10383"/>
                </a:cubicBezTo>
                <a:lnTo>
                  <a:pt x="4739" y="10383"/>
                </a:lnTo>
                <a:cubicBezTo>
                  <a:pt x="4644" y="10145"/>
                  <a:pt x="4453" y="9978"/>
                  <a:pt x="4215" y="9883"/>
                </a:cubicBezTo>
                <a:lnTo>
                  <a:pt x="4215" y="8978"/>
                </a:lnTo>
                <a:lnTo>
                  <a:pt x="6954" y="8978"/>
                </a:lnTo>
                <a:cubicBezTo>
                  <a:pt x="7406" y="8978"/>
                  <a:pt x="7764" y="8621"/>
                  <a:pt x="7764" y="8169"/>
                </a:cubicBezTo>
                <a:lnTo>
                  <a:pt x="7764" y="6382"/>
                </a:lnTo>
                <a:cubicBezTo>
                  <a:pt x="7764" y="5930"/>
                  <a:pt x="7406" y="5573"/>
                  <a:pt x="6954" y="5573"/>
                </a:cubicBezTo>
                <a:lnTo>
                  <a:pt x="4215" y="5573"/>
                </a:lnTo>
                <a:lnTo>
                  <a:pt x="4215" y="4644"/>
                </a:lnTo>
                <a:lnTo>
                  <a:pt x="6954" y="4644"/>
                </a:lnTo>
                <a:cubicBezTo>
                  <a:pt x="7406" y="4644"/>
                  <a:pt x="7764" y="4287"/>
                  <a:pt x="7764" y="3834"/>
                </a:cubicBezTo>
                <a:lnTo>
                  <a:pt x="7764" y="2048"/>
                </a:lnTo>
                <a:cubicBezTo>
                  <a:pt x="7764" y="1596"/>
                  <a:pt x="7406" y="1239"/>
                  <a:pt x="6954" y="1239"/>
                </a:cubicBezTo>
                <a:lnTo>
                  <a:pt x="4215" y="1239"/>
                </a:lnTo>
                <a:lnTo>
                  <a:pt x="4215" y="334"/>
                </a:lnTo>
                <a:cubicBezTo>
                  <a:pt x="4215" y="143"/>
                  <a:pt x="4072" y="0"/>
                  <a:pt x="38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0"/>
        <p:cNvGrpSpPr/>
        <p:nvPr/>
      </p:nvGrpSpPr>
      <p:grpSpPr>
        <a:xfrm>
          <a:off x="0" y="0"/>
          <a:ext cx="0" cy="0"/>
          <a:chOff x="0" y="0"/>
          <a:chExt cx="0" cy="0"/>
        </a:xfrm>
      </p:grpSpPr>
      <p:sp>
        <p:nvSpPr>
          <p:cNvPr id="4891" name="Google Shape;4891;p7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ALTERNATIVE</a:t>
            </a:r>
            <a:r>
              <a:rPr lang="en"/>
              <a:t> RESOURCES</a:t>
            </a:r>
            <a:endParaRPr/>
          </a:p>
        </p:txBody>
      </p:sp>
      <p:sp>
        <p:nvSpPr>
          <p:cNvPr id="4892" name="Google Shape;4892;p71"/>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Exo"/>
                <a:ea typeface="Exo"/>
                <a:cs typeface="Exo"/>
                <a:sym typeface="Exo"/>
              </a:rPr>
              <a:t>Photos</a:t>
            </a:r>
            <a:endParaRPr sz="1800" b="1">
              <a:latin typeface="Exo"/>
              <a:ea typeface="Exo"/>
              <a:cs typeface="Exo"/>
              <a:sym typeface="Exo"/>
            </a:endParaRPr>
          </a:p>
          <a:p>
            <a:pPr marL="342900" lvl="0" indent="-203200" algn="l" rtl="0">
              <a:spcBef>
                <a:spcPts val="1000"/>
              </a:spcBef>
              <a:spcAft>
                <a:spcPts val="0"/>
              </a:spcAft>
              <a:buSzPts val="1400"/>
              <a:buChar char="●"/>
            </a:pPr>
            <a:r>
              <a:rPr lang="en">
                <a:uFill>
                  <a:noFill/>
                </a:uFill>
                <a:hlinkClick r:id="rId3"/>
              </a:rPr>
              <a:t>Laptop with blue optical fiber</a:t>
            </a:r>
            <a:endParaRPr/>
          </a:p>
          <a:p>
            <a:pPr marL="342900" lvl="0" indent="-203200" algn="l" rtl="0">
              <a:spcBef>
                <a:spcPts val="0"/>
              </a:spcBef>
              <a:spcAft>
                <a:spcPts val="0"/>
              </a:spcAft>
              <a:buSzPts val="1400"/>
              <a:buChar char="●"/>
            </a:pPr>
            <a:r>
              <a:rPr lang="en">
                <a:uFill>
                  <a:noFill/>
                </a:uFill>
                <a:hlinkClick r:id="rId4"/>
              </a:rPr>
              <a:t>Blue optic fiber close-up</a:t>
            </a:r>
            <a:endParaRPr/>
          </a:p>
          <a:p>
            <a:pPr marL="342900" lvl="0" indent="-203200" algn="l" rtl="0">
              <a:spcBef>
                <a:spcPts val="0"/>
              </a:spcBef>
              <a:spcAft>
                <a:spcPts val="0"/>
              </a:spcAft>
              <a:buSzPts val="1400"/>
              <a:buChar char="●"/>
            </a:pPr>
            <a:r>
              <a:rPr lang="en">
                <a:uFill>
                  <a:noFill/>
                </a:uFill>
                <a:hlinkClick r:id="rId5"/>
              </a:rPr>
              <a:t>Blue luminous optic fiber</a:t>
            </a:r>
            <a:endParaRPr/>
          </a:p>
          <a:p>
            <a:pPr marL="342900" lvl="0" indent="-203200" algn="l" rtl="0">
              <a:spcBef>
                <a:spcPts val="0"/>
              </a:spcBef>
              <a:spcAft>
                <a:spcPts val="0"/>
              </a:spcAft>
              <a:buSzPts val="1400"/>
              <a:buChar char="●"/>
            </a:pPr>
            <a:r>
              <a:rPr lang="en">
                <a:uFill>
                  <a:noFill/>
                </a:uFill>
                <a:hlinkClick r:id="rId6"/>
              </a:rPr>
              <a:t>Blue optic fiber with ethernet cables and laptop</a:t>
            </a:r>
            <a:endParaRPr/>
          </a:p>
          <a:p>
            <a:pPr marL="342900" lvl="0" indent="-203200" algn="l" rtl="0">
              <a:spcBef>
                <a:spcPts val="0"/>
              </a:spcBef>
              <a:spcAft>
                <a:spcPts val="0"/>
              </a:spcAft>
              <a:buSzPts val="1400"/>
              <a:buChar char="●"/>
            </a:pPr>
            <a:r>
              <a:rPr lang="en">
                <a:uFill>
                  <a:noFill/>
                </a:uFill>
                <a:hlinkClick r:id="rId7"/>
              </a:rPr>
              <a:t>Blue optic fiber with copy space</a:t>
            </a:r>
            <a:endParaRPr/>
          </a:p>
          <a:p>
            <a:pPr marL="342900" lvl="0" indent="-203200" algn="l" rtl="0">
              <a:spcBef>
                <a:spcPts val="0"/>
              </a:spcBef>
              <a:spcAft>
                <a:spcPts val="0"/>
              </a:spcAft>
              <a:buSzPts val="1400"/>
              <a:buChar char="●"/>
            </a:pPr>
            <a:r>
              <a:rPr lang="en">
                <a:uFill>
                  <a:noFill/>
                </a:uFill>
                <a:hlinkClick r:id="rId8"/>
              </a:rPr>
              <a:t>Blue shiny optic fiber</a:t>
            </a:r>
            <a:endParaRPr/>
          </a:p>
          <a:p>
            <a:pPr marL="342900" lvl="0" indent="-203200" algn="l" rtl="0">
              <a:spcBef>
                <a:spcPts val="0"/>
              </a:spcBef>
              <a:spcAft>
                <a:spcPts val="0"/>
              </a:spcAft>
              <a:buSzPts val="1400"/>
              <a:buChar char="●"/>
            </a:pPr>
            <a:r>
              <a:rPr lang="en">
                <a:uFill>
                  <a:noFill/>
                </a:uFill>
                <a:hlinkClick r:id="rId9"/>
              </a:rPr>
              <a:t>Blue luminescent optic fiber</a:t>
            </a:r>
            <a:endParaRPr/>
          </a:p>
          <a:p>
            <a:pPr marL="342900" lvl="0" indent="-203200" algn="l" rtl="0">
              <a:spcBef>
                <a:spcPts val="0"/>
              </a:spcBef>
              <a:spcAft>
                <a:spcPts val="0"/>
              </a:spcAft>
              <a:buSzPts val="1400"/>
              <a:buChar char="●"/>
            </a:pPr>
            <a:r>
              <a:rPr lang="en">
                <a:uFill>
                  <a:noFill/>
                </a:uFill>
                <a:hlinkClick r:id="rId10"/>
              </a:rPr>
              <a:t>Group of young people working together</a:t>
            </a:r>
            <a:endParaRPr/>
          </a:p>
          <a:p>
            <a:pPr marL="342900" lvl="0" indent="-203200" algn="l" rtl="0">
              <a:spcBef>
                <a:spcPts val="0"/>
              </a:spcBef>
              <a:spcAft>
                <a:spcPts val="0"/>
              </a:spcAft>
              <a:buSzPts val="1400"/>
              <a:buChar char="●"/>
            </a:pPr>
            <a:r>
              <a:rPr lang="en">
                <a:uFill>
                  <a:noFill/>
                </a:uFill>
                <a:hlinkClick r:id="rId11"/>
              </a:rPr>
              <a:t>Businesspeople meeting at office working</a:t>
            </a:r>
            <a:endParaRPr/>
          </a:p>
        </p:txBody>
      </p:sp>
      <p:sp>
        <p:nvSpPr>
          <p:cNvPr id="4893" name="Google Shape;4893;p71"/>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Exo"/>
                <a:ea typeface="Exo"/>
                <a:cs typeface="Exo"/>
                <a:sym typeface="Exo"/>
              </a:rPr>
              <a:t>Vectors</a:t>
            </a:r>
            <a:endParaRPr/>
          </a:p>
          <a:p>
            <a:pPr marL="342900" lvl="0" indent="-203200" algn="l" rtl="0">
              <a:spcBef>
                <a:spcPts val="1000"/>
              </a:spcBef>
              <a:spcAft>
                <a:spcPts val="0"/>
              </a:spcAft>
              <a:buSzPts val="1400"/>
              <a:buChar char="●"/>
            </a:pPr>
            <a:r>
              <a:rPr lang="en">
                <a:uFill>
                  <a:noFill/>
                </a:uFill>
                <a:hlinkClick r:id="rId12"/>
              </a:rPr>
              <a:t>Technology and future banner</a:t>
            </a:r>
            <a:endParaRPr/>
          </a:p>
          <a:p>
            <a:pPr marL="342900" lvl="0" indent="-203200" algn="l" rtl="0">
              <a:spcBef>
                <a:spcPts val="0"/>
              </a:spcBef>
              <a:spcAft>
                <a:spcPts val="0"/>
              </a:spcAft>
              <a:buSzPts val="1400"/>
              <a:buChar char="●"/>
            </a:pPr>
            <a:r>
              <a:rPr lang="en">
                <a:uFill>
                  <a:noFill/>
                </a:uFill>
                <a:hlinkClick r:id="rId13"/>
              </a:rPr>
              <a:t>Flat minimal technology landing page</a:t>
            </a:r>
            <a:endParaRPr/>
          </a:p>
        </p:txBody>
      </p:sp>
      <p:grpSp>
        <p:nvGrpSpPr>
          <p:cNvPr id="4894" name="Google Shape;4894;p71"/>
          <p:cNvGrpSpPr/>
          <p:nvPr/>
        </p:nvGrpSpPr>
        <p:grpSpPr>
          <a:xfrm>
            <a:off x="5105991" y="3315279"/>
            <a:ext cx="1105976" cy="133969"/>
            <a:chOff x="8183182" y="663852"/>
            <a:chExt cx="1475028" cy="178673"/>
          </a:xfrm>
        </p:grpSpPr>
        <p:grpSp>
          <p:nvGrpSpPr>
            <p:cNvPr id="4895" name="Google Shape;4895;p71"/>
            <p:cNvGrpSpPr/>
            <p:nvPr/>
          </p:nvGrpSpPr>
          <p:grpSpPr>
            <a:xfrm>
              <a:off x="8183182" y="774425"/>
              <a:ext cx="1178025" cy="68100"/>
              <a:chOff x="2024450" y="204150"/>
              <a:chExt cx="1178025" cy="68100"/>
            </a:xfrm>
          </p:grpSpPr>
          <p:sp>
            <p:nvSpPr>
              <p:cNvPr id="4896" name="Google Shape;4896;p7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7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7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7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7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7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7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7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7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7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6" name="Google Shape;4906;p71"/>
            <p:cNvGrpSpPr/>
            <p:nvPr/>
          </p:nvGrpSpPr>
          <p:grpSpPr>
            <a:xfrm>
              <a:off x="8480185" y="663852"/>
              <a:ext cx="1178025" cy="68100"/>
              <a:chOff x="2024450" y="204150"/>
              <a:chExt cx="1178025" cy="68100"/>
            </a:xfrm>
          </p:grpSpPr>
          <p:sp>
            <p:nvSpPr>
              <p:cNvPr id="4907" name="Google Shape;4907;p7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7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7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7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7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7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7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7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7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7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7" name="Google Shape;4917;p71"/>
          <p:cNvGrpSpPr/>
          <p:nvPr/>
        </p:nvGrpSpPr>
        <p:grpSpPr>
          <a:xfrm flipH="1">
            <a:off x="2672740" y="4245808"/>
            <a:ext cx="883262" cy="242091"/>
            <a:chOff x="2300350" y="2601250"/>
            <a:chExt cx="2275275" cy="623625"/>
          </a:xfrm>
        </p:grpSpPr>
        <p:sp>
          <p:nvSpPr>
            <p:cNvPr id="4918" name="Google Shape;4918;p7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7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7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7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7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7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4" name="Google Shape;4924;p71"/>
          <p:cNvGrpSpPr/>
          <p:nvPr/>
        </p:nvGrpSpPr>
        <p:grpSpPr>
          <a:xfrm rot="5400000">
            <a:off x="6653150" y="3937900"/>
            <a:ext cx="98902" cy="553090"/>
            <a:chOff x="4898850" y="4820550"/>
            <a:chExt cx="98902" cy="553090"/>
          </a:xfrm>
        </p:grpSpPr>
        <p:sp>
          <p:nvSpPr>
            <p:cNvPr id="4925" name="Google Shape;4925;p7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7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7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7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7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0" name="Google Shape;4930;p71"/>
          <p:cNvGrpSpPr/>
          <p:nvPr/>
        </p:nvGrpSpPr>
        <p:grpSpPr>
          <a:xfrm>
            <a:off x="8280316" y="926055"/>
            <a:ext cx="1105976" cy="133969"/>
            <a:chOff x="8183182" y="663852"/>
            <a:chExt cx="1475028" cy="178673"/>
          </a:xfrm>
        </p:grpSpPr>
        <p:grpSp>
          <p:nvGrpSpPr>
            <p:cNvPr id="4931" name="Google Shape;4931;p71"/>
            <p:cNvGrpSpPr/>
            <p:nvPr/>
          </p:nvGrpSpPr>
          <p:grpSpPr>
            <a:xfrm>
              <a:off x="8183182" y="774425"/>
              <a:ext cx="1178025" cy="68100"/>
              <a:chOff x="2024450" y="204150"/>
              <a:chExt cx="1178025" cy="68100"/>
            </a:xfrm>
          </p:grpSpPr>
          <p:sp>
            <p:nvSpPr>
              <p:cNvPr id="4932" name="Google Shape;4932;p7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7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7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7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7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7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7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7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7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7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71"/>
            <p:cNvGrpSpPr/>
            <p:nvPr/>
          </p:nvGrpSpPr>
          <p:grpSpPr>
            <a:xfrm>
              <a:off x="8480185" y="663852"/>
              <a:ext cx="1178025" cy="68100"/>
              <a:chOff x="2024450" y="204150"/>
              <a:chExt cx="1178025" cy="68100"/>
            </a:xfrm>
          </p:grpSpPr>
          <p:sp>
            <p:nvSpPr>
              <p:cNvPr id="4943" name="Google Shape;4943;p7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7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7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7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7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7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7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7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7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7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53" name="Google Shape;4953;p71"/>
          <p:cNvGrpSpPr/>
          <p:nvPr/>
        </p:nvGrpSpPr>
        <p:grpSpPr>
          <a:xfrm rot="5400000" flipH="1">
            <a:off x="7989265" y="2892346"/>
            <a:ext cx="883262" cy="242091"/>
            <a:chOff x="2300350" y="2601250"/>
            <a:chExt cx="2275275" cy="623625"/>
          </a:xfrm>
        </p:grpSpPr>
        <p:sp>
          <p:nvSpPr>
            <p:cNvPr id="4954" name="Google Shape;4954;p7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7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7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7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7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7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63"/>
        <p:cNvGrpSpPr/>
        <p:nvPr/>
      </p:nvGrpSpPr>
      <p:grpSpPr>
        <a:xfrm>
          <a:off x="0" y="0"/>
          <a:ext cx="0" cy="0"/>
          <a:chOff x="0" y="0"/>
          <a:chExt cx="0" cy="0"/>
        </a:xfrm>
      </p:grpSpPr>
      <p:sp>
        <p:nvSpPr>
          <p:cNvPr id="4964" name="Google Shape;4964;p72"/>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2"/>
                </a:solidFill>
              </a:rPr>
              <a:t>RESOURCES</a:t>
            </a:r>
            <a:endParaRPr>
              <a:solidFill>
                <a:schemeClr val="accent2"/>
              </a:solidFill>
            </a:endParaRPr>
          </a:p>
        </p:txBody>
      </p:sp>
      <p:sp>
        <p:nvSpPr>
          <p:cNvPr id="4965" name="Google Shape;4965;p72"/>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Exo"/>
                <a:ea typeface="Exo"/>
                <a:cs typeface="Exo"/>
                <a:sym typeface="Exo"/>
              </a:rPr>
              <a:t>Photos</a:t>
            </a:r>
            <a:endParaRPr sz="1800" b="1">
              <a:latin typeface="Exo"/>
              <a:ea typeface="Exo"/>
              <a:cs typeface="Exo"/>
              <a:sym typeface="Exo"/>
            </a:endParaRPr>
          </a:p>
          <a:p>
            <a:pPr marL="342900" lvl="0" indent="-203200" algn="l" rtl="0">
              <a:spcBef>
                <a:spcPts val="1000"/>
              </a:spcBef>
              <a:spcAft>
                <a:spcPts val="0"/>
              </a:spcAft>
              <a:buSzPts val="1400"/>
              <a:buChar char="●"/>
            </a:pPr>
            <a:r>
              <a:rPr lang="en">
                <a:uFill>
                  <a:noFill/>
                </a:uFill>
                <a:hlinkClick r:id="rId3"/>
              </a:rPr>
              <a:t>Blue optic fiber with laptop</a:t>
            </a:r>
            <a:endParaRPr/>
          </a:p>
          <a:p>
            <a:pPr marL="342900" lvl="0" indent="-203200" algn="l" rtl="0">
              <a:spcBef>
                <a:spcPts val="0"/>
              </a:spcBef>
              <a:spcAft>
                <a:spcPts val="0"/>
              </a:spcAft>
              <a:buSzPts val="1400"/>
              <a:buChar char="●"/>
            </a:pPr>
            <a:r>
              <a:rPr lang="en">
                <a:uFill>
                  <a:noFill/>
                </a:uFill>
                <a:hlinkClick r:id="rId4"/>
              </a:rPr>
              <a:t>Blue optic fiber with ethernet cable</a:t>
            </a:r>
            <a:endParaRPr/>
          </a:p>
          <a:p>
            <a:pPr marL="342900" lvl="0" indent="-203200" algn="l" rtl="0">
              <a:spcBef>
                <a:spcPts val="0"/>
              </a:spcBef>
              <a:spcAft>
                <a:spcPts val="0"/>
              </a:spcAft>
              <a:buSzPts val="1400"/>
              <a:buChar char="●"/>
            </a:pPr>
            <a:r>
              <a:rPr lang="en">
                <a:uFill>
                  <a:noFill/>
                </a:uFill>
                <a:hlinkClick r:id="rId5"/>
              </a:rPr>
              <a:t>Blue optic fiber with ethernet cables I</a:t>
            </a:r>
            <a:endParaRPr/>
          </a:p>
          <a:p>
            <a:pPr marL="342900" lvl="0" indent="-203200" algn="l" rtl="0">
              <a:spcBef>
                <a:spcPts val="0"/>
              </a:spcBef>
              <a:spcAft>
                <a:spcPts val="0"/>
              </a:spcAft>
              <a:buSzPts val="1400"/>
              <a:buChar char="●"/>
            </a:pPr>
            <a:r>
              <a:rPr lang="en">
                <a:uFill>
                  <a:noFill/>
                </a:uFill>
                <a:hlinkClick r:id="rId6"/>
              </a:rPr>
              <a:t>Blue optic fiber with ethernet cables II</a:t>
            </a:r>
            <a:endParaRPr/>
          </a:p>
          <a:p>
            <a:pPr marL="342900" lvl="0" indent="-203200" algn="l" rtl="0">
              <a:spcBef>
                <a:spcPts val="0"/>
              </a:spcBef>
              <a:spcAft>
                <a:spcPts val="0"/>
              </a:spcAft>
              <a:buSzPts val="1400"/>
              <a:buChar char="●"/>
            </a:pPr>
            <a:r>
              <a:rPr lang="en">
                <a:uFill>
                  <a:noFill/>
                </a:uFill>
                <a:hlinkClick r:id="rId7"/>
              </a:rPr>
              <a:t>Business woman with laptop</a:t>
            </a:r>
            <a:endParaRPr/>
          </a:p>
          <a:p>
            <a:pPr marL="342900" lvl="0" indent="-203200" algn="l" rtl="0">
              <a:spcBef>
                <a:spcPts val="0"/>
              </a:spcBef>
              <a:spcAft>
                <a:spcPts val="0"/>
              </a:spcAft>
              <a:buSzPts val="1400"/>
              <a:buChar char="●"/>
            </a:pPr>
            <a:r>
              <a:rPr lang="en">
                <a:uFill>
                  <a:noFill/>
                </a:uFill>
                <a:hlinkClick r:id="rId8"/>
              </a:rPr>
              <a:t>Young business man talking on the phone</a:t>
            </a:r>
            <a:endParaRPr/>
          </a:p>
          <a:p>
            <a:pPr marL="342900" lvl="0" indent="-203200" algn="l" rtl="0">
              <a:spcBef>
                <a:spcPts val="0"/>
              </a:spcBef>
              <a:spcAft>
                <a:spcPts val="0"/>
              </a:spcAft>
              <a:buSzPts val="1400"/>
              <a:buChar char="●"/>
            </a:pPr>
            <a:r>
              <a:rPr lang="en">
                <a:uFill>
                  <a:noFill/>
                </a:uFill>
                <a:hlinkClick r:id="rId9"/>
              </a:rPr>
              <a:t>African american man working on laptop</a:t>
            </a:r>
            <a:endParaRPr/>
          </a:p>
          <a:p>
            <a:pPr marL="342900" lvl="0" indent="-203200" algn="l" rtl="0">
              <a:spcBef>
                <a:spcPts val="0"/>
              </a:spcBef>
              <a:spcAft>
                <a:spcPts val="0"/>
              </a:spcAft>
              <a:buSzPts val="1400"/>
              <a:buChar char="●"/>
            </a:pPr>
            <a:r>
              <a:rPr lang="en">
                <a:uFill>
                  <a:noFill/>
                </a:uFill>
                <a:hlinkClick r:id="rId10"/>
              </a:rPr>
              <a:t>Portrait of young attractive woman holding laptop looking at camera</a:t>
            </a:r>
            <a:endParaRPr/>
          </a:p>
          <a:p>
            <a:pPr marL="342900" lvl="0" indent="-203200" algn="l" rtl="0">
              <a:spcBef>
                <a:spcPts val="0"/>
              </a:spcBef>
              <a:spcAft>
                <a:spcPts val="0"/>
              </a:spcAft>
              <a:buSzPts val="1400"/>
              <a:buChar char="●"/>
            </a:pPr>
            <a:r>
              <a:rPr lang="en">
                <a:uFill>
                  <a:noFill/>
                </a:uFill>
                <a:hlinkClick r:id="rId11"/>
              </a:rPr>
              <a:t>Wi-fi router with blue optical fiber</a:t>
            </a:r>
            <a:endParaRPr/>
          </a:p>
        </p:txBody>
      </p:sp>
      <p:sp>
        <p:nvSpPr>
          <p:cNvPr id="4966" name="Google Shape;4966;p72"/>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latin typeface="Exo"/>
                <a:ea typeface="Exo"/>
                <a:cs typeface="Exo"/>
                <a:sym typeface="Exo"/>
              </a:rPr>
              <a:t>Vectors</a:t>
            </a:r>
            <a:endParaRPr sz="1800" b="1">
              <a:latin typeface="Exo"/>
              <a:ea typeface="Exo"/>
              <a:cs typeface="Exo"/>
              <a:sym typeface="Exo"/>
            </a:endParaRPr>
          </a:p>
          <a:p>
            <a:pPr marL="342900" lvl="0" indent="-203200" algn="l" rtl="0">
              <a:spcBef>
                <a:spcPts val="1000"/>
              </a:spcBef>
              <a:spcAft>
                <a:spcPts val="0"/>
              </a:spcAft>
              <a:buSzPts val="1400"/>
              <a:buChar char="●"/>
            </a:pPr>
            <a:r>
              <a:rPr lang="en">
                <a:uFill>
                  <a:noFill/>
                </a:uFill>
                <a:hlinkClick r:id="rId12"/>
              </a:rPr>
              <a:t>Technology and future instagram posts</a:t>
            </a:r>
            <a:endParaRPr/>
          </a:p>
          <a:p>
            <a:pPr marL="342900" lvl="0" indent="-203200" algn="l" rtl="0">
              <a:spcBef>
                <a:spcPts val="0"/>
              </a:spcBef>
              <a:spcAft>
                <a:spcPts val="0"/>
              </a:spcAft>
              <a:buSzPts val="1400"/>
              <a:buChar char="●"/>
            </a:pPr>
            <a:r>
              <a:rPr lang="en">
                <a:uFill>
                  <a:noFill/>
                </a:uFill>
                <a:hlinkClick r:id="rId13"/>
              </a:rPr>
              <a:t>Technology and future landing page</a:t>
            </a:r>
            <a:endParaRPr/>
          </a:p>
          <a:p>
            <a:pPr marL="0" lvl="0" indent="0" algn="l" rtl="0">
              <a:spcBef>
                <a:spcPts val="1000"/>
              </a:spcBef>
              <a:spcAft>
                <a:spcPts val="0"/>
              </a:spcAft>
              <a:buClr>
                <a:schemeClr val="dk1"/>
              </a:buClr>
              <a:buSzPts val="1100"/>
              <a:buFont typeface="Arial"/>
              <a:buNone/>
            </a:pPr>
            <a:r>
              <a:rPr lang="en" sz="1800" b="1">
                <a:latin typeface="Exo"/>
                <a:ea typeface="Exo"/>
                <a:cs typeface="Exo"/>
                <a:sym typeface="Exo"/>
              </a:rPr>
              <a:t>Icons</a:t>
            </a:r>
            <a:endParaRPr sz="1800" b="1">
              <a:latin typeface="Exo"/>
              <a:ea typeface="Exo"/>
              <a:cs typeface="Exo"/>
              <a:sym typeface="Exo"/>
            </a:endParaRPr>
          </a:p>
          <a:p>
            <a:pPr marL="342900" lvl="0" indent="-203200" algn="l" rtl="0">
              <a:spcBef>
                <a:spcPts val="1000"/>
              </a:spcBef>
              <a:spcAft>
                <a:spcPts val="0"/>
              </a:spcAft>
              <a:buSzPts val="1400"/>
              <a:buChar char="●"/>
            </a:pPr>
            <a:r>
              <a:rPr lang="en">
                <a:uFill>
                  <a:noFill/>
                </a:uFill>
                <a:hlinkClick r:id="rId14"/>
              </a:rPr>
              <a:t>Big data</a:t>
            </a:r>
            <a:endParaRPr/>
          </a:p>
        </p:txBody>
      </p:sp>
      <p:sp>
        <p:nvSpPr>
          <p:cNvPr id="4967" name="Google Shape;4967;p72"/>
          <p:cNvSpPr/>
          <p:nvPr/>
        </p:nvSpPr>
        <p:spPr>
          <a:xfrm flipH="1">
            <a:off x="7938770" y="76464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72"/>
          <p:cNvSpPr/>
          <p:nvPr/>
        </p:nvSpPr>
        <p:spPr>
          <a:xfrm flipH="1">
            <a:off x="7635670" y="48534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9" name="Google Shape;4969;p72"/>
          <p:cNvGrpSpPr/>
          <p:nvPr/>
        </p:nvGrpSpPr>
        <p:grpSpPr>
          <a:xfrm>
            <a:off x="4121329" y="4313866"/>
            <a:ext cx="1105976" cy="133969"/>
            <a:chOff x="8183182" y="663852"/>
            <a:chExt cx="1475028" cy="178673"/>
          </a:xfrm>
        </p:grpSpPr>
        <p:grpSp>
          <p:nvGrpSpPr>
            <p:cNvPr id="4970" name="Google Shape;4970;p72"/>
            <p:cNvGrpSpPr/>
            <p:nvPr/>
          </p:nvGrpSpPr>
          <p:grpSpPr>
            <a:xfrm>
              <a:off x="8183182" y="774425"/>
              <a:ext cx="1178025" cy="68100"/>
              <a:chOff x="2024450" y="204150"/>
              <a:chExt cx="1178025" cy="68100"/>
            </a:xfrm>
          </p:grpSpPr>
          <p:sp>
            <p:nvSpPr>
              <p:cNvPr id="4971" name="Google Shape;4971;p7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7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7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7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7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7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7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7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7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7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1" name="Google Shape;4981;p72"/>
            <p:cNvGrpSpPr/>
            <p:nvPr/>
          </p:nvGrpSpPr>
          <p:grpSpPr>
            <a:xfrm>
              <a:off x="8480185" y="663852"/>
              <a:ext cx="1178025" cy="68100"/>
              <a:chOff x="2024450" y="204150"/>
              <a:chExt cx="1178025" cy="68100"/>
            </a:xfrm>
          </p:grpSpPr>
          <p:sp>
            <p:nvSpPr>
              <p:cNvPr id="4982" name="Google Shape;4982;p7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7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7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7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7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7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7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7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7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7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2" name="Google Shape;4992;p72"/>
          <p:cNvGrpSpPr/>
          <p:nvPr/>
        </p:nvGrpSpPr>
        <p:grpSpPr>
          <a:xfrm>
            <a:off x="6894215" y="3511971"/>
            <a:ext cx="883262" cy="242091"/>
            <a:chOff x="2300350" y="2601250"/>
            <a:chExt cx="2275275" cy="623625"/>
          </a:xfrm>
        </p:grpSpPr>
        <p:sp>
          <p:nvSpPr>
            <p:cNvPr id="4993" name="Google Shape;4993;p7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7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7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7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7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7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835270" y="1789485"/>
            <a:ext cx="5032898" cy="10661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accent2"/>
                </a:solidFill>
              </a:rPr>
              <a:t>Politicas de uso</a:t>
            </a:r>
            <a:endParaRPr sz="4400" dirty="0">
              <a:solidFill>
                <a:schemeClr val="accent2"/>
              </a:solidFill>
            </a:endParaRPr>
          </a:p>
        </p:txBody>
      </p:sp>
      <p:pic>
        <p:nvPicPr>
          <p:cNvPr id="2774" name="Google Shape;2774;p36"/>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2345200" y="704475"/>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sp>
        <p:nvSpPr>
          <p:cNvPr id="2772" name="Google Shape;2772;p36"/>
          <p:cNvSpPr txBox="1">
            <a:spLocks noGrp="1"/>
          </p:cNvSpPr>
          <p:nvPr>
            <p:ph type="title"/>
          </p:nvPr>
        </p:nvSpPr>
        <p:spPr>
          <a:xfrm>
            <a:off x="-16178" y="31844"/>
            <a:ext cx="5514469" cy="5727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solidFill>
                  <a:schemeClr val="accent2"/>
                </a:solidFill>
              </a:rPr>
              <a:t>Politicas de uso</a:t>
            </a:r>
            <a:endParaRPr sz="4400" dirty="0">
              <a:solidFill>
                <a:schemeClr val="accent2"/>
              </a:solidFill>
            </a:endParaRPr>
          </a:p>
        </p:txBody>
      </p:sp>
      <p:sp>
        <p:nvSpPr>
          <p:cNvPr id="2773" name="Google Shape;2773;p36"/>
          <p:cNvSpPr txBox="1">
            <a:spLocks noGrp="1"/>
          </p:cNvSpPr>
          <p:nvPr>
            <p:ph type="subTitle" idx="1"/>
          </p:nvPr>
        </p:nvSpPr>
        <p:spPr>
          <a:xfrm>
            <a:off x="233148" y="802884"/>
            <a:ext cx="8556057" cy="685714"/>
          </a:xfrm>
          <a:prstGeom prst="rect">
            <a:avLst/>
          </a:prstGeom>
        </p:spPr>
        <p:txBody>
          <a:bodyPr spcFirstLastPara="1" wrap="square" lIns="91425" tIns="91425" rIns="91425" bIns="91425" anchor="ctr" anchorCtr="0">
            <a:noAutofit/>
          </a:bodyPr>
          <a:lstStyle/>
          <a:p>
            <a:pPr marL="0" indent="0"/>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Nimbus2024API es gratuita y de uso abierto. Solicitamos a todas las personas que por favor respeten nuestras políticas de uso.</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7471439" y="3616978"/>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4461726" y="41649"/>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96239" y="3820728"/>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 name="Google Shape;2773;p36">
            <a:extLst>
              <a:ext uri="{FF2B5EF4-FFF2-40B4-BE49-F238E27FC236}">
                <a16:creationId xmlns:a16="http://schemas.microsoft.com/office/drawing/2014/main" id="{07E3A5C1-4FB4-4170-8A04-007E79E676EB}"/>
              </a:ext>
            </a:extLst>
          </p:cNvPr>
          <p:cNvSpPr txBox="1">
            <a:spLocks/>
          </p:cNvSpPr>
          <p:nvPr/>
        </p:nvSpPr>
        <p:spPr>
          <a:xfrm>
            <a:off x="293971" y="2408538"/>
            <a:ext cx="8556057" cy="6857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algn="just">
              <a:lnSpc>
                <a:spcPct val="107000"/>
              </a:lnSpc>
              <a:spcAft>
                <a:spcPts val="800"/>
              </a:spcAft>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Políticas: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Sea amable y amigable con los usuarios de Nimbus2024API.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Si detecta vulnerabilidades en el sistema, reportarlas de manera adecuada y responsable.</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No está permitido utilizarla con fines maliciosos, ilegales o no autorizados.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1800" b="1" dirty="0">
                <a:effectLst/>
                <a:latin typeface="Times New Roman" panose="02020603050405020304" pitchFamily="18" charset="0"/>
                <a:ea typeface="Calibri" panose="020F0502020204030204" pitchFamily="34" charset="0"/>
                <a:cs typeface="Times New Roman" panose="02020603050405020304" pitchFamily="18" charset="0"/>
              </a:rPr>
              <a:t>Desarrolladores que deseen integrar la API en sus aplicaciones de manera ética y conforme a las leyes.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endParaRPr lang="es-ES" dirty="0"/>
          </a:p>
        </p:txBody>
      </p:sp>
    </p:spTree>
    <p:extLst>
      <p:ext uri="{BB962C8B-B14F-4D97-AF65-F5344CB8AC3E}">
        <p14:creationId xmlns:p14="http://schemas.microsoft.com/office/powerpoint/2010/main" val="233304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5" name="Google Shape;2825;p37"/>
          <p:cNvSpPr txBox="1">
            <a:spLocks noGrp="1"/>
          </p:cNvSpPr>
          <p:nvPr>
            <p:ph type="subTitle" idx="1"/>
          </p:nvPr>
        </p:nvSpPr>
        <p:spPr>
          <a:xfrm>
            <a:off x="789580" y="689617"/>
            <a:ext cx="6973979" cy="1458731"/>
          </a:xfrm>
          <a:prstGeom prst="rect">
            <a:avLst/>
          </a:prstGeom>
        </p:spPr>
        <p:txBody>
          <a:bodyPr spcFirstLastPara="1" wrap="square" lIns="91425" tIns="91425" rIns="91425" bIns="91425" anchor="t" anchorCtr="0">
            <a:noAutofit/>
          </a:bodyPr>
          <a:lstStyle/>
          <a:p>
            <a:pPr marL="342900" lvl="0" indent="-342900" algn="just">
              <a:lnSpc>
                <a:spcPct val="107000"/>
              </a:lnSpc>
              <a:buFont typeface="Symbol" panose="05050102010706020507" pitchFamily="18" charset="2"/>
              <a:buChar char=""/>
            </a:pPr>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Los desarrolladores deben de implementar medidas de seguridad razonables en sus aplicaciones para proteger los datos obtenidos a través de Nimbus2024API.</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No está permitido replicar, copiar o modificar partes de la API sin autorización.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Los usuarios de la API son responsables del uso adecuado de la misma y de cualquier consecuencia derivada de su integración.</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000" b="1" dirty="0">
                <a:effectLst/>
                <a:latin typeface="Times New Roman" panose="02020603050405020304" pitchFamily="18" charset="0"/>
                <a:ea typeface="Calibri" panose="020F0502020204030204" pitchFamily="34" charset="0"/>
                <a:cs typeface="Times New Roman" panose="02020603050405020304" pitchFamily="18" charset="0"/>
              </a:rPr>
              <a:t>Nimbus2024API se reserva el derecho de cancelar el acceso de cualquier usuario que viole estas políticas de uso, infrinja las leyes aplicables o haga uso inapropiado de la API.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grpSp>
        <p:nvGrpSpPr>
          <p:cNvPr id="2826" name="Google Shape;2826;p37"/>
          <p:cNvGrpSpPr/>
          <p:nvPr/>
        </p:nvGrpSpPr>
        <p:grpSpPr>
          <a:xfrm rot="5400000" flipH="1">
            <a:off x="8421927" y="56364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496180" y="4310757"/>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790599" y="4453883"/>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 name="Google Shape;2826;p37">
            <a:extLst>
              <a:ext uri="{FF2B5EF4-FFF2-40B4-BE49-F238E27FC236}">
                <a16:creationId xmlns:a16="http://schemas.microsoft.com/office/drawing/2014/main" id="{57EA536C-8D87-4612-AD84-EC1D2CE51512}"/>
              </a:ext>
            </a:extLst>
          </p:cNvPr>
          <p:cNvGrpSpPr/>
          <p:nvPr/>
        </p:nvGrpSpPr>
        <p:grpSpPr>
          <a:xfrm rot="16200000" flipH="1">
            <a:off x="347947" y="4831923"/>
            <a:ext cx="883262" cy="242091"/>
            <a:chOff x="2300350" y="2601250"/>
            <a:chExt cx="2275275" cy="623625"/>
          </a:xfrm>
        </p:grpSpPr>
        <p:sp>
          <p:nvSpPr>
            <p:cNvPr id="57" name="Google Shape;2827;p37">
              <a:extLst>
                <a:ext uri="{FF2B5EF4-FFF2-40B4-BE49-F238E27FC236}">
                  <a16:creationId xmlns:a16="http://schemas.microsoft.com/office/drawing/2014/main" id="{9A47D95F-0D91-44F6-9AAF-3AC362E6D280}"/>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28;p37">
              <a:extLst>
                <a:ext uri="{FF2B5EF4-FFF2-40B4-BE49-F238E27FC236}">
                  <a16:creationId xmlns:a16="http://schemas.microsoft.com/office/drawing/2014/main" id="{9F222CCB-A001-438C-8A90-74F7917C63BE}"/>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29;p37">
              <a:extLst>
                <a:ext uri="{FF2B5EF4-FFF2-40B4-BE49-F238E27FC236}">
                  <a16:creationId xmlns:a16="http://schemas.microsoft.com/office/drawing/2014/main" id="{F6358A8D-7EF8-4965-9808-A98E7DC106D4}"/>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30;p37">
              <a:extLst>
                <a:ext uri="{FF2B5EF4-FFF2-40B4-BE49-F238E27FC236}">
                  <a16:creationId xmlns:a16="http://schemas.microsoft.com/office/drawing/2014/main" id="{FAB1288C-361C-4588-AF0A-D24AF70F12D7}"/>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31;p37">
              <a:extLst>
                <a:ext uri="{FF2B5EF4-FFF2-40B4-BE49-F238E27FC236}">
                  <a16:creationId xmlns:a16="http://schemas.microsoft.com/office/drawing/2014/main" id="{970FE375-696A-443E-AB3B-5EEDEA9906AD}"/>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32;p37">
              <a:extLst>
                <a:ext uri="{FF2B5EF4-FFF2-40B4-BE49-F238E27FC236}">
                  <a16:creationId xmlns:a16="http://schemas.microsoft.com/office/drawing/2014/main" id="{63DC1A69-75B4-4B0D-8249-57A5141C5EB7}"/>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38"/>
          <p:cNvSpPr/>
          <p:nvPr/>
        </p:nvSpPr>
        <p:spPr>
          <a:xfrm>
            <a:off x="1203876" y="3085828"/>
            <a:ext cx="6237300" cy="4380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txBox="1">
            <a:spLocks noGrp="1"/>
          </p:cNvSpPr>
          <p:nvPr>
            <p:ph type="title"/>
          </p:nvPr>
        </p:nvSpPr>
        <p:spPr>
          <a:xfrm>
            <a:off x="307154" y="2017029"/>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dirty="0">
                <a:effectLst/>
                <a:latin typeface="Times New Roman" panose="02020603050405020304" pitchFamily="18" charset="0"/>
                <a:ea typeface="Calibri" panose="020F0502020204030204" pitchFamily="34" charset="0"/>
              </a:rPr>
              <a:t>Para preguntas o soporte sobre el uso de Nimbus2024API, pueden ponerse en contacto a través del correo </a:t>
            </a:r>
            <a:endParaRPr dirty="0">
              <a:solidFill>
                <a:schemeClr val="accent2"/>
              </a:solidFill>
            </a:endParaRPr>
          </a:p>
        </p:txBody>
      </p:sp>
      <p:sp>
        <p:nvSpPr>
          <p:cNvPr id="2884" name="Google Shape;2884;p38"/>
          <p:cNvSpPr txBox="1">
            <a:spLocks noGrp="1"/>
          </p:cNvSpPr>
          <p:nvPr>
            <p:ph type="subTitle" idx="1"/>
          </p:nvPr>
        </p:nvSpPr>
        <p:spPr>
          <a:xfrm>
            <a:off x="1452704" y="3085828"/>
            <a:ext cx="5426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u="sng" dirty="0">
                <a:solidFill>
                  <a:srgbClr val="8FFFFF"/>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soporteNimbus2024API</a:t>
            </a:r>
            <a:r>
              <a:rPr lang="es-NI" sz="18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@gmail.com</a:t>
            </a:r>
            <a:r>
              <a:rPr lang="es-NI" sz="1800" b="1" dirty="0">
                <a:solidFill>
                  <a:schemeClr val="bg1"/>
                </a:solidFill>
                <a:effectLst/>
                <a:latin typeface="Times New Roman" panose="02020603050405020304" pitchFamily="18" charset="0"/>
                <a:ea typeface="Calibri" panose="020F0502020204030204" pitchFamily="34" charset="0"/>
              </a:rPr>
              <a:t> </a:t>
            </a:r>
            <a:endParaRPr dirty="0">
              <a:solidFill>
                <a:schemeClr val="bg1"/>
              </a:solidFill>
            </a:endParaRPr>
          </a:p>
        </p:txBody>
      </p:sp>
      <p:sp>
        <p:nvSpPr>
          <p:cNvPr id="2885" name="Google Shape;2885;p38"/>
          <p:cNvSpPr txBox="1">
            <a:spLocks noGrp="1"/>
          </p:cNvSpPr>
          <p:nvPr>
            <p:ph type="title" idx="2"/>
          </p:nvPr>
        </p:nvSpPr>
        <p:spPr>
          <a:xfrm>
            <a:off x="800658" y="1146757"/>
            <a:ext cx="6833748" cy="54786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Soporte y contacto.</a:t>
            </a:r>
            <a:endParaRPr sz="5400" dirty="0"/>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3" name="Google Shape;2883;p38"/>
          <p:cNvSpPr txBox="1">
            <a:spLocks noGrp="1"/>
          </p:cNvSpPr>
          <p:nvPr>
            <p:ph type="title"/>
          </p:nvPr>
        </p:nvSpPr>
        <p:spPr>
          <a:xfrm>
            <a:off x="1261740" y="2112842"/>
            <a:ext cx="7717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accent2"/>
                </a:solidFill>
              </a:rPr>
              <a:t>CODIGOS DE LA API Y PARA QUE FUNCIONA.</a:t>
            </a:r>
            <a:endParaRPr dirty="0">
              <a:solidFill>
                <a:schemeClr val="accent2"/>
              </a:solidFill>
            </a:endParaRPr>
          </a:p>
        </p:txBody>
      </p:sp>
      <p:grpSp>
        <p:nvGrpSpPr>
          <p:cNvPr id="2886" name="Google Shape;2886;p38"/>
          <p:cNvGrpSpPr/>
          <p:nvPr/>
        </p:nvGrpSpPr>
        <p:grpSpPr>
          <a:xfrm rot="-5400000">
            <a:off x="2746096" y="55862"/>
            <a:ext cx="1823016" cy="296643"/>
            <a:chOff x="7857346" y="3902355"/>
            <a:chExt cx="1823016" cy="296643"/>
          </a:xfrm>
        </p:grpSpPr>
        <p:sp>
          <p:nvSpPr>
            <p:cNvPr id="2887" name="Google Shape;2887;p3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3" name="Google Shape;2893;p38"/>
          <p:cNvGrpSpPr/>
          <p:nvPr/>
        </p:nvGrpSpPr>
        <p:grpSpPr>
          <a:xfrm rot="5400000">
            <a:off x="1639375" y="1028400"/>
            <a:ext cx="98902" cy="553090"/>
            <a:chOff x="4898850" y="4820550"/>
            <a:chExt cx="98902" cy="553090"/>
          </a:xfrm>
        </p:grpSpPr>
        <p:sp>
          <p:nvSpPr>
            <p:cNvPr id="2894" name="Google Shape;2894;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1609176" y="4434219"/>
            <a:ext cx="1252897" cy="51000"/>
            <a:chOff x="2915381" y="4104819"/>
            <a:chExt cx="1252897" cy="51000"/>
          </a:xfrm>
        </p:grpSpPr>
        <p:sp>
          <p:nvSpPr>
            <p:cNvPr id="2900" name="Google Shape;2900;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38"/>
          <p:cNvGrpSpPr/>
          <p:nvPr/>
        </p:nvGrpSpPr>
        <p:grpSpPr>
          <a:xfrm>
            <a:off x="5495767" y="691791"/>
            <a:ext cx="1105976" cy="133969"/>
            <a:chOff x="8183182" y="663852"/>
            <a:chExt cx="1475028" cy="178673"/>
          </a:xfrm>
        </p:grpSpPr>
        <p:grpSp>
          <p:nvGrpSpPr>
            <p:cNvPr id="2915" name="Google Shape;2915;p38"/>
            <p:cNvGrpSpPr/>
            <p:nvPr/>
          </p:nvGrpSpPr>
          <p:grpSpPr>
            <a:xfrm>
              <a:off x="8183182" y="774425"/>
              <a:ext cx="1178025" cy="68100"/>
              <a:chOff x="2024450" y="204150"/>
              <a:chExt cx="1178025" cy="68100"/>
            </a:xfrm>
          </p:grpSpPr>
          <p:sp>
            <p:nvSpPr>
              <p:cNvPr id="2916" name="Google Shape;2916;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6" name="Google Shape;2926;p38"/>
            <p:cNvGrpSpPr/>
            <p:nvPr/>
          </p:nvGrpSpPr>
          <p:grpSpPr>
            <a:xfrm>
              <a:off x="8480185" y="663852"/>
              <a:ext cx="1178025" cy="68100"/>
              <a:chOff x="2024450" y="204150"/>
              <a:chExt cx="1178025" cy="68100"/>
            </a:xfrm>
          </p:grpSpPr>
          <p:sp>
            <p:nvSpPr>
              <p:cNvPr id="2927" name="Google Shape;2927;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37" name="Google Shape;2937;p38"/>
          <p:cNvGrpSpPr/>
          <p:nvPr/>
        </p:nvGrpSpPr>
        <p:grpSpPr>
          <a:xfrm rot="5400000">
            <a:off x="5968600" y="4273462"/>
            <a:ext cx="98902" cy="553090"/>
            <a:chOff x="4898850" y="4820550"/>
            <a:chExt cx="98902" cy="553090"/>
          </a:xfrm>
        </p:grpSpPr>
        <p:sp>
          <p:nvSpPr>
            <p:cNvPr id="2938" name="Google Shape;2938;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5432123"/>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3072</TotalTime>
  <Words>2867</Words>
  <Application>Microsoft Office PowerPoint</Application>
  <PresentationFormat>Presentación en pantalla (16:9)</PresentationFormat>
  <Paragraphs>146</Paragraphs>
  <Slides>43</Slides>
  <Notes>43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Arial</vt:lpstr>
      <vt:lpstr>Roboto Condensed Light</vt:lpstr>
      <vt:lpstr>Times New Roman</vt:lpstr>
      <vt:lpstr>PT Sans</vt:lpstr>
      <vt:lpstr>Exo</vt:lpstr>
      <vt:lpstr>Calibri</vt:lpstr>
      <vt:lpstr>Symbol</vt:lpstr>
      <vt:lpstr>Wingdings</vt:lpstr>
      <vt:lpstr>Data Center Business Plan by Slidesgo</vt:lpstr>
      <vt:lpstr>API  Nimbus2024-HP</vt:lpstr>
      <vt:lpstr>¿Que es una API?</vt:lpstr>
      <vt:lpstr>INFORMACION:</vt:lpstr>
      <vt:lpstr>NIMBUS2024API</vt:lpstr>
      <vt:lpstr>Politicas de uso</vt:lpstr>
      <vt:lpstr>Politicas de uso</vt:lpstr>
      <vt:lpstr>Presentación de PowerPoint</vt:lpstr>
      <vt:lpstr>Para preguntas o soporte sobre el uso de Nimbus2024API, pueden ponerse en contacto a través del correo </vt:lpstr>
      <vt:lpstr>CODIGOS DE LA API Y PARA QUE FUNCIONA.</vt:lpstr>
      <vt:lpstr>Presentación de PowerPoint</vt:lpstr>
      <vt:lpstr>Acciones del controlador     Index (GET /books) def index   @books = Book.all   render json: @books end Recupera todos los libros de la base de datos y los devuelve en formato JSON. Show (GET /books/ def show   render json: @book end     Muestra un libro específico (ya establecido en el callback) y lo devuelve en formato JSON. Create (POST /books) def create   @book = Book.new(book_params)   if @book.save </vt:lpstr>
      <vt:lpstr> Actualiza un libro existente con los nuevos parámetros. Si la actualización es exitosa, devuelve el libro actualizado. Si hay errores, devuelve los errores de validación. Destroy (DELETE /books/ def destroy       @book.destroy!     end         Elimina el libro especificado. Si se elimina correctamente, normalmente se devolvería un estado 204 (sin contenido), aunque aquí no se especifica un render después de la eliminación.</vt:lpstr>
      <vt:lpstr>Métodos Privados     Set Book private def set_book   @book = Book.find(params[:id]) end     Busca un libro por su ID y lo asigna a @book. Esto es utilizado por las acciones que requieren un libro específico. Permitir Parámetros def book_params       params.require(:book).permit(:title, :author, :pdf_url)     end         Define qué parámetros son permitidos al crear o actualizar un libro, asegurando que solo se reciban los datos esperados. </vt:lpstr>
      <vt:lpstr>Presentación de PowerPoint</vt:lpstr>
      <vt:lpstr>class HousesController &lt; ApplicationController     Esta línea define la clase HousesController, que hereda de ApplicationController. Esto significa que hereda todas las funcionalidades y configuraciones básicas que definiste en ApplicationController. 2. Filtros (before_action) before_action :set_house, only: %i[ show update destroy ] before_action es un callback que se ejecuta antes de que se llame a cualquier acción en el controlador. En este caso, set_house se ejecutará antes de las acciones show, update y destroy.     Esto evita la repetición de código, ya que la función set_house se encargará de encontrar la casa correspondiente según el id proporcionado en los parámetros. </vt:lpstr>
      <vt:lpstr>3. Acciones del Controlador 3.1. IndeX  def index   @houses = House.all   render json: @houses end     Método: GET /houses     Descripción: Este método recupera todas las casas de la base de datos usando House.all y las devuelve en formato JSON.     Renderiza: La respuesta se renderiza como JSON, que es el formato estándar para APIs. </vt:lpstr>
      <vt:lpstr>3.2. Show def show   render json: {     house: @house,     characters: @house.characters,     spells: Spell.all,     books: Book.all  } end     Método: GET /houses/:id     Descripción: Este método devuelve la información de una casa específica, así como sus personajes y otros recursos (hechizos y libros).     Renderiza: Crea un objeto JSON que incluye la casa (@house), sus personajes (@house.characters), y listas de todos los hechizos y libros. Esto permite que quien consuma la API obtenga información relacionada en una sola respuesta. </vt:lpstr>
      <vt:lpstr>3.3. Create def create   @house = House.new(house_params)   if @house.save     render json: @house, status: :created, location: @house   else     render json: @house.errors, status: :unprocessable_entity   end end Método: POST /houses     Descripción: Este método crea una nueva casa. Primero, se inicializa un nuevo objeto House con los parámetros permitidos.     Guardar: Intenta guardar la nueva casa en la base de datos. Si tiene éxito, devuelve la casa recién creada con un estado 201 (creado). Si falla, devuelve los errores de validación con un estado 422 (entidad no procesable). </vt:lpstr>
      <vt:lpstr> 3.4.Update def update   if @house.update(house_params)     render json: @house   else     render json: @house.errors, status: :unprocessable_entity   end end     Método: PATCH/PUT /houses/:id     Descripción: Este método actualiza una casa existente. Usa @house.update para aplicar los cambios.     Renderiza: Si la actualización es exitosa, devuelve la casa actualizada. Si falla, devuelve los errores de validación. </vt:lpstr>
      <vt:lpstr>3.5. Destroy def destroy   @house.destroy! end     Método: DELETE /houses/:id     Descripción: Este método elimina una casa existente. Usa @house.destroy! para eliminar la casa de la base de datos. Si la eliminación tiene éxito, devuelve un estado 204 (sin contenido). </vt:lpstr>
      <vt:lpstr>4. Métodos Privados 4.1. set_house def set_house   @house = House.find(params[:id]) end     Descripción: Este método busca la casa en la base de datos utilizando el id proporcionado en los parámetros. Se ejecuta antes de las acciones show, update, y destroy. Almacena el objeto House en @house, que puede ser usado en esas acciones. 4.2. house_params def house_params   params.require(:house).permit(:name, :founder, :colors, :animal) end Descripción: Este método permite definir qué parámetros son aceptables cuando se crean o actualizan casas. params.require(:house) asegura que haya un objeto house en los parámetros, y permit especifica cuáles atributos se pueden usar (en este caso, name, founder, colors, animal). Esto es crucial para proteger tu API de ataques maliciosos.  </vt:lpstr>
      <vt:lpstr>Presentación de PowerPoint</vt:lpstr>
      <vt:lpstr>Definición de Rutas para Recursos resources :books resources :spells     resources :books: Crea rutas RESTful para el recurso "books". Esto incluye las rutas para las operaciones CRUD (Crear, Leer, Actualizar, Eliminar) de libros.     resources :spells: Hace lo mismo para el recurso "spells". 2. Rutas Anidadas para Casas y Personajes resources :houses do   resources :characters, only: [:index] end     resources :houses: Crea rutas RESTful para el recurso "houses".     Anidación: Dentro de resources :houses, defines que las rutas para "characters" estarán anidadas. Esto significa que puedes obtener personajes específicos de una casa.         only: [:index]: Esto limita las rutas generadas para characters solo a la acción index, que generalmente se usa para listar los personajes de una casa específica. La ruta resultante sería algo como /houses/:house_id/characters. </vt:lpstr>
      <vt:lpstr>Rutas Globales para Personajes resources :characters     Esto mantiene la ruta global para "characters", lo que permite realizar operaciones CRUD sobre personajes de manera independiente de las casas. 4. Rutas para Autenticación devise_for :users Este comando configura las rutas necesarias para la autenticación de usuarios utilizando la gema Devise. Esto incluye rutas para registro, inicio de sesión, cierre de sesión, recuperación de contraseñas, etc. </vt:lpstr>
      <vt:lpstr>5. Ruta de Verificación de Salud get "up" =&gt; "rails/health#show", as: :rails_health_check     get "up": Define una ruta que responde a una solicitud GET en la URL /up.     "rails/health#show": Esta ruta se conecta a la acción show del controlador HealthController dentro del espacio de nombres rails. Es útil para monitorear el estado de la aplicación.     as: :rails_health_check: Le da un nombre a la ruta, lo que te permite referenciarla en otras partes de tu código. 6. Ruta Raíz # root "posts#index"    Esta línea está comentada, pero si la descomentas, definirá la ruta raíz de tu aplicación (es decir, la página que se carga cuando accedes a la URL base del servidor). En este caso, se configuraría para que se dirigiera al índice del controlador Posts. </vt:lpstr>
      <vt:lpstr>Presentación de PowerPoint</vt:lpstr>
      <vt:lpstr>Creación de Registros     Casas (Hogwarts Houses) houses = House.create([   { name: "Gryffindor", founder: "Godric Gryffindor", colors: "Rojo y Dorado", animal: "León" },   { name: "Slytherin", founder: "Salazar Slytherin", colors: "Verde y Plata", animal: "Serpiente" },   { name: "Hufflepuff", founder: "Helga Hufflepuff", colors: "Amarillo y Negro", animal: "Tejón" },   { name: "Ravenclaw", founder: "Rowena Ravenclaw", colors: "Azul y Plata", animal: "Águila" } ]) Esta parte crea registros para las cuatro casas de Hogwarts, cada una con su nombre, fundador, colores y animal representativo. Los registros se almacenan en la variable houses. </vt:lpstr>
      <vt:lpstr>Personajes (Characters) characters = Character.create([   { name: "Harry Potter", house: houses[0], species: "Humano", patronus: "Ciervo", wand: "Holly" },   { name: "Draco Malfoy", house: houses[1], species: "Humano", patronus: "Serpiente", wand: "Hawthorn" } ]) Aquí se crean registros para dos personajes, Harry Potter y Draco Malfoy, asociándolos a sus respectivas casas. Cada personaje tiene atributos como nombre, especie, patronus y varita. </vt:lpstr>
      <vt:lpstr>Hechizos (Spells) spells = Spell.create([   { name: "Expelliarmus", spell_type: "Defensivo", effect: "Desarma al oponente" },   { name: "Lumos", spell_type: "Encantamiento", effect: "Crea luz" } ]) Se crean dos hechizos, cada uno con un nombre, tipo y efecto. </vt:lpstr>
      <vt:lpstr>ORGANIZATIONAL CHART</vt:lpstr>
      <vt:lpstr>OUR PARTNERS</vt:lpstr>
      <vt:lpstr>OPERATING PLAN</vt:lpstr>
      <vt:lpstr>OUR PROCESS</vt:lpstr>
      <vt:lpstr>FINANCIAL PLAN</vt:lpstr>
      <vt:lpstr>PREDICTED GROWTH</vt:lpstr>
      <vt:lpstr>689,781</vt:lpstr>
      <vt:lpstr>BALANCE SHEET</vt:lpstr>
      <vt:lpstr>DESKTOP MOCKUP</vt:lpstr>
      <vt:lpstr>CONCLUSIONS</vt:lpstr>
      <vt:lpstr>Thanks!</vt:lpstr>
      <vt:lpstr>BIG DATA ICON PACK</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Nimbus2024-HP</dc:title>
  <dc:creator>USUARIO</dc:creator>
  <cp:lastModifiedBy>JOYSI JULISSA GARCIA SOZA</cp:lastModifiedBy>
  <cp:revision>10</cp:revision>
  <dcterms:modified xsi:type="dcterms:W3CDTF">2024-10-13T12:45:05Z</dcterms:modified>
</cp:coreProperties>
</file>