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</a:t>
            </a:r>
            <a:r>
              <a:rPr lang="en-US" sz="2400"/>
              <a:t>: JOYS JESSY .S </a:t>
            </a:r>
            <a:endParaRPr lang="en-US" sz="2400" dirty="0"/>
          </a:p>
          <a:p>
            <a:r>
              <a:rPr lang="en-US" sz="2400" dirty="0"/>
              <a:t>REGISTER NO: 312215016</a:t>
            </a:r>
          </a:p>
          <a:p>
            <a:r>
              <a:rPr lang="en-US" sz="2400" dirty="0"/>
              <a:t>DEPARTMENT: commerce</a:t>
            </a:r>
          </a:p>
          <a:p>
            <a:r>
              <a:rPr lang="en-US" sz="2400" dirty="0"/>
              <a:t>COLLEGE : </a:t>
            </a:r>
            <a:r>
              <a:rPr lang="en-US" sz="2400" dirty="0" err="1"/>
              <a:t>soka</a:t>
            </a:r>
            <a:r>
              <a:rPr lang="en-US" sz="2400" dirty="0"/>
              <a:t> </a:t>
            </a:r>
            <a:r>
              <a:rPr lang="en-US" sz="2400" dirty="0" err="1"/>
              <a:t>ikeda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B81579-DFE2-BB34-17A9-72EE7EFC3460}"/>
              </a:ext>
            </a:extLst>
          </p:cNvPr>
          <p:cNvSpPr txBox="1"/>
          <p:nvPr/>
        </p:nvSpPr>
        <p:spPr>
          <a:xfrm>
            <a:off x="3051810" y="1449556"/>
            <a:ext cx="610362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DATA COLLECTIONS:</a:t>
            </a:r>
          </a:p>
          <a:p>
            <a:r>
              <a:rPr lang="en-US" sz="2000" dirty="0"/>
              <a:t>1.Dashboard</a:t>
            </a:r>
          </a:p>
          <a:p>
            <a:r>
              <a:rPr lang="en-US" sz="2000" dirty="0"/>
              <a:t>2.By formatting the dataset</a:t>
            </a:r>
          </a:p>
          <a:p>
            <a:r>
              <a:rPr lang="en-US" sz="2000" dirty="0"/>
              <a:t>FEATURES COLLECTIONS:</a:t>
            </a:r>
          </a:p>
          <a:p>
            <a:r>
              <a:rPr lang="en-US" sz="2000" dirty="0"/>
              <a:t>1.Data is collected from the dashboard </a:t>
            </a:r>
          </a:p>
          <a:p>
            <a:r>
              <a:rPr lang="en-US" sz="2000" dirty="0"/>
              <a:t>2.Formatting the data to find the employees performance level</a:t>
            </a:r>
          </a:p>
          <a:p>
            <a:r>
              <a:rPr lang="en-US" sz="2000" dirty="0"/>
              <a:t>DATA CLEANING:</a:t>
            </a:r>
          </a:p>
          <a:p>
            <a:r>
              <a:rPr lang="en-US" sz="2000" dirty="0"/>
              <a:t>1.Identifying the missing values</a:t>
            </a:r>
          </a:p>
          <a:p>
            <a:r>
              <a:rPr lang="en-US" sz="2000" dirty="0"/>
              <a:t>2.Filter outing the missing values</a:t>
            </a:r>
          </a:p>
          <a:p>
            <a:r>
              <a:rPr lang="en-US" sz="2000" dirty="0"/>
              <a:t>PERFORMANCE LEVEL:</a:t>
            </a:r>
          </a:p>
          <a:p>
            <a:r>
              <a:rPr lang="en-US" sz="2000" dirty="0"/>
              <a:t>1.Employees High Performance Level</a:t>
            </a:r>
          </a:p>
          <a:p>
            <a:r>
              <a:rPr lang="en-US" sz="2000" dirty="0"/>
              <a:t>2.Employees Low Performance Level</a:t>
            </a:r>
          </a:p>
          <a:p>
            <a:r>
              <a:rPr lang="en-US" sz="2000" dirty="0"/>
              <a:t>SUMMARY:</a:t>
            </a:r>
          </a:p>
          <a:p>
            <a:r>
              <a:rPr lang="en-US" sz="2000" dirty="0"/>
              <a:t>1.Categories the performance level of the employees</a:t>
            </a:r>
            <a:endParaRPr lang="en-IN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F2DEC5-2013-BA71-16BC-C8BB87043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762" y="1190625"/>
            <a:ext cx="9134475" cy="44767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BA69D0-4F13-CC77-D810-FBB17AC70730}"/>
              </a:ext>
            </a:extLst>
          </p:cNvPr>
          <p:cNvSpPr txBox="1"/>
          <p:nvPr/>
        </p:nvSpPr>
        <p:spPr>
          <a:xfrm>
            <a:off x="3051810" y="1588056"/>
            <a:ext cx="610362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1.In overall, majority employees got “Medium” level in their performance level.</a:t>
            </a:r>
          </a:p>
          <a:p>
            <a:r>
              <a:rPr lang="en-US" sz="2000" dirty="0"/>
              <a:t>2.In BPC, Employees performed in average level.</a:t>
            </a:r>
          </a:p>
          <a:p>
            <a:r>
              <a:rPr lang="en-US" sz="2000" dirty="0"/>
              <a:t>3.In CCDR &amp; NEL, the employees got the medium level of performance level.</a:t>
            </a:r>
          </a:p>
          <a:p>
            <a:r>
              <a:rPr lang="en-US" sz="2000" dirty="0"/>
              <a:t>4.In EW, The employees got the medium and average level of performance level in </a:t>
            </a:r>
          </a:p>
          <a:p>
            <a:r>
              <a:rPr lang="en-US" sz="2000" dirty="0"/>
              <a:t> their business unit and their to know the performance of their performing level.</a:t>
            </a:r>
          </a:p>
          <a:p>
            <a:r>
              <a:rPr lang="en-US" sz="2000" dirty="0"/>
              <a:t>5. Based on the conditional formatting formula the excel sheet is formatting the solution</a:t>
            </a:r>
          </a:p>
          <a:p>
            <a:r>
              <a:rPr lang="en-US" sz="2000" dirty="0"/>
              <a:t> to find the performance level of the majority employees performance based on this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996231-DC3C-E2DD-B910-E08552944941}"/>
              </a:ext>
            </a:extLst>
          </p:cNvPr>
          <p:cNvSpPr txBox="1"/>
          <p:nvPr/>
        </p:nvSpPr>
        <p:spPr>
          <a:xfrm>
            <a:off x="1438275" y="2274838"/>
            <a:ext cx="610362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What is the average salary by department?</a:t>
            </a:r>
          </a:p>
          <a:p>
            <a:r>
              <a:rPr lang="en-US" dirty="0"/>
              <a:t>2. Which department has the highest turnover rate?</a:t>
            </a:r>
          </a:p>
          <a:p>
            <a:r>
              <a:rPr lang="en-US" dirty="0"/>
              <a:t>3. What is the relationship between tenure and salary?</a:t>
            </a:r>
          </a:p>
          <a:p>
            <a:r>
              <a:rPr lang="en-US" dirty="0"/>
              <a:t>4. Are there any gender disparities in performance ratings?</a:t>
            </a:r>
          </a:p>
          <a:p>
            <a:r>
              <a:rPr lang="en-US" dirty="0"/>
              <a:t>5. Which job titles have the highest average performance ratings?</a:t>
            </a:r>
          </a:p>
          <a:p>
            <a:r>
              <a:rPr lang="en-US" dirty="0"/>
              <a:t>6. What is the average age of employees by department?</a:t>
            </a:r>
          </a:p>
          <a:p>
            <a:r>
              <a:rPr lang="en-US" dirty="0"/>
              <a:t>7. Are there any correlations between performance ratings and salary increases?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39952D-B679-F6A2-92DD-A414317ACEA6}"/>
              </a:ext>
            </a:extLst>
          </p:cNvPr>
          <p:cNvSpPr txBox="1"/>
          <p:nvPr/>
        </p:nvSpPr>
        <p:spPr>
          <a:xfrm>
            <a:off x="1772603" y="2019300"/>
            <a:ext cx="610362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TO ANALYSE AND EVALUATE EMPLOYEE PERFORMANCE IDENTIFY AREAS OF STRENGTH AND IMPROVEMENT AND PROVIDE INSIGHTS FOR INFORMED DECISION MAKING</a:t>
            </a:r>
            <a:endParaRPr lang="en-IN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900" y="887189"/>
            <a:ext cx="7810500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000" spc="25" dirty="0"/>
              <a:t>W</a:t>
            </a:r>
            <a:r>
              <a:rPr sz="4000" spc="-20" dirty="0"/>
              <a:t>H</a:t>
            </a:r>
            <a:r>
              <a:rPr sz="4000" spc="20" dirty="0"/>
              <a:t>O</a:t>
            </a:r>
            <a:r>
              <a:rPr sz="4000" spc="-235" dirty="0"/>
              <a:t> </a:t>
            </a:r>
            <a:r>
              <a:rPr sz="4000" spc="-10" dirty="0"/>
              <a:t>AR</a:t>
            </a:r>
            <a:r>
              <a:rPr sz="4000" spc="15" dirty="0"/>
              <a:t>E</a:t>
            </a:r>
            <a:r>
              <a:rPr sz="4000" spc="-35" dirty="0"/>
              <a:t> </a:t>
            </a:r>
            <a:r>
              <a:rPr sz="4000" spc="-10" dirty="0"/>
              <a:t>T</a:t>
            </a:r>
            <a:r>
              <a:rPr sz="4000" spc="-15" dirty="0"/>
              <a:t>H</a:t>
            </a:r>
            <a:r>
              <a:rPr sz="4000" spc="15" dirty="0"/>
              <a:t>E</a:t>
            </a:r>
            <a:r>
              <a:rPr sz="4000" spc="-35" dirty="0"/>
              <a:t> </a:t>
            </a:r>
            <a:r>
              <a:rPr sz="4000" spc="-20" dirty="0"/>
              <a:t>E</a:t>
            </a:r>
            <a:r>
              <a:rPr sz="4000" spc="30" dirty="0"/>
              <a:t>N</a:t>
            </a:r>
            <a:r>
              <a:rPr sz="4000" spc="15" dirty="0"/>
              <a:t>D</a:t>
            </a:r>
            <a:r>
              <a:rPr sz="4000" spc="-45" dirty="0"/>
              <a:t> </a:t>
            </a:r>
            <a:r>
              <a:rPr sz="4000" dirty="0"/>
              <a:t>U</a:t>
            </a:r>
            <a:r>
              <a:rPr sz="4000" spc="10" dirty="0"/>
              <a:t>S</a:t>
            </a:r>
            <a:r>
              <a:rPr sz="4000" spc="-25" dirty="0"/>
              <a:t>E</a:t>
            </a:r>
            <a:r>
              <a:rPr sz="4000" spc="-10" dirty="0"/>
              <a:t>R</a:t>
            </a:r>
            <a:r>
              <a:rPr sz="4000" spc="5" dirty="0"/>
              <a:t>S?</a:t>
            </a:r>
            <a:endParaRPr sz="40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143FD3-E5ED-680C-FB20-256C0A6B96C2}"/>
              </a:ext>
            </a:extLst>
          </p:cNvPr>
          <p:cNvSpPr txBox="1"/>
          <p:nvPr/>
        </p:nvSpPr>
        <p:spPr>
          <a:xfrm>
            <a:off x="2662237" y="2544580"/>
            <a:ext cx="61036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dirty="0"/>
              <a:t>ORGANISATION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958CEE-24D0-D7A5-C8F9-2B1C9029E91C}"/>
              </a:ext>
            </a:extLst>
          </p:cNvPr>
          <p:cNvSpPr txBox="1"/>
          <p:nvPr/>
        </p:nvSpPr>
        <p:spPr>
          <a:xfrm>
            <a:off x="3249930" y="1456055"/>
            <a:ext cx="610362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1.Filtering : Filtering helps manage and analyze large datasets by focusing on relevant data subsets, thereby making data </a:t>
            </a:r>
          </a:p>
          <a:p>
            <a:r>
              <a:rPr lang="en-US" dirty="0"/>
              <a:t>handling more efficient and insightful. It subset of data from a larger dataset based on specific criteria or conditions. This </a:t>
            </a:r>
          </a:p>
          <a:p>
            <a:r>
              <a:rPr lang="en-US" dirty="0"/>
              <a:t>technique is widely used in data analysis, databases, and spreadsheets to focus on relevant information and exclude </a:t>
            </a:r>
          </a:p>
          <a:p>
            <a:r>
              <a:rPr lang="en-US" dirty="0"/>
              <a:t>irrelevant data.</a:t>
            </a:r>
          </a:p>
          <a:p>
            <a:r>
              <a:rPr lang="en-US" dirty="0"/>
              <a:t>2.IFS Formula: IFS formula is used for multiple conditional checks and returns value based on which condition</a:t>
            </a:r>
          </a:p>
          <a:p>
            <a:r>
              <a:rPr lang="en-US" dirty="0"/>
              <a:t>Is true . Unlike nested IF statement, IFS allows for a cleaner and more readable formula </a:t>
            </a:r>
            <a:r>
              <a:rPr lang="en-US" dirty="0" err="1"/>
              <a:t>structure.the</a:t>
            </a:r>
            <a:r>
              <a:rPr lang="en-US" dirty="0"/>
              <a:t> formula evaluates</a:t>
            </a:r>
          </a:p>
          <a:p>
            <a:r>
              <a:rPr lang="en-US" dirty="0"/>
              <a:t>each condition in order. </a:t>
            </a:r>
          </a:p>
          <a:p>
            <a:r>
              <a:rPr lang="en-US" dirty="0"/>
              <a:t>3.Pivot Tables: Pivot tables are tools used in spreadsheets to summarize and analyze large sets of data. They allow users</a:t>
            </a:r>
          </a:p>
          <a:p>
            <a:r>
              <a:rPr lang="en-US" dirty="0"/>
              <a:t>to quickly organize, group, and aggregate data, making it easier to extract meaningful insights and create dynamic</a:t>
            </a:r>
          </a:p>
          <a:p>
            <a:r>
              <a:rPr lang="en-US" dirty="0"/>
              <a:t>reports by rearranging and filtering information 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35C209-2E1A-3D95-82DB-6162D63F3A9A}"/>
              </a:ext>
            </a:extLst>
          </p:cNvPr>
          <p:cNvSpPr txBox="1"/>
          <p:nvPr/>
        </p:nvSpPr>
        <p:spPr>
          <a:xfrm>
            <a:off x="1600200" y="1752600"/>
            <a:ext cx="755523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We took the employee </a:t>
            </a:r>
            <a:r>
              <a:rPr lang="en-US" sz="2400" dirty="0" err="1"/>
              <a:t>datas</a:t>
            </a:r>
            <a:r>
              <a:rPr lang="en-US" sz="2400" dirty="0"/>
              <a:t> from </a:t>
            </a:r>
            <a:r>
              <a:rPr lang="en-US" sz="2400" dirty="0" err="1"/>
              <a:t>kaggle</a:t>
            </a:r>
            <a:r>
              <a:rPr lang="en-US" sz="2400" dirty="0"/>
              <a:t> website. We have 26 features </a:t>
            </a:r>
            <a:r>
              <a:rPr lang="en-US" sz="2400" dirty="0" err="1"/>
              <a:t>totally.But</a:t>
            </a:r>
            <a:r>
              <a:rPr lang="en-US" sz="2400" dirty="0"/>
              <a:t>, We used only 9 of the </a:t>
            </a:r>
            <a:r>
              <a:rPr lang="en-US" sz="2400" dirty="0" err="1"/>
              <a:t>features.We</a:t>
            </a:r>
            <a:r>
              <a:rPr lang="en-US" sz="2400" dirty="0"/>
              <a:t> entered the name of the employees in Alphabetical order. And we also </a:t>
            </a:r>
            <a:r>
              <a:rPr lang="en-US" sz="2400" dirty="0" err="1"/>
              <a:t>enterd</a:t>
            </a:r>
            <a:r>
              <a:rPr lang="en-US" sz="2400" dirty="0"/>
              <a:t> the employee type in Alphabetical </a:t>
            </a:r>
            <a:r>
              <a:rPr lang="en-US" sz="2400" dirty="0" err="1"/>
              <a:t>order.We</a:t>
            </a:r>
            <a:r>
              <a:rPr lang="en-US" sz="2400" dirty="0"/>
              <a:t> entered the performance level of the employee in Numerical </a:t>
            </a:r>
            <a:r>
              <a:rPr lang="en-US" sz="2400" dirty="0" err="1"/>
              <a:t>value.We</a:t>
            </a:r>
            <a:r>
              <a:rPr lang="en-US" sz="2400" dirty="0"/>
              <a:t> entered the gender of the employees as Male/</a:t>
            </a:r>
            <a:r>
              <a:rPr lang="en-US" sz="2400" dirty="0" err="1"/>
              <a:t>Female.We</a:t>
            </a:r>
            <a:r>
              <a:rPr lang="en-US" sz="2400" dirty="0"/>
              <a:t> entered the data of employee rating in Numerical </a:t>
            </a:r>
            <a:r>
              <a:rPr lang="en-US" sz="2400" dirty="0" err="1"/>
              <a:t>value.We</a:t>
            </a:r>
            <a:r>
              <a:rPr lang="en-US" sz="2400" dirty="0"/>
              <a:t> entered the Business unit in Alphabetical order.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133600" y="2019300"/>
            <a:ext cx="69151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(i)=IFS(Z8&gt;=5,”VERY HIGH”,Z8&gt;=4,”HIGH”,Z8&gt;=3,”MEDIUM,”TRUE,”LOW”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(ii)The above formula used to catagories the performance level of the employee is consider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“WOW’ in my project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</TotalTime>
  <Words>684</Words>
  <Application>Microsoft Office PowerPoint</Application>
  <PresentationFormat>Widescreen</PresentationFormat>
  <Paragraphs>85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0015-JERRY</cp:lastModifiedBy>
  <cp:revision>14</cp:revision>
  <dcterms:created xsi:type="dcterms:W3CDTF">2024-03-29T15:07:22Z</dcterms:created>
  <dcterms:modified xsi:type="dcterms:W3CDTF">2024-08-30T08:21:46Z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