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Lora"/>
      <p:regular r:id="rId15"/>
      <p:bold r:id="rId16"/>
      <p:italic r:id="rId17"/>
      <p:boldItalic r:id="rId18"/>
    </p:embeddedFont>
    <p:embeddedFont>
      <p:font typeface="EB 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BGaramond-bold.fntdata"/><Relationship Id="rId11" Type="http://schemas.openxmlformats.org/officeDocument/2006/relationships/slide" Target="slides/slide6.xml"/><Relationship Id="rId22" Type="http://schemas.openxmlformats.org/officeDocument/2006/relationships/font" Target="fonts/EB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EB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ora-regular.fntdata"/><Relationship Id="rId14" Type="http://schemas.openxmlformats.org/officeDocument/2006/relationships/slide" Target="slides/slide9.xml"/><Relationship Id="rId17" Type="http://schemas.openxmlformats.org/officeDocument/2006/relationships/font" Target="fonts/Lora-italic.fntdata"/><Relationship Id="rId16" Type="http://schemas.openxmlformats.org/officeDocument/2006/relationships/font" Target="fonts/Lor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regular.fntdata"/><Relationship Id="rId6" Type="http://schemas.openxmlformats.org/officeDocument/2006/relationships/slide" Target="slides/slide1.xml"/><Relationship Id="rId18" Type="http://schemas.openxmlformats.org/officeDocument/2006/relationships/font" Target="fonts/Lor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37705794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37705794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77057949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77057949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7705794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37705794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46c0d3f8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46c0d3f8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7705794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7705794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46c0d3f8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46c0d3f8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46c0d3f8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46c0d3f8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46c0d3f8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46c0d3f8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99750" y="1449475"/>
            <a:ext cx="3326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GROUP-8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282650" y="328375"/>
            <a:ext cx="701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CAMPAIGN 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60" name="Google Shape;60;p14"/>
          <p:cNvGrpSpPr/>
          <p:nvPr/>
        </p:nvGrpSpPr>
        <p:grpSpPr>
          <a:xfrm>
            <a:off x="412175" y="1275425"/>
            <a:ext cx="2738351" cy="2493325"/>
            <a:chOff x="412175" y="1275425"/>
            <a:chExt cx="2738351" cy="2493325"/>
          </a:xfrm>
        </p:grpSpPr>
        <p:pic>
          <p:nvPicPr>
            <p:cNvPr id="61" name="Google Shape;6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2175" y="1275425"/>
              <a:ext cx="2738351" cy="18210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4"/>
            <p:cNvSpPr txBox="1"/>
            <p:nvPr/>
          </p:nvSpPr>
          <p:spPr>
            <a:xfrm>
              <a:off x="565125" y="3307050"/>
              <a:ext cx="201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TALKS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3500350" y="1232125"/>
            <a:ext cx="2913025" cy="2536625"/>
            <a:chOff x="3728950" y="1384525"/>
            <a:chExt cx="2913025" cy="2536625"/>
          </a:xfrm>
        </p:grpSpPr>
        <p:pic>
          <p:nvPicPr>
            <p:cNvPr id="64" name="Google Shape;64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728950" y="1384525"/>
              <a:ext cx="2588800" cy="194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4"/>
            <p:cNvSpPr txBox="1"/>
            <p:nvPr/>
          </p:nvSpPr>
          <p:spPr>
            <a:xfrm>
              <a:off x="3855575" y="3459450"/>
              <a:ext cx="278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REFERRAL</a:t>
              </a: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 PROGRAMS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66" name="Google Shape;66;p14"/>
          <p:cNvGrpSpPr/>
          <p:nvPr/>
        </p:nvGrpSpPr>
        <p:grpSpPr>
          <a:xfrm>
            <a:off x="6413375" y="1275425"/>
            <a:ext cx="2786400" cy="2410225"/>
            <a:chOff x="6413375" y="1275425"/>
            <a:chExt cx="2786400" cy="2410225"/>
          </a:xfrm>
        </p:grpSpPr>
        <p:pic>
          <p:nvPicPr>
            <p:cNvPr id="67" name="Google Shape;67;p14"/>
            <p:cNvPicPr preferRelativeResize="0"/>
            <p:nvPr/>
          </p:nvPicPr>
          <p:blipFill rotWithShape="1">
            <a:blip r:embed="rId6">
              <a:alphaModFix/>
            </a:blip>
            <a:srcRect b="0" l="0" r="8883" t="0"/>
            <a:stretch/>
          </p:blipFill>
          <p:spPr>
            <a:xfrm>
              <a:off x="6530350" y="1275425"/>
              <a:ext cx="2345574" cy="18480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 txBox="1"/>
            <p:nvPr/>
          </p:nvSpPr>
          <p:spPr>
            <a:xfrm>
              <a:off x="6413375" y="3223950"/>
              <a:ext cx="2786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PAMPHLET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220300" y="338750"/>
            <a:ext cx="701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ADVERTISEMENT 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74" name="Google Shape;74;p15"/>
          <p:cNvGrpSpPr/>
          <p:nvPr/>
        </p:nvGrpSpPr>
        <p:grpSpPr>
          <a:xfrm>
            <a:off x="443350" y="1618300"/>
            <a:ext cx="2304400" cy="2680400"/>
            <a:chOff x="443350" y="1618300"/>
            <a:chExt cx="2304400" cy="2680400"/>
          </a:xfrm>
        </p:grpSpPr>
        <p:pic>
          <p:nvPicPr>
            <p:cNvPr id="75" name="Google Shape;7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3350" y="1618300"/>
              <a:ext cx="2304400" cy="1993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 txBox="1"/>
            <p:nvPr/>
          </p:nvSpPr>
          <p:spPr>
            <a:xfrm>
              <a:off x="585900" y="3837000"/>
              <a:ext cx="2019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WEBSITE ADS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3382600" y="1574963"/>
            <a:ext cx="2784900" cy="2723738"/>
            <a:chOff x="3382600" y="1574963"/>
            <a:chExt cx="2784900" cy="2723738"/>
          </a:xfrm>
        </p:grpSpPr>
        <p:pic>
          <p:nvPicPr>
            <p:cNvPr id="78" name="Google Shape;7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71650" y="1574963"/>
              <a:ext cx="2364360" cy="1993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5"/>
            <p:cNvSpPr txBox="1"/>
            <p:nvPr/>
          </p:nvSpPr>
          <p:spPr>
            <a:xfrm>
              <a:off x="3382600" y="3837000"/>
              <a:ext cx="278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SOCIAL MEDIA </a:t>
              </a: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ADS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319900" y="1700213"/>
            <a:ext cx="2619375" cy="2408013"/>
            <a:chOff x="6319900" y="1700213"/>
            <a:chExt cx="2619375" cy="2408013"/>
          </a:xfrm>
        </p:grpSpPr>
        <p:pic>
          <p:nvPicPr>
            <p:cNvPr id="81" name="Google Shape;81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319900" y="1700213"/>
              <a:ext cx="2619375" cy="1743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15"/>
            <p:cNvSpPr txBox="1"/>
            <p:nvPr/>
          </p:nvSpPr>
          <p:spPr>
            <a:xfrm>
              <a:off x="6839988" y="3646525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BANNERS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/>
        </p:nvSpPr>
        <p:spPr>
          <a:xfrm>
            <a:off x="282650" y="328375"/>
            <a:ext cx="701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ONLINE PROMOTIONS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0" y="1337750"/>
            <a:ext cx="3377100" cy="2798100"/>
            <a:chOff x="0" y="1337750"/>
            <a:chExt cx="3377100" cy="2798100"/>
          </a:xfrm>
        </p:grpSpPr>
        <p:pic>
          <p:nvPicPr>
            <p:cNvPr id="89" name="Google Shape;89;p16"/>
            <p:cNvPicPr preferRelativeResize="0"/>
            <p:nvPr/>
          </p:nvPicPr>
          <p:blipFill rotWithShape="1">
            <a:blip r:embed="rId4">
              <a:alphaModFix/>
            </a:blip>
            <a:srcRect b="0" l="27286" r="29271" t="0"/>
            <a:stretch/>
          </p:blipFill>
          <p:spPr>
            <a:xfrm>
              <a:off x="428100" y="1337750"/>
              <a:ext cx="2641175" cy="2309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6"/>
            <p:cNvSpPr txBox="1"/>
            <p:nvPr/>
          </p:nvSpPr>
          <p:spPr>
            <a:xfrm>
              <a:off x="0" y="3674150"/>
              <a:ext cx="33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SOCIAL</a:t>
              </a: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 MEDIA PLATFORM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5253875" y="1462376"/>
            <a:ext cx="3377100" cy="2769799"/>
            <a:chOff x="5253875" y="1462376"/>
            <a:chExt cx="3377100" cy="2769799"/>
          </a:xfrm>
        </p:grpSpPr>
        <p:pic>
          <p:nvPicPr>
            <p:cNvPr id="92" name="Google Shape;9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745075" y="1462376"/>
              <a:ext cx="2218749" cy="2218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6"/>
            <p:cNvSpPr txBox="1"/>
            <p:nvPr/>
          </p:nvSpPr>
          <p:spPr>
            <a:xfrm>
              <a:off x="5253875" y="3770475"/>
              <a:ext cx="3377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RUNNING ADS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ctrTitle"/>
          </p:nvPr>
        </p:nvSpPr>
        <p:spPr>
          <a:xfrm>
            <a:off x="314100" y="296075"/>
            <a:ext cx="3636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B Garamond"/>
                <a:ea typeface="EB Garamond"/>
                <a:cs typeface="EB Garamond"/>
                <a:sym typeface="EB Garamond"/>
              </a:rPr>
              <a:t>BENEFITS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99" name="Google Shape;99;p17"/>
          <p:cNvGrpSpPr/>
          <p:nvPr/>
        </p:nvGrpSpPr>
        <p:grpSpPr>
          <a:xfrm>
            <a:off x="351900" y="1541300"/>
            <a:ext cx="2784900" cy="2937525"/>
            <a:chOff x="428100" y="1769900"/>
            <a:chExt cx="2784900" cy="2937525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9475" y="1769900"/>
              <a:ext cx="2351725" cy="2351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7"/>
            <p:cNvSpPr txBox="1"/>
            <p:nvPr/>
          </p:nvSpPr>
          <p:spPr>
            <a:xfrm>
              <a:off x="428100" y="4245725"/>
              <a:ext cx="2784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STABLE INCOME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grpSp>
        <p:nvGrpSpPr>
          <p:cNvPr id="102" name="Google Shape;102;p17"/>
          <p:cNvGrpSpPr/>
          <p:nvPr/>
        </p:nvGrpSpPr>
        <p:grpSpPr>
          <a:xfrm>
            <a:off x="4231275" y="1159275"/>
            <a:ext cx="4712624" cy="3568925"/>
            <a:chOff x="4155075" y="1159275"/>
            <a:chExt cx="4712624" cy="3568925"/>
          </a:xfrm>
        </p:grpSpPr>
        <p:pic>
          <p:nvPicPr>
            <p:cNvPr id="103" name="Google Shape;10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155075" y="1159275"/>
              <a:ext cx="4712624" cy="2937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7"/>
            <p:cNvSpPr txBox="1"/>
            <p:nvPr/>
          </p:nvSpPr>
          <p:spPr>
            <a:xfrm>
              <a:off x="4944675" y="4266500"/>
              <a:ext cx="316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PROVIDING EQUIPMENT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671925" y="1212275"/>
            <a:ext cx="2447425" cy="3048100"/>
            <a:chOff x="671925" y="1212275"/>
            <a:chExt cx="2447425" cy="3048100"/>
          </a:xfrm>
        </p:grpSpPr>
        <p:pic>
          <p:nvPicPr>
            <p:cNvPr id="110" name="Google Shape;11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925" y="1212275"/>
              <a:ext cx="2447425" cy="244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8"/>
            <p:cNvSpPr txBox="1"/>
            <p:nvPr/>
          </p:nvSpPr>
          <p:spPr>
            <a:xfrm>
              <a:off x="1193575" y="3798675"/>
              <a:ext cx="1454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FARMER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  <p:sp>
        <p:nvSpPr>
          <p:cNvPr id="112" name="Google Shape;112;p18"/>
          <p:cNvSpPr/>
          <p:nvPr/>
        </p:nvSpPr>
        <p:spPr>
          <a:xfrm>
            <a:off x="3974850" y="2239200"/>
            <a:ext cx="956100" cy="6651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FFFFF"/>
              </a:gs>
              <a:gs pos="100000">
                <a:srgbClr val="BEBEBE"/>
              </a:gs>
            </a:gsLst>
            <a:lin ang="5400012" scaled="0"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6912025" y="2593575"/>
            <a:ext cx="598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8"/>
          <p:cNvGrpSpPr/>
          <p:nvPr/>
        </p:nvGrpSpPr>
        <p:grpSpPr>
          <a:xfrm>
            <a:off x="5582000" y="1138725"/>
            <a:ext cx="3335400" cy="3017750"/>
            <a:chOff x="5582000" y="1138725"/>
            <a:chExt cx="3335400" cy="3017750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73050" y="1138725"/>
              <a:ext cx="2447425" cy="2447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8"/>
            <p:cNvSpPr txBox="1"/>
            <p:nvPr/>
          </p:nvSpPr>
          <p:spPr>
            <a:xfrm>
              <a:off x="5582000" y="3694775"/>
              <a:ext cx="3335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Lora"/>
                  <a:ea typeface="Lora"/>
                  <a:cs typeface="Lora"/>
                  <a:sym typeface="Lora"/>
                </a:rPr>
                <a:t>PROVIDING DAILY WAGES </a:t>
              </a:r>
              <a:endParaRPr b="1" sz="18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