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ra"/>
      <p:regular r:id="rId19"/>
      <p:bold r:id="rId20"/>
      <p:italic r:id="rId21"/>
      <p:boldItalic r:id="rId22"/>
    </p:embeddedFon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22" Type="http://schemas.openxmlformats.org/officeDocument/2006/relationships/font" Target="fonts/Lora-boldItalic.fntdata"/><Relationship Id="rId21" Type="http://schemas.openxmlformats.org/officeDocument/2006/relationships/font" Target="fonts/Lora-italic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r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7bbf557d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7bbf557d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7bbf557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7bbf557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7bbf557d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7bbf557d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46c0d3f8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346c0d3f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46c0d3f8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46c0d3f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46c0d3f8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46c0d3f8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71b239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71b239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46c0d3f8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46c0d3f8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46c0d3f8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46c0d3f8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46c0d3f8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46c0d3f8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46c0d3f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46c0d3f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7bbf557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7bbf557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99750" y="1449475"/>
            <a:ext cx="3326100" cy="792600"/>
          </a:xfrm>
          <a:prstGeom prst="rect">
            <a:avLst/>
          </a:prstGeom>
          <a:effectLst>
            <a:outerShdw blurRad="57150" rotWithShape="0" algn="bl" dir="11220000" dist="9525">
              <a:srgbClr val="B7B7B7">
                <a:alpha val="99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GROUP-8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282650" y="328375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CAMPAIGN 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412175" y="1275425"/>
            <a:ext cx="2738351" cy="2493325"/>
            <a:chOff x="412175" y="1275425"/>
            <a:chExt cx="2738351" cy="2493325"/>
          </a:xfrm>
        </p:grpSpPr>
        <p:pic>
          <p:nvPicPr>
            <p:cNvPr id="169" name="Google Shape;16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175" y="1275425"/>
              <a:ext cx="2738351" cy="1821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2"/>
            <p:cNvSpPr txBox="1"/>
            <p:nvPr/>
          </p:nvSpPr>
          <p:spPr>
            <a:xfrm>
              <a:off x="565125" y="3307050"/>
              <a:ext cx="201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TALKS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71" name="Google Shape;171;p22"/>
          <p:cNvGrpSpPr/>
          <p:nvPr/>
        </p:nvGrpSpPr>
        <p:grpSpPr>
          <a:xfrm>
            <a:off x="3500350" y="1232125"/>
            <a:ext cx="2913025" cy="2536625"/>
            <a:chOff x="3728950" y="1384525"/>
            <a:chExt cx="2913025" cy="2536625"/>
          </a:xfrm>
        </p:grpSpPr>
        <p:pic>
          <p:nvPicPr>
            <p:cNvPr id="172" name="Google Shape;1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8950" y="1384525"/>
              <a:ext cx="2588800" cy="19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22"/>
            <p:cNvSpPr txBox="1"/>
            <p:nvPr/>
          </p:nvSpPr>
          <p:spPr>
            <a:xfrm>
              <a:off x="3855575" y="3459450"/>
              <a:ext cx="278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REFERRAL PROGRAMS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74" name="Google Shape;174;p22"/>
          <p:cNvGrpSpPr/>
          <p:nvPr/>
        </p:nvGrpSpPr>
        <p:grpSpPr>
          <a:xfrm>
            <a:off x="6413375" y="1275425"/>
            <a:ext cx="2786400" cy="2410225"/>
            <a:chOff x="6413375" y="1275425"/>
            <a:chExt cx="2786400" cy="2410225"/>
          </a:xfrm>
        </p:grpSpPr>
        <p:pic>
          <p:nvPicPr>
            <p:cNvPr id="175" name="Google Shape;175;p22"/>
            <p:cNvPicPr preferRelativeResize="0"/>
            <p:nvPr/>
          </p:nvPicPr>
          <p:blipFill rotWithShape="1">
            <a:blip r:embed="rId6">
              <a:alphaModFix/>
            </a:blip>
            <a:srcRect b="0" l="0" r="8883" t="0"/>
            <a:stretch/>
          </p:blipFill>
          <p:spPr>
            <a:xfrm>
              <a:off x="6530350" y="1275425"/>
              <a:ext cx="2345574" cy="1848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2"/>
            <p:cNvSpPr txBox="1"/>
            <p:nvPr/>
          </p:nvSpPr>
          <p:spPr>
            <a:xfrm>
              <a:off x="6413375" y="3223950"/>
              <a:ext cx="278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PAMPHLET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220300" y="338750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ADVERTISEMENT 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43350" y="1618300"/>
            <a:ext cx="2304400" cy="2680400"/>
            <a:chOff x="443350" y="1618300"/>
            <a:chExt cx="2304400" cy="2680400"/>
          </a:xfrm>
        </p:grpSpPr>
        <p:pic>
          <p:nvPicPr>
            <p:cNvPr id="183" name="Google Shape;18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350" y="1618300"/>
              <a:ext cx="2304400" cy="1993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3"/>
            <p:cNvSpPr txBox="1"/>
            <p:nvPr/>
          </p:nvSpPr>
          <p:spPr>
            <a:xfrm>
              <a:off x="585900" y="3837000"/>
              <a:ext cx="201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WEBSITE 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382600" y="1574963"/>
            <a:ext cx="2784900" cy="2723738"/>
            <a:chOff x="3382600" y="1574963"/>
            <a:chExt cx="2784900" cy="2723738"/>
          </a:xfrm>
        </p:grpSpPr>
        <p:pic>
          <p:nvPicPr>
            <p:cNvPr id="186" name="Google Shape;186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71650" y="1574963"/>
              <a:ext cx="2364360" cy="1993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3"/>
            <p:cNvSpPr txBox="1"/>
            <p:nvPr/>
          </p:nvSpPr>
          <p:spPr>
            <a:xfrm>
              <a:off x="3382600" y="3837000"/>
              <a:ext cx="278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SOCIAL MEDIA 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6319900" y="1700213"/>
            <a:ext cx="2619375" cy="2408013"/>
            <a:chOff x="6319900" y="1700213"/>
            <a:chExt cx="2619375" cy="2408013"/>
          </a:xfrm>
        </p:grpSpPr>
        <p:pic>
          <p:nvPicPr>
            <p:cNvPr id="189" name="Google Shape;189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19900" y="1700213"/>
              <a:ext cx="2619375" cy="174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3"/>
            <p:cNvSpPr txBox="1"/>
            <p:nvPr/>
          </p:nvSpPr>
          <p:spPr>
            <a:xfrm>
              <a:off x="6839988" y="3646525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BANNERS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282650" y="328375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ONLINE PROMOTIONS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96" name="Google Shape;196;p24"/>
          <p:cNvGrpSpPr/>
          <p:nvPr/>
        </p:nvGrpSpPr>
        <p:grpSpPr>
          <a:xfrm>
            <a:off x="0" y="1337750"/>
            <a:ext cx="3377100" cy="2798100"/>
            <a:chOff x="0" y="1337750"/>
            <a:chExt cx="3377100" cy="2798100"/>
          </a:xfrm>
        </p:grpSpPr>
        <p:pic>
          <p:nvPicPr>
            <p:cNvPr id="197" name="Google Shape;197;p24"/>
            <p:cNvPicPr preferRelativeResize="0"/>
            <p:nvPr/>
          </p:nvPicPr>
          <p:blipFill rotWithShape="1">
            <a:blip r:embed="rId4">
              <a:alphaModFix/>
            </a:blip>
            <a:srcRect b="0" l="27286" r="29271" t="0"/>
            <a:stretch/>
          </p:blipFill>
          <p:spPr>
            <a:xfrm>
              <a:off x="428100" y="1337750"/>
              <a:ext cx="2641175" cy="230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0" y="3674150"/>
              <a:ext cx="33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SOCIAL MEDIA PLATFORM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3572075" y="1351901"/>
            <a:ext cx="3377100" cy="2769799"/>
            <a:chOff x="5253875" y="1462376"/>
            <a:chExt cx="3377100" cy="2769799"/>
          </a:xfrm>
        </p:grpSpPr>
        <p:pic>
          <p:nvPicPr>
            <p:cNvPr id="200" name="Google Shape;20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5075" y="1462376"/>
              <a:ext cx="2218749" cy="221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4"/>
            <p:cNvSpPr txBox="1"/>
            <p:nvPr/>
          </p:nvSpPr>
          <p:spPr>
            <a:xfrm>
              <a:off x="5253875" y="3770475"/>
              <a:ext cx="33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RUNNING 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202" name="Google Shape;202;p24"/>
          <p:cNvGrpSpPr/>
          <p:nvPr/>
        </p:nvGrpSpPr>
        <p:grpSpPr>
          <a:xfrm>
            <a:off x="6679475" y="1631600"/>
            <a:ext cx="2455500" cy="2504250"/>
            <a:chOff x="6679475" y="1631600"/>
            <a:chExt cx="2455500" cy="2504250"/>
          </a:xfrm>
        </p:grpSpPr>
        <p:pic>
          <p:nvPicPr>
            <p:cNvPr id="203" name="Google Shape;203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79475" y="1631600"/>
              <a:ext cx="2290125" cy="1880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4"/>
            <p:cNvSpPr txBox="1"/>
            <p:nvPr/>
          </p:nvSpPr>
          <p:spPr>
            <a:xfrm>
              <a:off x="6949175" y="3674150"/>
              <a:ext cx="218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SEO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ctrTitle"/>
          </p:nvPr>
        </p:nvSpPr>
        <p:spPr>
          <a:xfrm>
            <a:off x="2696650" y="1893775"/>
            <a:ext cx="4731300" cy="792600"/>
          </a:xfrm>
          <a:prstGeom prst="rect">
            <a:avLst/>
          </a:prstGeom>
          <a:effectLst>
            <a:outerShdw blurRad="57150" rotWithShape="0" algn="bl" dir="17880000" dist="19050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THANK YOU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405825" y="696800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1937931">
            <a:off x="5893970" y="1075491"/>
            <a:ext cx="956141" cy="66500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8833942">
            <a:off x="5840513" y="2885992"/>
            <a:ext cx="956150" cy="664898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798921">
            <a:off x="2402374" y="3249136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3642475" y="176250"/>
            <a:ext cx="1919251" cy="2272875"/>
            <a:chOff x="3642475" y="176250"/>
            <a:chExt cx="1919251" cy="2272875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42475" y="176250"/>
              <a:ext cx="1676349" cy="167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3706226" y="1987425"/>
              <a:ext cx="185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MIDDLE-MAN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7182375" y="1229125"/>
            <a:ext cx="1945200" cy="2527675"/>
            <a:chOff x="7081875" y="1241750"/>
            <a:chExt cx="1945200" cy="252767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26750" y="1241750"/>
              <a:ext cx="1620950" cy="16209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7081875" y="3092325"/>
              <a:ext cx="1945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TRANSPORTER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3656225" y="2680100"/>
            <a:ext cx="1855500" cy="2551250"/>
            <a:chOff x="3656225" y="2680100"/>
            <a:chExt cx="1855500" cy="2551250"/>
          </a:xfrm>
        </p:grpSpPr>
        <p:pic>
          <p:nvPicPr>
            <p:cNvPr id="70" name="Google Shape;70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82388" y="2680100"/>
              <a:ext cx="1803174" cy="1803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4"/>
            <p:cNvSpPr txBox="1"/>
            <p:nvPr/>
          </p:nvSpPr>
          <p:spPr>
            <a:xfrm>
              <a:off x="3656225" y="4554250"/>
              <a:ext cx="18555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SALES MAN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214750" y="2609087"/>
            <a:ext cx="1945174" cy="2493188"/>
            <a:chOff x="214750" y="2609087"/>
            <a:chExt cx="1945174" cy="2493188"/>
          </a:xfrm>
        </p:grpSpPr>
        <p:pic>
          <p:nvPicPr>
            <p:cNvPr id="73" name="Google Shape;73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14750" y="2609087"/>
              <a:ext cx="1945174" cy="1945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334575" y="4640575"/>
              <a:ext cx="1797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CUSTOMER</a:t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42875" y="176250"/>
            <a:ext cx="1553800" cy="2071750"/>
            <a:chOff x="342875" y="328650"/>
            <a:chExt cx="1553800" cy="2071750"/>
          </a:xfrm>
        </p:grpSpPr>
        <p:pic>
          <p:nvPicPr>
            <p:cNvPr id="76" name="Google Shape;76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2875" y="328650"/>
              <a:ext cx="1553800" cy="155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 txBox="1"/>
            <p:nvPr/>
          </p:nvSpPr>
          <p:spPr>
            <a:xfrm>
              <a:off x="420088" y="1938700"/>
              <a:ext cx="138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FARMER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314100" y="296075"/>
            <a:ext cx="3636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PROBLEMS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3" name="Google Shape;83;p15"/>
          <p:cNvGrpSpPr/>
          <p:nvPr/>
        </p:nvGrpSpPr>
        <p:grpSpPr>
          <a:xfrm>
            <a:off x="314100" y="1554338"/>
            <a:ext cx="2034825" cy="2564013"/>
            <a:chOff x="314100" y="1554338"/>
            <a:chExt cx="2034825" cy="2564013"/>
          </a:xfrm>
        </p:grpSpPr>
        <p:pic>
          <p:nvPicPr>
            <p:cNvPr id="84" name="Google Shape;8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4100" y="1554338"/>
              <a:ext cx="2034825" cy="203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5"/>
            <p:cNvSpPr txBox="1"/>
            <p:nvPr/>
          </p:nvSpPr>
          <p:spPr>
            <a:xfrm>
              <a:off x="475528" y="3656650"/>
              <a:ext cx="182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OLD 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FARMER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2927877" y="1214685"/>
            <a:ext cx="2642408" cy="3087303"/>
            <a:chOff x="2597687" y="1086617"/>
            <a:chExt cx="2786763" cy="3186400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2597687" y="1086617"/>
              <a:ext cx="2733600" cy="2733548"/>
              <a:chOff x="3101412" y="669942"/>
              <a:chExt cx="2733600" cy="2733548"/>
            </a:xfrm>
          </p:grpSpPr>
          <p:pic>
            <p:nvPicPr>
              <p:cNvPr id="88" name="Google Shape;88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11775" y="1189625"/>
                <a:ext cx="1642450" cy="1642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9" name="Google Shape;89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2790" r="-2789" t="0"/>
              <a:stretch/>
            </p:blipFill>
            <p:spPr>
              <a:xfrm>
                <a:off x="3101412" y="669942"/>
                <a:ext cx="2733600" cy="273354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" name="Google Shape;90;p15"/>
            <p:cNvSpPr txBox="1"/>
            <p:nvPr/>
          </p:nvSpPr>
          <p:spPr>
            <a:xfrm>
              <a:off x="2650850" y="3796317"/>
              <a:ext cx="27336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NO STABLE INCOME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5758588" y="1520997"/>
            <a:ext cx="3117279" cy="2925850"/>
            <a:chOff x="5769025" y="1640121"/>
            <a:chExt cx="3242100" cy="3152176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07875" y="1640121"/>
              <a:ext cx="2691375" cy="205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5769025" y="4062697"/>
              <a:ext cx="3242100" cy="7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UNUSED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 FARMING LAND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314100" y="296075"/>
            <a:ext cx="3636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SOLUTION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405825" y="696800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669636" y="681989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42875" y="176250"/>
            <a:ext cx="1553800" cy="2071750"/>
            <a:chOff x="342875" y="328650"/>
            <a:chExt cx="1553800" cy="2071750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2875" y="328650"/>
              <a:ext cx="1553800" cy="155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420088" y="1938700"/>
              <a:ext cx="1382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FARMER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3628116" y="148769"/>
            <a:ext cx="1794825" cy="2097182"/>
            <a:chOff x="3627450" y="176250"/>
            <a:chExt cx="1855500" cy="2219240"/>
          </a:xfrm>
        </p:grpSpPr>
        <p:pic>
          <p:nvPicPr>
            <p:cNvPr id="109" name="Google Shape;10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42475" y="176250"/>
              <a:ext cx="1676349" cy="1676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7"/>
            <p:cNvSpPr txBox="1"/>
            <p:nvPr/>
          </p:nvSpPr>
          <p:spPr>
            <a:xfrm>
              <a:off x="3627450" y="1906790"/>
              <a:ext cx="1855500" cy="48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MIDDLE-MAN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11" name="Google Shape;111;p17"/>
          <p:cNvGrpSpPr/>
          <p:nvPr/>
        </p:nvGrpSpPr>
        <p:grpSpPr>
          <a:xfrm>
            <a:off x="6863650" y="100050"/>
            <a:ext cx="1945200" cy="2287150"/>
            <a:chOff x="6863650" y="176250"/>
            <a:chExt cx="1945200" cy="2287150"/>
          </a:xfrm>
        </p:grpSpPr>
        <p:pic>
          <p:nvPicPr>
            <p:cNvPr id="112" name="Google Shape;11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76650" y="176250"/>
              <a:ext cx="1620950" cy="162095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13" name="Google Shape;113;p17"/>
            <p:cNvSpPr txBox="1"/>
            <p:nvPr/>
          </p:nvSpPr>
          <p:spPr>
            <a:xfrm>
              <a:off x="6863650" y="1786300"/>
              <a:ext cx="1945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TRANSPORTER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7"/>
          <p:cNvGrpSpPr/>
          <p:nvPr/>
        </p:nvGrpSpPr>
        <p:grpSpPr>
          <a:xfrm>
            <a:off x="480050" y="2254125"/>
            <a:ext cx="8447700" cy="607675"/>
            <a:chOff x="480050" y="2635125"/>
            <a:chExt cx="8447700" cy="607675"/>
          </a:xfrm>
        </p:grpSpPr>
        <p:sp>
          <p:nvSpPr>
            <p:cNvPr id="115" name="Google Shape;115;p17"/>
            <p:cNvSpPr/>
            <p:nvPr/>
          </p:nvSpPr>
          <p:spPr>
            <a:xfrm>
              <a:off x="4091250" y="2692000"/>
              <a:ext cx="820800" cy="550800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80050" y="2635125"/>
              <a:ext cx="8447700" cy="2079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3296000" y="2830650"/>
            <a:ext cx="2691300" cy="2188500"/>
            <a:chOff x="3296000" y="2830650"/>
            <a:chExt cx="2691300" cy="2188500"/>
          </a:xfrm>
        </p:grpSpPr>
        <p:pic>
          <p:nvPicPr>
            <p:cNvPr id="118" name="Google Shape;118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89488" y="2830650"/>
              <a:ext cx="1672100" cy="167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7"/>
            <p:cNvSpPr txBox="1"/>
            <p:nvPr/>
          </p:nvSpPr>
          <p:spPr>
            <a:xfrm>
              <a:off x="3296000" y="4557450"/>
              <a:ext cx="2691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   LALA BROTHERS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8"/>
          <p:cNvGrpSpPr/>
          <p:nvPr/>
        </p:nvGrpSpPr>
        <p:grpSpPr>
          <a:xfrm>
            <a:off x="106000" y="804025"/>
            <a:ext cx="3169200" cy="2860800"/>
            <a:chOff x="106000" y="804025"/>
            <a:chExt cx="3169200" cy="2860800"/>
          </a:xfrm>
        </p:grpSpPr>
        <p:pic>
          <p:nvPicPr>
            <p:cNvPr id="125" name="Google Shape;12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0925" y="804025"/>
              <a:ext cx="2793850" cy="2257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8"/>
            <p:cNvSpPr txBox="1"/>
            <p:nvPr/>
          </p:nvSpPr>
          <p:spPr>
            <a:xfrm>
              <a:off x="106000" y="3203125"/>
              <a:ext cx="316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FIND THE UNUSED LAND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3657524" y="994075"/>
            <a:ext cx="2527151" cy="2646550"/>
            <a:chOff x="3657524" y="994075"/>
            <a:chExt cx="2527151" cy="2646550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75750" y="994075"/>
              <a:ext cx="2308925" cy="2108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8"/>
            <p:cNvSpPr txBox="1"/>
            <p:nvPr/>
          </p:nvSpPr>
          <p:spPr>
            <a:xfrm>
              <a:off x="3657524" y="3178925"/>
              <a:ext cx="2111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REGISTRATION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30" name="Google Shape;130;p18"/>
          <p:cNvGrpSpPr/>
          <p:nvPr/>
        </p:nvGrpSpPr>
        <p:grpSpPr>
          <a:xfrm>
            <a:off x="6387687" y="994075"/>
            <a:ext cx="2722500" cy="2863875"/>
            <a:chOff x="6387687" y="994075"/>
            <a:chExt cx="2722500" cy="2863875"/>
          </a:xfrm>
        </p:grpSpPr>
        <p:pic>
          <p:nvPicPr>
            <p:cNvPr id="131" name="Google Shape;131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24048" y="994075"/>
              <a:ext cx="2249777" cy="22497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8"/>
            <p:cNvSpPr txBox="1"/>
            <p:nvPr/>
          </p:nvSpPr>
          <p:spPr>
            <a:xfrm>
              <a:off x="6387687" y="3396250"/>
              <a:ext cx="272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MONTHLY WAGES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9"/>
          <p:cNvGrpSpPr/>
          <p:nvPr/>
        </p:nvGrpSpPr>
        <p:grpSpPr>
          <a:xfrm>
            <a:off x="671925" y="1212275"/>
            <a:ext cx="2447425" cy="3048100"/>
            <a:chOff x="671925" y="1212275"/>
            <a:chExt cx="2447425" cy="3048100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925" y="1212275"/>
              <a:ext cx="2447425" cy="244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1193575" y="3798675"/>
              <a:ext cx="145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FARMER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40" name="Google Shape;140;p19"/>
          <p:cNvSpPr/>
          <p:nvPr/>
        </p:nvSpPr>
        <p:spPr>
          <a:xfrm>
            <a:off x="3974850" y="2239200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912025" y="25935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5582000" y="1138725"/>
            <a:ext cx="3335400" cy="3017750"/>
            <a:chOff x="5582000" y="1138725"/>
            <a:chExt cx="3335400" cy="3017750"/>
          </a:xfrm>
        </p:grpSpPr>
        <p:pic>
          <p:nvPicPr>
            <p:cNvPr id="143" name="Google Shape;143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73050" y="1138725"/>
              <a:ext cx="2447425" cy="244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9"/>
            <p:cNvSpPr txBox="1"/>
            <p:nvPr/>
          </p:nvSpPr>
          <p:spPr>
            <a:xfrm>
              <a:off x="5582000" y="3694775"/>
              <a:ext cx="333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PROVIDING DAILY WAGES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ctrTitle"/>
          </p:nvPr>
        </p:nvSpPr>
        <p:spPr>
          <a:xfrm>
            <a:off x="314100" y="296075"/>
            <a:ext cx="3636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BENEFITS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50" name="Google Shape;150;p20"/>
          <p:cNvGrpSpPr/>
          <p:nvPr/>
        </p:nvGrpSpPr>
        <p:grpSpPr>
          <a:xfrm>
            <a:off x="351900" y="1541300"/>
            <a:ext cx="2784900" cy="2937525"/>
            <a:chOff x="428100" y="1769900"/>
            <a:chExt cx="2784900" cy="2937525"/>
          </a:xfrm>
        </p:grpSpPr>
        <p:pic>
          <p:nvPicPr>
            <p:cNvPr id="151" name="Google Shape;151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475" y="1769900"/>
              <a:ext cx="2351725" cy="235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 txBox="1"/>
            <p:nvPr/>
          </p:nvSpPr>
          <p:spPr>
            <a:xfrm>
              <a:off x="428100" y="4245725"/>
              <a:ext cx="278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STABLE INCOME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53" name="Google Shape;153;p20"/>
          <p:cNvGrpSpPr/>
          <p:nvPr/>
        </p:nvGrpSpPr>
        <p:grpSpPr>
          <a:xfrm>
            <a:off x="4231275" y="1159275"/>
            <a:ext cx="4712624" cy="3568925"/>
            <a:chOff x="4155075" y="1159275"/>
            <a:chExt cx="4712624" cy="3568925"/>
          </a:xfrm>
        </p:grpSpPr>
        <p:pic>
          <p:nvPicPr>
            <p:cNvPr id="154" name="Google Shape;15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55075" y="1159275"/>
              <a:ext cx="4712624" cy="2937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0"/>
            <p:cNvSpPr txBox="1"/>
            <p:nvPr/>
          </p:nvSpPr>
          <p:spPr>
            <a:xfrm>
              <a:off x="4944675" y="4266500"/>
              <a:ext cx="316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PROVIDING EQUIPMENT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56" name="Google Shape;156;p20"/>
          <p:cNvSpPr txBox="1"/>
          <p:nvPr/>
        </p:nvSpPr>
        <p:spPr>
          <a:xfrm>
            <a:off x="658700" y="784850"/>
            <a:ext cx="733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ctrTitle"/>
          </p:nvPr>
        </p:nvSpPr>
        <p:spPr>
          <a:xfrm>
            <a:off x="524325" y="366150"/>
            <a:ext cx="8080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MARKETING </a:t>
            </a: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STRATEGIES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400" y="1439050"/>
            <a:ext cx="4978449" cy="328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