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4" y="66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290285" y="926558"/>
            <a:ext cx="8228700" cy="7386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2400" b="1" i="1" dirty="0">
                <a:solidFill>
                  <a:schemeClr val="bg1"/>
                </a:solidFill>
                <a:effectLst/>
                <a:latin typeface="Söhne"/>
              </a:rPr>
              <a:t>Enhancing Sales Strategies with Account Sales and Performance Analytics</a:t>
            </a:r>
            <a:endParaRPr sz="1000" b="1" u="sng" dirty="0">
              <a:solidFill>
                <a:schemeClr val="bg1"/>
              </a:solidFill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C4815-31D5-56E8-FBBD-E5FA2EBA44D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2057400"/>
            <a:ext cx="8061785" cy="3744884"/>
          </a:xfrm>
          <a:solidFill>
            <a:srgbClr val="002060"/>
          </a:solidFill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Brief overview of the importance of sales analytics in today's competitive business landscape.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Introduction to the focus on account sales and performance analytics.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Highlighting the key objective: leveraging data to optimize sales strategies, boost revenue, and enhance customer satisfaction.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629840" y="1130531"/>
            <a:ext cx="7884317" cy="59851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0" tIns="45700" rIns="0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2800" b="1" i="1" dirty="0">
                <a:solidFill>
                  <a:schemeClr val="bg1"/>
                </a:solidFill>
                <a:effectLst/>
                <a:latin typeface="Söhne"/>
              </a:rPr>
              <a:t>Unleashing the Potential of Data-Driven Decision Making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2"/>
          </p:nvPr>
        </p:nvSpPr>
        <p:spPr>
          <a:xfrm>
            <a:off x="629841" y="1878676"/>
            <a:ext cx="7884316" cy="39903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D1D5DB"/>
                </a:solidFill>
                <a:effectLst/>
                <a:latin typeface="Söhne"/>
              </a:rPr>
              <a:t>Account sales analytics: the process of collecting, analyzing, and interpreting 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data related to sales performance for individual accounts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1D5DB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Key benefits: Identifying high-value accounts for targeted efforts.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Tracking customer interactions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Aligning sales strategies with customer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Optimizing resource allocation for maximum ROI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bg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4EFEC-6919-5E46-A66C-919518DB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0" y="1030778"/>
            <a:ext cx="8056959" cy="4838209"/>
          </a:xfrm>
          <a:solidFill>
            <a:srgbClr val="002060"/>
          </a:solidFill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Overview of essential metrics and key performance indicators (KPIs) for account sales analytics: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Customer Acquisition Cost (CAC)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Sales Revenue generated per account type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Cost of Marketing % Promotion techniques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Average Revenue Per Account type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Year-on-Year growth 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From the Dashboard, we can clearly understand that although our Revenue has seen an exponential rise over the years, our Targets are not met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öhne"/>
              </a:rPr>
              <a:t>A review of our target setting needs to be done and determine whether they were a bit aggressive targets.</a:t>
            </a:r>
            <a:endParaRPr lang="en-US" sz="20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39552" y="1269559"/>
            <a:ext cx="8229600" cy="45858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To finish off, we can certainly improve upon certain aspects:</a:t>
            </a:r>
            <a:endParaRPr sz="20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Data Collection: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Ensure accurate and comprehensive data gathering from various touchpoints.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Analysis: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Employ advanced analytics tools to extract meaningful insights from the collected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Strategic Adjustments: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Use the insights to make informed decisions and optimize sales strategies.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Continuous Improvement: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Establish a feedback loop for ongoing refinement of strategies based on evolving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Encouragement for businesses to embrace a data-centric approach and invest in the necessary tools and training for successful implementation</a:t>
            </a: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Söhne</vt:lpstr>
      <vt:lpstr>Office Theme</vt:lpstr>
      <vt:lpstr>PowerPoint Presentation</vt:lpstr>
      <vt:lpstr>Unleashing the Potential of Data-Driven Decision Making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Joyson Prince</cp:lastModifiedBy>
  <cp:revision>1</cp:revision>
  <dcterms:created xsi:type="dcterms:W3CDTF">2020-03-26T22:50:15Z</dcterms:created>
  <dcterms:modified xsi:type="dcterms:W3CDTF">2024-01-11T07:17:37Z</dcterms:modified>
</cp:coreProperties>
</file>