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91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40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4013002"/>
            <a:ext cx="129023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Mortgage Origination Process Improvement Project Update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6512600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document provides a progress update on the mortgage origination process improvement project. It covers the project's current status, challenges, and upcoming decision points.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28473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94967" y="2635448"/>
            <a:ext cx="5650468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Project Status and Challenges</a:t>
            </a:r>
            <a:endParaRPr lang="en-US" sz="3402" dirty="0"/>
          </a:p>
        </p:txBody>
      </p:sp>
      <p:sp>
        <p:nvSpPr>
          <p:cNvPr id="6" name="Text 3"/>
          <p:cNvSpPr/>
          <p:nvPr/>
        </p:nvSpPr>
        <p:spPr>
          <a:xfrm>
            <a:off x="2594967" y="3434715"/>
            <a:ext cx="9440347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successfully met our first milestone, demonstrating the team's dedication and commitment. The second milestone, however, faces a delay due to unanticipated resource needs. This resource requirement was not factored into our initial planning, causing a setback in our progress.</a:t>
            </a:r>
            <a:endParaRPr lang="en-US" sz="1361" dirty="0"/>
          </a:p>
        </p:txBody>
      </p:sp>
      <p:sp>
        <p:nvSpPr>
          <p:cNvPr id="7" name="Shape 4"/>
          <p:cNvSpPr/>
          <p:nvPr/>
        </p:nvSpPr>
        <p:spPr>
          <a:xfrm>
            <a:off x="2594967" y="4653082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749868" y="4717852"/>
            <a:ext cx="7881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6"/>
          <p:cNvSpPr/>
          <p:nvPr/>
        </p:nvSpPr>
        <p:spPr>
          <a:xfrm>
            <a:off x="3156466" y="465308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Milestone One Success</a:t>
            </a:r>
            <a:endParaRPr lang="en-US" sz="1701" dirty="0"/>
          </a:p>
        </p:txBody>
      </p:sp>
      <p:sp>
        <p:nvSpPr>
          <p:cNvPr id="10" name="Text 7"/>
          <p:cNvSpPr/>
          <p:nvPr/>
        </p:nvSpPr>
        <p:spPr>
          <a:xfrm>
            <a:off x="3156466" y="5026581"/>
            <a:ext cx="2470071" cy="1382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successful completion of the first milestone signifies the team's strong execution capabilities and commitment to the project goals.</a:t>
            </a:r>
            <a:endParaRPr lang="en-US" sz="1361" dirty="0"/>
          </a:p>
        </p:txBody>
      </p:sp>
      <p:sp>
        <p:nvSpPr>
          <p:cNvPr id="11" name="Shape 8"/>
          <p:cNvSpPr/>
          <p:nvPr/>
        </p:nvSpPr>
        <p:spPr>
          <a:xfrm>
            <a:off x="5799296" y="4653082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5928003" y="4717852"/>
            <a:ext cx="13120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10"/>
          <p:cNvSpPr/>
          <p:nvPr/>
        </p:nvSpPr>
        <p:spPr>
          <a:xfrm>
            <a:off x="6360795" y="465308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Milestone Two Delay</a:t>
            </a:r>
            <a:endParaRPr lang="en-US" sz="1701" dirty="0"/>
          </a:p>
        </p:txBody>
      </p:sp>
      <p:sp>
        <p:nvSpPr>
          <p:cNvPr id="14" name="Text 11"/>
          <p:cNvSpPr/>
          <p:nvPr/>
        </p:nvSpPr>
        <p:spPr>
          <a:xfrm>
            <a:off x="6360795" y="5026581"/>
            <a:ext cx="2470071" cy="1382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delay in the second milestone highlights the importance of thorough planning and adaptability in project management.</a:t>
            </a:r>
            <a:endParaRPr lang="en-US" sz="1361" dirty="0"/>
          </a:p>
        </p:txBody>
      </p:sp>
      <p:sp>
        <p:nvSpPr>
          <p:cNvPr id="15" name="Shape 12"/>
          <p:cNvSpPr/>
          <p:nvPr/>
        </p:nvSpPr>
        <p:spPr>
          <a:xfrm>
            <a:off x="9003625" y="4653082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9131379" y="4717852"/>
            <a:ext cx="13323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4"/>
          <p:cNvSpPr/>
          <p:nvPr/>
        </p:nvSpPr>
        <p:spPr>
          <a:xfrm>
            <a:off x="9565124" y="465308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 Gap</a:t>
            </a:r>
            <a:endParaRPr lang="en-US" sz="1701" dirty="0"/>
          </a:p>
        </p:txBody>
      </p:sp>
      <p:sp>
        <p:nvSpPr>
          <p:cNvPr id="18" name="Text 15"/>
          <p:cNvSpPr/>
          <p:nvPr/>
        </p:nvSpPr>
        <p:spPr>
          <a:xfrm>
            <a:off x="9565124" y="5026581"/>
            <a:ext cx="2470071" cy="1659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unforeseen resource requirement underscores the need for proactive risk assessment and contingency planning in project management.</a:t>
            </a:r>
            <a:endParaRPr lang="en-US" sz="1361" dirty="0"/>
          </a:p>
        </p:txBody>
      </p:sp>
      <p:sp>
        <p:nvSpPr>
          <p:cNvPr id="19" name="Shape 16"/>
          <p:cNvSpPr/>
          <p:nvPr/>
        </p:nvSpPr>
        <p:spPr>
          <a:xfrm>
            <a:off x="2594967" y="7053143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2719149" y="7117913"/>
            <a:ext cx="14025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041" dirty="0"/>
          </a:p>
        </p:txBody>
      </p:sp>
      <p:sp>
        <p:nvSpPr>
          <p:cNvPr id="21" name="Text 18"/>
          <p:cNvSpPr/>
          <p:nvPr/>
        </p:nvSpPr>
        <p:spPr>
          <a:xfrm>
            <a:off x="3156466" y="705314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Focus on Mitigation</a:t>
            </a:r>
            <a:endParaRPr lang="en-US" sz="1701" dirty="0"/>
          </a:p>
        </p:txBody>
      </p:sp>
      <p:sp>
        <p:nvSpPr>
          <p:cNvPr id="22" name="Text 19"/>
          <p:cNvSpPr/>
          <p:nvPr/>
        </p:nvSpPr>
        <p:spPr>
          <a:xfrm>
            <a:off x="3156466" y="7426643"/>
            <a:ext cx="4072295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are focusing on identifying solutions to address the resource gap and mitigate the impact on project timelines.</a:t>
            </a:r>
            <a:endParaRPr lang="en-US" sz="1361" dirty="0"/>
          </a:p>
        </p:txBody>
      </p:sp>
      <p:sp>
        <p:nvSpPr>
          <p:cNvPr id="23" name="Shape 20"/>
          <p:cNvSpPr/>
          <p:nvPr/>
        </p:nvSpPr>
        <p:spPr>
          <a:xfrm>
            <a:off x="7401520" y="7053143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7529513" y="7117913"/>
            <a:ext cx="132755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2041" dirty="0"/>
          </a:p>
        </p:txBody>
      </p:sp>
      <p:sp>
        <p:nvSpPr>
          <p:cNvPr id="25" name="Text 22"/>
          <p:cNvSpPr/>
          <p:nvPr/>
        </p:nvSpPr>
        <p:spPr>
          <a:xfrm>
            <a:off x="7963019" y="705314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Closing</a:t>
            </a:r>
            <a:endParaRPr lang="en-US" sz="1701" dirty="0"/>
          </a:p>
        </p:txBody>
      </p:sp>
      <p:sp>
        <p:nvSpPr>
          <p:cNvPr id="26" name="Text 23"/>
          <p:cNvSpPr/>
          <p:nvPr/>
        </p:nvSpPr>
        <p:spPr>
          <a:xfrm>
            <a:off x="7963019" y="7426643"/>
            <a:ext cx="4072295" cy="1382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Thank you all for your continued support and understanding. I look forward to discussing this in more detail at our upcoming meeting. Let’s work together to ensure the success of this project.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Kanit</vt:lpstr>
      <vt:lpstr>Martel Sans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Joyson Prince</cp:lastModifiedBy>
  <cp:revision>2</cp:revision>
  <dcterms:created xsi:type="dcterms:W3CDTF">2024-07-08T20:50:27Z</dcterms:created>
  <dcterms:modified xsi:type="dcterms:W3CDTF">2024-07-08T20:50:49Z</dcterms:modified>
</cp:coreProperties>
</file>