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CE"/>
    <a:srgbClr val="E4E4E4"/>
    <a:srgbClr val="ECECEC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096" autoAdjust="0"/>
  </p:normalViewPr>
  <p:slideViewPr>
    <p:cSldViewPr>
      <p:cViewPr>
        <p:scale>
          <a:sx n="66" d="100"/>
          <a:sy n="66" d="100"/>
        </p:scale>
        <p:origin x="516" y="87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xmlns="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xmlns="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xmlns="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xmlns="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xmlns="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xmlns="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xmlns="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xmlns="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xmlns="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xmlns="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xmlns="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xmlns="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xmlns="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xmlns="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xmlns="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xmlns="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xmlns="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xmlns="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xmlns="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xmlns="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xmlns="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xmlns="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xmlns="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xmlns="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xmlns="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xmlns="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xmlns="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xmlns="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xmlns="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xmlns="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xmlns="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xmlns="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‹Nr.›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xmlns="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xmlns="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xmlns="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xmlns="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xmlns="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xmlns="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1008112"/>
          </a:xfrm>
        </p:spPr>
        <p:txBody>
          <a:bodyPr/>
          <a:lstStyle/>
          <a:p>
            <a:r>
              <a:rPr lang="de-DE" dirty="0" err="1" smtClean="0"/>
              <a:t>Fingerprinting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324" y="4941168"/>
            <a:ext cx="5220580" cy="1912813"/>
          </a:xfrm>
        </p:spPr>
        <p:txBody>
          <a:bodyPr>
            <a:noAutofit/>
          </a:bodyPr>
          <a:lstStyle/>
          <a:p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smtClean="0"/>
              <a:t>Duis </a:t>
            </a:r>
            <a:r>
              <a:rPr lang="de-DE" sz="700" dirty="0" err="1"/>
              <a:t>autem</a:t>
            </a:r>
            <a:r>
              <a:rPr lang="de-DE" sz="700" dirty="0"/>
              <a:t>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eum</a:t>
            </a:r>
            <a:r>
              <a:rPr lang="de-DE" sz="700" dirty="0"/>
              <a:t> </a:t>
            </a:r>
            <a:r>
              <a:rPr lang="de-DE" sz="700" dirty="0" err="1"/>
              <a:t>iriure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in </a:t>
            </a:r>
            <a:r>
              <a:rPr lang="de-DE" sz="700" dirty="0" err="1"/>
              <a:t>hendrerit</a:t>
            </a:r>
            <a:r>
              <a:rPr lang="de-DE" sz="700" dirty="0"/>
              <a:t> in </a:t>
            </a:r>
            <a:r>
              <a:rPr lang="de-DE" sz="700" dirty="0" err="1"/>
              <a:t>vulputate</a:t>
            </a:r>
            <a:r>
              <a:rPr lang="de-DE" sz="700" dirty="0"/>
              <a:t> </a:t>
            </a:r>
            <a:r>
              <a:rPr lang="de-DE" sz="700" dirty="0" err="1"/>
              <a:t>velit</a:t>
            </a:r>
            <a:r>
              <a:rPr lang="de-DE" sz="700" dirty="0"/>
              <a:t> esse </a:t>
            </a:r>
            <a:r>
              <a:rPr lang="de-DE" sz="700" dirty="0" err="1"/>
              <a:t>molestie</a:t>
            </a:r>
            <a:r>
              <a:rPr lang="de-DE" sz="700" dirty="0"/>
              <a:t> </a:t>
            </a:r>
            <a:r>
              <a:rPr lang="de-DE" sz="700" dirty="0" err="1"/>
              <a:t>consequat</a:t>
            </a:r>
            <a:r>
              <a:rPr lang="de-DE" sz="700" dirty="0"/>
              <a:t>,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illum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eu</a:t>
            </a:r>
            <a:r>
              <a:rPr lang="de-DE" sz="700" dirty="0"/>
              <a:t> </a:t>
            </a:r>
            <a:r>
              <a:rPr lang="de-DE" sz="700" dirty="0" err="1"/>
              <a:t>feugiat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facilisis</a:t>
            </a:r>
            <a:r>
              <a:rPr lang="de-DE" sz="700" dirty="0"/>
              <a:t>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eros</a:t>
            </a:r>
            <a:r>
              <a:rPr lang="de-DE" sz="700" dirty="0"/>
              <a:t> et </a:t>
            </a:r>
            <a:r>
              <a:rPr lang="de-DE" sz="700" dirty="0" err="1"/>
              <a:t>accumsan</a:t>
            </a:r>
            <a:r>
              <a:rPr lang="de-DE" sz="700" dirty="0"/>
              <a:t> et </a:t>
            </a:r>
            <a:r>
              <a:rPr lang="de-DE" sz="700" dirty="0" err="1"/>
              <a:t>iusto</a:t>
            </a:r>
            <a:r>
              <a:rPr lang="de-DE" sz="700" dirty="0"/>
              <a:t> </a:t>
            </a:r>
            <a:r>
              <a:rPr lang="de-DE" sz="700" dirty="0" err="1"/>
              <a:t>odio</a:t>
            </a:r>
            <a:r>
              <a:rPr lang="de-DE" sz="700" dirty="0"/>
              <a:t> </a:t>
            </a:r>
            <a:r>
              <a:rPr lang="de-DE" sz="700" dirty="0" err="1"/>
              <a:t>dignissim</a:t>
            </a:r>
            <a:r>
              <a:rPr lang="de-DE" sz="700" dirty="0"/>
              <a:t> </a:t>
            </a:r>
            <a:r>
              <a:rPr lang="de-DE" sz="700" dirty="0" err="1"/>
              <a:t>qui</a:t>
            </a:r>
            <a:r>
              <a:rPr lang="de-DE" sz="700" dirty="0"/>
              <a:t> </a:t>
            </a:r>
            <a:r>
              <a:rPr lang="de-DE" sz="700" dirty="0" err="1"/>
              <a:t>blandit</a:t>
            </a:r>
            <a:r>
              <a:rPr lang="de-DE" sz="700" dirty="0"/>
              <a:t> </a:t>
            </a:r>
            <a:r>
              <a:rPr lang="de-DE" sz="700" dirty="0" err="1"/>
              <a:t>praesent</a:t>
            </a:r>
            <a:r>
              <a:rPr lang="de-DE" sz="700" dirty="0"/>
              <a:t> </a:t>
            </a:r>
            <a:r>
              <a:rPr lang="de-DE" sz="700" dirty="0" err="1"/>
              <a:t>luptatum</a:t>
            </a:r>
            <a:r>
              <a:rPr lang="de-DE" sz="700" dirty="0"/>
              <a:t> </a:t>
            </a:r>
            <a:r>
              <a:rPr lang="de-DE" sz="700" dirty="0" err="1"/>
              <a:t>zzril</a:t>
            </a:r>
            <a:r>
              <a:rPr lang="de-DE" sz="700" dirty="0"/>
              <a:t> </a:t>
            </a:r>
            <a:r>
              <a:rPr lang="de-DE" sz="700" dirty="0" err="1"/>
              <a:t>delenit</a:t>
            </a:r>
            <a:r>
              <a:rPr lang="de-DE" sz="700" dirty="0"/>
              <a:t> </a:t>
            </a:r>
            <a:r>
              <a:rPr lang="de-DE" sz="700" dirty="0" err="1"/>
              <a:t>augue</a:t>
            </a:r>
            <a:r>
              <a:rPr lang="de-DE" sz="700" dirty="0"/>
              <a:t> </a:t>
            </a:r>
            <a:r>
              <a:rPr lang="de-DE" sz="700" dirty="0" err="1"/>
              <a:t>duis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te</a:t>
            </a:r>
            <a:r>
              <a:rPr lang="de-DE" sz="700" dirty="0"/>
              <a:t> </a:t>
            </a:r>
            <a:r>
              <a:rPr lang="de-DE" sz="700" dirty="0" err="1"/>
              <a:t>feugait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consectetuer</a:t>
            </a:r>
            <a:r>
              <a:rPr lang="de-DE" sz="700" dirty="0"/>
              <a:t> </a:t>
            </a:r>
            <a:r>
              <a:rPr lang="de-DE" sz="700" dirty="0" err="1"/>
              <a:t>adipiscing</a:t>
            </a:r>
            <a:r>
              <a:rPr lang="de-DE" sz="700" dirty="0"/>
              <a:t> </a:t>
            </a:r>
            <a:r>
              <a:rPr lang="de-DE" sz="700" dirty="0" err="1"/>
              <a:t>elit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nonummy</a:t>
            </a:r>
            <a:r>
              <a:rPr lang="de-DE" sz="700" dirty="0"/>
              <a:t> </a:t>
            </a:r>
            <a:r>
              <a:rPr lang="de-DE" sz="700" dirty="0" err="1"/>
              <a:t>nibh</a:t>
            </a:r>
            <a:r>
              <a:rPr lang="de-DE" sz="700" dirty="0"/>
              <a:t> </a:t>
            </a:r>
            <a:r>
              <a:rPr lang="de-DE" sz="700" dirty="0" err="1"/>
              <a:t>euismod</a:t>
            </a:r>
            <a:r>
              <a:rPr lang="de-DE" sz="700" dirty="0"/>
              <a:t> </a:t>
            </a:r>
            <a:r>
              <a:rPr lang="de-DE" sz="700" dirty="0" err="1"/>
              <a:t>tincidunt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laoreet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 </a:t>
            </a:r>
            <a:r>
              <a:rPr lang="de-DE" sz="700" dirty="0" err="1"/>
              <a:t>volutpat</a:t>
            </a:r>
            <a:r>
              <a:rPr lang="de-DE" sz="700" dirty="0"/>
              <a:t>.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/>
              <a:t>wisi</a:t>
            </a:r>
            <a:r>
              <a:rPr lang="de-DE" sz="700" dirty="0"/>
              <a:t> </a:t>
            </a:r>
            <a:r>
              <a:rPr lang="de-DE" sz="700" dirty="0" err="1"/>
              <a:t>enim</a:t>
            </a:r>
            <a:r>
              <a:rPr lang="de-DE" sz="700" dirty="0"/>
              <a:t> ad minim </a:t>
            </a:r>
            <a:r>
              <a:rPr lang="de-DE" sz="700" dirty="0" err="1"/>
              <a:t>veniam</a:t>
            </a:r>
            <a:r>
              <a:rPr lang="de-DE" sz="700" dirty="0"/>
              <a:t>, </a:t>
            </a:r>
            <a:r>
              <a:rPr lang="de-DE" sz="700" dirty="0" err="1"/>
              <a:t>quis</a:t>
            </a:r>
            <a:r>
              <a:rPr lang="de-DE" sz="700" dirty="0"/>
              <a:t> </a:t>
            </a:r>
            <a:r>
              <a:rPr lang="de-DE" sz="700" dirty="0" err="1"/>
              <a:t>nostrud</a:t>
            </a:r>
            <a:r>
              <a:rPr lang="de-DE" sz="700" dirty="0"/>
              <a:t> </a:t>
            </a:r>
            <a:r>
              <a:rPr lang="de-DE" sz="700" dirty="0" err="1"/>
              <a:t>exerci</a:t>
            </a:r>
            <a:r>
              <a:rPr lang="de-DE" sz="700" dirty="0"/>
              <a:t> </a:t>
            </a:r>
            <a:r>
              <a:rPr lang="de-DE" sz="700" dirty="0" err="1"/>
              <a:t>tation</a:t>
            </a:r>
            <a:r>
              <a:rPr lang="de-DE" sz="700" dirty="0"/>
              <a:t> </a:t>
            </a:r>
            <a:r>
              <a:rPr lang="de-DE" sz="700" dirty="0" err="1"/>
              <a:t>ullamcorper</a:t>
            </a:r>
            <a:r>
              <a:rPr lang="de-DE" sz="700" dirty="0"/>
              <a:t> </a:t>
            </a:r>
            <a:r>
              <a:rPr lang="de-DE" sz="700" dirty="0" err="1"/>
              <a:t>suscipit</a:t>
            </a:r>
            <a:r>
              <a:rPr lang="de-DE" sz="700" dirty="0"/>
              <a:t> </a:t>
            </a:r>
            <a:r>
              <a:rPr lang="de-DE" sz="700" dirty="0" err="1"/>
              <a:t>lobortis</a:t>
            </a:r>
            <a:r>
              <a:rPr lang="de-DE" sz="700" dirty="0"/>
              <a:t> </a:t>
            </a:r>
            <a:r>
              <a:rPr lang="de-DE" sz="700" dirty="0" err="1"/>
              <a:t>nisl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aliquip</a:t>
            </a:r>
            <a:r>
              <a:rPr lang="de-DE" sz="700" dirty="0"/>
              <a:t> ex </a:t>
            </a:r>
            <a:r>
              <a:rPr lang="de-DE" sz="700" dirty="0" err="1"/>
              <a:t>ea</a:t>
            </a:r>
            <a:r>
              <a:rPr lang="de-DE" sz="700" dirty="0"/>
              <a:t> commodo </a:t>
            </a:r>
            <a:r>
              <a:rPr lang="de-DE" sz="700" dirty="0" err="1"/>
              <a:t>consequat</a:t>
            </a:r>
            <a:r>
              <a:rPr lang="de-DE" sz="700" dirty="0"/>
              <a:t>. Duis </a:t>
            </a:r>
            <a:r>
              <a:rPr lang="de-DE" sz="700" dirty="0" err="1"/>
              <a:t>autem</a:t>
            </a:r>
            <a:r>
              <a:rPr lang="de-DE" sz="700" dirty="0"/>
              <a:t>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eum</a:t>
            </a:r>
            <a:r>
              <a:rPr lang="de-DE" sz="700" dirty="0"/>
              <a:t> </a:t>
            </a:r>
            <a:r>
              <a:rPr lang="de-DE" sz="700" dirty="0" err="1"/>
              <a:t>iriure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in </a:t>
            </a:r>
            <a:r>
              <a:rPr lang="de-DE" sz="700" dirty="0" err="1"/>
              <a:t>hendrerit</a:t>
            </a:r>
            <a:r>
              <a:rPr lang="de-DE" sz="700" dirty="0"/>
              <a:t> in </a:t>
            </a:r>
            <a:r>
              <a:rPr lang="de-DE" sz="700" dirty="0" err="1"/>
              <a:t>vulputate</a:t>
            </a:r>
            <a:r>
              <a:rPr lang="de-DE" sz="700" dirty="0"/>
              <a:t> </a:t>
            </a:r>
            <a:r>
              <a:rPr lang="de-DE" sz="700" dirty="0" err="1"/>
              <a:t>velit</a:t>
            </a:r>
            <a:r>
              <a:rPr lang="de-DE" sz="700" dirty="0"/>
              <a:t> esse </a:t>
            </a:r>
            <a:r>
              <a:rPr lang="de-DE" sz="700" dirty="0" err="1"/>
              <a:t>molestie</a:t>
            </a:r>
            <a:r>
              <a:rPr lang="de-DE" sz="700" dirty="0"/>
              <a:t> </a:t>
            </a:r>
            <a:r>
              <a:rPr lang="de-DE" sz="700" dirty="0" err="1"/>
              <a:t>consequat</a:t>
            </a:r>
            <a:r>
              <a:rPr lang="de-DE" sz="700" dirty="0"/>
              <a:t>,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illum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eu</a:t>
            </a:r>
            <a:r>
              <a:rPr lang="de-DE" sz="700" dirty="0"/>
              <a:t> </a:t>
            </a:r>
            <a:r>
              <a:rPr lang="de-DE" sz="700" dirty="0" err="1"/>
              <a:t>feugiat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facilisis</a:t>
            </a:r>
            <a:r>
              <a:rPr lang="de-DE" sz="700" dirty="0"/>
              <a:t> 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eros</a:t>
            </a:r>
            <a:r>
              <a:rPr lang="de-DE" sz="700" dirty="0"/>
              <a:t> et </a:t>
            </a:r>
            <a:r>
              <a:rPr lang="de-DE" sz="700" dirty="0" err="1"/>
              <a:t>accumsan</a:t>
            </a:r>
            <a:r>
              <a:rPr lang="de-DE" sz="700" dirty="0"/>
              <a:t> et </a:t>
            </a:r>
            <a:r>
              <a:rPr lang="de-DE" sz="700" dirty="0" err="1"/>
              <a:t>iusto</a:t>
            </a:r>
            <a:r>
              <a:rPr lang="de-DE" sz="700" dirty="0"/>
              <a:t> </a:t>
            </a:r>
            <a:r>
              <a:rPr lang="de-DE" sz="700" dirty="0" err="1"/>
              <a:t>odio</a:t>
            </a:r>
            <a:r>
              <a:rPr lang="de-DE" sz="700" dirty="0"/>
              <a:t> </a:t>
            </a:r>
            <a:r>
              <a:rPr lang="de-DE" sz="700" dirty="0" err="1"/>
              <a:t>dignissim</a:t>
            </a:r>
            <a:r>
              <a:rPr lang="de-DE" sz="700" dirty="0"/>
              <a:t> </a:t>
            </a:r>
            <a:r>
              <a:rPr lang="de-DE" sz="700" dirty="0" err="1"/>
              <a:t>qui</a:t>
            </a:r>
            <a:r>
              <a:rPr lang="de-DE" sz="700" dirty="0"/>
              <a:t> </a:t>
            </a:r>
            <a:r>
              <a:rPr lang="de-DE" sz="700" dirty="0" err="1"/>
              <a:t>blandit</a:t>
            </a:r>
            <a:r>
              <a:rPr lang="de-DE" sz="700" dirty="0"/>
              <a:t> </a:t>
            </a:r>
            <a:r>
              <a:rPr lang="de-DE" sz="700" dirty="0" err="1"/>
              <a:t>praesent</a:t>
            </a:r>
            <a:r>
              <a:rPr lang="de-DE" sz="700" dirty="0"/>
              <a:t> </a:t>
            </a:r>
            <a:r>
              <a:rPr lang="de-DE" sz="700" dirty="0" err="1"/>
              <a:t>luptatum</a:t>
            </a:r>
            <a:r>
              <a:rPr lang="de-DE" sz="700" dirty="0"/>
              <a:t> </a:t>
            </a:r>
            <a:r>
              <a:rPr lang="de-DE" sz="700" dirty="0" err="1"/>
              <a:t>zzril</a:t>
            </a:r>
            <a:r>
              <a:rPr lang="de-DE" sz="700" dirty="0"/>
              <a:t> </a:t>
            </a:r>
            <a:r>
              <a:rPr lang="de-DE" sz="700" dirty="0" err="1"/>
              <a:t>delenit</a:t>
            </a:r>
            <a:r>
              <a:rPr lang="de-DE" sz="700" dirty="0"/>
              <a:t> </a:t>
            </a:r>
            <a:r>
              <a:rPr lang="de-DE" sz="700" dirty="0" err="1"/>
              <a:t>augue</a:t>
            </a:r>
            <a:r>
              <a:rPr lang="de-DE" sz="700" dirty="0"/>
              <a:t> </a:t>
            </a:r>
            <a:r>
              <a:rPr lang="de-DE" sz="700" dirty="0" err="1"/>
              <a:t>duis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te</a:t>
            </a:r>
            <a:r>
              <a:rPr lang="de-DE" sz="700" dirty="0"/>
              <a:t> </a:t>
            </a:r>
            <a:r>
              <a:rPr lang="de-DE" sz="700" dirty="0" err="1"/>
              <a:t>feugait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</a:t>
            </a:r>
            <a:r>
              <a:rPr lang="de-DE" sz="700" dirty="0"/>
              <a:t>. </a:t>
            </a:r>
            <a:r>
              <a:rPr lang="de-DE" sz="700" dirty="0" smtClean="0"/>
              <a:t>Nam </a:t>
            </a:r>
            <a:r>
              <a:rPr lang="de-DE" sz="700" dirty="0" err="1"/>
              <a:t>liber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cum </a:t>
            </a:r>
            <a:r>
              <a:rPr lang="de-DE" sz="700" dirty="0" err="1"/>
              <a:t>soluta</a:t>
            </a:r>
            <a:r>
              <a:rPr lang="de-DE" sz="700" dirty="0"/>
              <a:t> </a:t>
            </a:r>
            <a:r>
              <a:rPr lang="de-DE" sz="700" dirty="0" err="1"/>
              <a:t>nobis</a:t>
            </a:r>
            <a:r>
              <a:rPr lang="de-DE" sz="700" dirty="0"/>
              <a:t> </a:t>
            </a:r>
            <a:r>
              <a:rPr lang="de-DE" sz="700" dirty="0" err="1"/>
              <a:t>eleifend</a:t>
            </a:r>
            <a:r>
              <a:rPr lang="de-DE" sz="700" dirty="0"/>
              <a:t> </a:t>
            </a:r>
            <a:r>
              <a:rPr lang="de-DE" sz="700" dirty="0" err="1"/>
              <a:t>option</a:t>
            </a:r>
            <a:r>
              <a:rPr lang="de-DE" sz="700" dirty="0"/>
              <a:t> </a:t>
            </a:r>
            <a:r>
              <a:rPr lang="de-DE" sz="700" dirty="0" err="1"/>
              <a:t>congue</a:t>
            </a:r>
            <a:r>
              <a:rPr lang="de-DE" sz="700" dirty="0"/>
              <a:t> </a:t>
            </a:r>
            <a:r>
              <a:rPr lang="de-DE" sz="700" dirty="0" err="1"/>
              <a:t>nihil</a:t>
            </a:r>
            <a:r>
              <a:rPr lang="de-DE" sz="700" dirty="0"/>
              <a:t> </a:t>
            </a:r>
            <a:r>
              <a:rPr lang="de-DE" sz="700" dirty="0" err="1"/>
              <a:t>imperdiet</a:t>
            </a:r>
            <a:r>
              <a:rPr lang="de-DE" sz="700" dirty="0"/>
              <a:t> </a:t>
            </a:r>
            <a:r>
              <a:rPr lang="de-DE" sz="700" dirty="0" err="1"/>
              <a:t>doming</a:t>
            </a:r>
            <a:r>
              <a:rPr lang="de-DE" sz="700" dirty="0"/>
              <a:t> </a:t>
            </a:r>
            <a:r>
              <a:rPr lang="de-DE" sz="700" dirty="0" err="1"/>
              <a:t>id</a:t>
            </a:r>
            <a:r>
              <a:rPr lang="de-DE" sz="700" dirty="0"/>
              <a:t> </a:t>
            </a:r>
            <a:r>
              <a:rPr lang="de-DE" sz="700" dirty="0" err="1"/>
              <a:t>quod</a:t>
            </a:r>
            <a:r>
              <a:rPr lang="de-DE" sz="700" dirty="0"/>
              <a:t> </a:t>
            </a:r>
            <a:r>
              <a:rPr lang="de-DE" sz="700" dirty="0" err="1"/>
              <a:t>mazim</a:t>
            </a:r>
            <a:r>
              <a:rPr lang="de-DE" sz="700" dirty="0"/>
              <a:t> </a:t>
            </a:r>
            <a:r>
              <a:rPr lang="de-DE" sz="700" dirty="0" err="1"/>
              <a:t>placerat</a:t>
            </a:r>
            <a:r>
              <a:rPr lang="de-DE" sz="700" dirty="0"/>
              <a:t> </a:t>
            </a:r>
            <a:r>
              <a:rPr lang="de-DE" sz="700" dirty="0" err="1"/>
              <a:t>facer</a:t>
            </a:r>
            <a:r>
              <a:rPr lang="de-DE" sz="700" dirty="0"/>
              <a:t> </a:t>
            </a:r>
            <a:r>
              <a:rPr lang="de-DE" sz="700" dirty="0" err="1"/>
              <a:t>possim</a:t>
            </a:r>
            <a:r>
              <a:rPr lang="de-DE" sz="700" dirty="0"/>
              <a:t> </a:t>
            </a:r>
            <a:r>
              <a:rPr lang="de-DE" sz="700" dirty="0" err="1"/>
              <a:t>assum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consectetuer</a:t>
            </a:r>
            <a:r>
              <a:rPr lang="de-DE" sz="700" dirty="0"/>
              <a:t> </a:t>
            </a:r>
            <a:r>
              <a:rPr lang="de-DE" sz="700" dirty="0" err="1"/>
              <a:t>adipiscing</a:t>
            </a:r>
            <a:r>
              <a:rPr lang="de-DE" sz="700" dirty="0"/>
              <a:t> </a:t>
            </a:r>
            <a:r>
              <a:rPr lang="de-DE" sz="700" dirty="0" err="1"/>
              <a:t>elit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nonummy</a:t>
            </a:r>
            <a:r>
              <a:rPr lang="de-DE" sz="700" dirty="0"/>
              <a:t> </a:t>
            </a:r>
            <a:r>
              <a:rPr lang="de-DE" sz="700" dirty="0" err="1"/>
              <a:t>nibh</a:t>
            </a:r>
            <a:r>
              <a:rPr lang="de-DE" sz="700" dirty="0"/>
              <a:t> </a:t>
            </a:r>
            <a:r>
              <a:rPr lang="de-DE" sz="700" dirty="0" err="1"/>
              <a:t>euismod</a:t>
            </a:r>
            <a:r>
              <a:rPr lang="de-DE" sz="700" dirty="0"/>
              <a:t> </a:t>
            </a:r>
            <a:r>
              <a:rPr lang="de-DE" sz="700" dirty="0" err="1"/>
              <a:t>tincidunt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laoreet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 </a:t>
            </a:r>
            <a:r>
              <a:rPr lang="de-DE" sz="700" dirty="0" err="1"/>
              <a:t>volutpat</a:t>
            </a:r>
            <a:r>
              <a:rPr lang="de-DE" sz="700" dirty="0"/>
              <a:t>.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wisi</a:t>
            </a:r>
            <a:r>
              <a:rPr lang="de-DE" sz="700" dirty="0"/>
              <a:t> </a:t>
            </a:r>
            <a:r>
              <a:rPr lang="de-DE" sz="700" dirty="0" err="1"/>
              <a:t>enim</a:t>
            </a:r>
            <a:r>
              <a:rPr lang="de-DE" sz="700" dirty="0"/>
              <a:t> ad minim </a:t>
            </a:r>
            <a:r>
              <a:rPr lang="de-DE" sz="700" dirty="0" err="1"/>
              <a:t>veniam</a:t>
            </a:r>
            <a:r>
              <a:rPr lang="de-DE" sz="700" dirty="0"/>
              <a:t>, </a:t>
            </a:r>
            <a:r>
              <a:rPr lang="de-DE" sz="700" dirty="0" err="1"/>
              <a:t>quis</a:t>
            </a:r>
            <a:r>
              <a:rPr lang="de-DE" sz="700" dirty="0"/>
              <a:t> </a:t>
            </a:r>
            <a:r>
              <a:rPr lang="de-DE" sz="700" dirty="0" err="1"/>
              <a:t>nostrud</a:t>
            </a:r>
            <a:r>
              <a:rPr lang="de-DE" sz="700" dirty="0"/>
              <a:t> </a:t>
            </a:r>
            <a:r>
              <a:rPr lang="de-DE" sz="700" dirty="0" err="1"/>
              <a:t>exerci</a:t>
            </a:r>
            <a:r>
              <a:rPr lang="de-DE" sz="700" dirty="0"/>
              <a:t> </a:t>
            </a:r>
            <a:r>
              <a:rPr lang="de-DE" sz="700" dirty="0" err="1"/>
              <a:t>tation</a:t>
            </a:r>
            <a:r>
              <a:rPr lang="de-DE" sz="700" dirty="0"/>
              <a:t> </a:t>
            </a:r>
            <a:r>
              <a:rPr lang="de-DE" sz="700" dirty="0" err="1"/>
              <a:t>ullamcorper</a:t>
            </a:r>
            <a:r>
              <a:rPr lang="de-DE" sz="700" dirty="0"/>
              <a:t> </a:t>
            </a:r>
            <a:r>
              <a:rPr lang="de-DE" sz="700" dirty="0" err="1"/>
              <a:t>suscipit</a:t>
            </a:r>
            <a:r>
              <a:rPr lang="de-DE" sz="700" dirty="0"/>
              <a:t> </a:t>
            </a:r>
            <a:r>
              <a:rPr lang="de-DE" sz="700" dirty="0" err="1"/>
              <a:t>lobortis</a:t>
            </a:r>
            <a:r>
              <a:rPr lang="de-DE" sz="700" dirty="0"/>
              <a:t> </a:t>
            </a:r>
            <a:r>
              <a:rPr lang="de-DE" sz="700" dirty="0" err="1"/>
              <a:t>nisl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aliquip</a:t>
            </a:r>
            <a:r>
              <a:rPr lang="de-DE" sz="700" dirty="0"/>
              <a:t> ex </a:t>
            </a:r>
            <a:r>
              <a:rPr lang="de-DE" sz="700" dirty="0" err="1"/>
              <a:t>ea</a:t>
            </a:r>
            <a:r>
              <a:rPr lang="de-DE" sz="700" dirty="0"/>
              <a:t> commodo </a:t>
            </a:r>
            <a:r>
              <a:rPr lang="de-DE" sz="700" dirty="0" err="1"/>
              <a:t>consequat</a:t>
            </a:r>
            <a:r>
              <a:rPr lang="de-DE" sz="700" dirty="0"/>
              <a:t>. </a:t>
            </a:r>
            <a:r>
              <a:rPr lang="de-DE" sz="700" dirty="0" smtClean="0"/>
              <a:t>Duis </a:t>
            </a:r>
            <a:r>
              <a:rPr lang="de-DE" sz="700" dirty="0" err="1"/>
              <a:t>autem</a:t>
            </a:r>
            <a:r>
              <a:rPr lang="de-DE" sz="700" dirty="0"/>
              <a:t>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eum</a:t>
            </a:r>
            <a:r>
              <a:rPr lang="de-DE" sz="700" dirty="0"/>
              <a:t> </a:t>
            </a:r>
            <a:r>
              <a:rPr lang="de-DE" sz="700" dirty="0" err="1"/>
              <a:t>iriure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in </a:t>
            </a:r>
            <a:r>
              <a:rPr lang="de-DE" sz="700" dirty="0" err="1"/>
              <a:t>hendrerit</a:t>
            </a:r>
            <a:r>
              <a:rPr lang="de-DE" sz="700" dirty="0"/>
              <a:t> in </a:t>
            </a:r>
            <a:r>
              <a:rPr lang="de-DE" sz="700" dirty="0" err="1"/>
              <a:t>vulputate</a:t>
            </a:r>
            <a:r>
              <a:rPr lang="de-DE" sz="700" dirty="0"/>
              <a:t> </a:t>
            </a:r>
            <a:r>
              <a:rPr lang="de-DE" sz="700" dirty="0" err="1"/>
              <a:t>velit</a:t>
            </a:r>
            <a:r>
              <a:rPr lang="de-DE" sz="700" dirty="0"/>
              <a:t> esse </a:t>
            </a:r>
            <a:r>
              <a:rPr lang="de-DE" sz="700" dirty="0" err="1"/>
              <a:t>molestie</a:t>
            </a:r>
            <a:r>
              <a:rPr lang="de-DE" sz="700" dirty="0"/>
              <a:t> </a:t>
            </a:r>
            <a:r>
              <a:rPr lang="de-DE" sz="700" dirty="0" err="1"/>
              <a:t>consequat</a:t>
            </a:r>
            <a:r>
              <a:rPr lang="de-DE" sz="700" dirty="0"/>
              <a:t>, </a:t>
            </a:r>
            <a:r>
              <a:rPr lang="de-DE" sz="700" dirty="0" err="1"/>
              <a:t>vel</a:t>
            </a:r>
            <a:r>
              <a:rPr lang="de-DE" sz="700" dirty="0"/>
              <a:t> </a:t>
            </a:r>
            <a:r>
              <a:rPr lang="de-DE" sz="700" dirty="0" err="1"/>
              <a:t>illum</a:t>
            </a:r>
            <a:r>
              <a:rPr lang="de-DE" sz="700" dirty="0"/>
              <a:t> </a:t>
            </a:r>
            <a:r>
              <a:rPr lang="de-DE" sz="700" dirty="0" err="1"/>
              <a:t>dolore</a:t>
            </a:r>
            <a:r>
              <a:rPr lang="de-DE" sz="700" dirty="0"/>
              <a:t> </a:t>
            </a:r>
            <a:r>
              <a:rPr lang="de-DE" sz="700" dirty="0" err="1"/>
              <a:t>eu</a:t>
            </a:r>
            <a:r>
              <a:rPr lang="de-DE" sz="700" dirty="0"/>
              <a:t> </a:t>
            </a:r>
            <a:r>
              <a:rPr lang="de-DE" sz="700" dirty="0" err="1"/>
              <a:t>feugiat</a:t>
            </a:r>
            <a:r>
              <a:rPr lang="de-DE" sz="700" dirty="0"/>
              <a:t> </a:t>
            </a:r>
            <a:r>
              <a:rPr lang="de-DE" sz="700" dirty="0" err="1"/>
              <a:t>nulla</a:t>
            </a:r>
            <a:r>
              <a:rPr lang="de-DE" sz="700" dirty="0"/>
              <a:t> </a:t>
            </a:r>
            <a:r>
              <a:rPr lang="de-DE" sz="700" dirty="0" err="1"/>
              <a:t>facilisis</a:t>
            </a:r>
            <a:r>
              <a:rPr lang="de-DE" sz="700" dirty="0"/>
              <a:t>. </a:t>
            </a:r>
            <a:r>
              <a:rPr lang="de-DE" sz="700" dirty="0" smtClean="0"/>
              <a:t>At </a:t>
            </a:r>
            <a:r>
              <a:rPr lang="de-DE" sz="700" dirty="0" err="1"/>
              <a:t>vero</a:t>
            </a:r>
            <a:r>
              <a:rPr lang="de-DE" sz="700" dirty="0"/>
              <a:t> </a:t>
            </a:r>
            <a:r>
              <a:rPr lang="de-DE" sz="700" dirty="0" err="1"/>
              <a:t>eos</a:t>
            </a:r>
            <a:r>
              <a:rPr lang="de-DE" sz="700" dirty="0"/>
              <a:t> et </a:t>
            </a:r>
            <a:r>
              <a:rPr lang="de-DE" sz="700" dirty="0" err="1"/>
              <a:t>accusam</a:t>
            </a:r>
            <a:r>
              <a:rPr lang="de-DE" sz="700" dirty="0"/>
              <a:t> et </a:t>
            </a:r>
            <a:r>
              <a:rPr lang="de-DE" sz="700" dirty="0" err="1"/>
              <a:t>justo</a:t>
            </a:r>
            <a:r>
              <a:rPr lang="de-DE" sz="700" dirty="0"/>
              <a:t> </a:t>
            </a:r>
            <a:r>
              <a:rPr lang="de-DE" sz="700" dirty="0" err="1"/>
              <a:t>duo</a:t>
            </a:r>
            <a:r>
              <a:rPr lang="de-DE" sz="700" dirty="0"/>
              <a:t> </a:t>
            </a:r>
            <a:r>
              <a:rPr lang="de-DE" sz="700" dirty="0" err="1"/>
              <a:t>dolores</a:t>
            </a:r>
            <a:r>
              <a:rPr lang="de-DE" sz="700" dirty="0"/>
              <a:t> et </a:t>
            </a:r>
            <a:r>
              <a:rPr lang="de-DE" sz="700" dirty="0" err="1"/>
              <a:t>ea</a:t>
            </a:r>
            <a:r>
              <a:rPr lang="de-DE" sz="700" dirty="0"/>
              <a:t> </a:t>
            </a:r>
            <a:r>
              <a:rPr lang="de-DE" sz="700" dirty="0" err="1"/>
              <a:t>rebum</a:t>
            </a:r>
            <a:r>
              <a:rPr lang="de-DE" sz="700" dirty="0"/>
              <a:t>. Stet </a:t>
            </a:r>
            <a:r>
              <a:rPr lang="de-DE" sz="700" dirty="0" err="1"/>
              <a:t>clita</a:t>
            </a:r>
            <a:r>
              <a:rPr lang="de-DE" sz="700" dirty="0"/>
              <a:t> </a:t>
            </a:r>
            <a:r>
              <a:rPr lang="de-DE" sz="700" dirty="0" err="1"/>
              <a:t>kasd</a:t>
            </a:r>
            <a:r>
              <a:rPr lang="de-DE" sz="700" dirty="0"/>
              <a:t> </a:t>
            </a:r>
            <a:r>
              <a:rPr lang="de-DE" sz="700" dirty="0" err="1"/>
              <a:t>gubergren</a:t>
            </a:r>
            <a:r>
              <a:rPr lang="de-DE" sz="700" dirty="0"/>
              <a:t>, </a:t>
            </a:r>
            <a:r>
              <a:rPr lang="de-DE" sz="700" dirty="0" err="1"/>
              <a:t>no</a:t>
            </a:r>
            <a:r>
              <a:rPr lang="de-DE" sz="700" dirty="0"/>
              <a:t> </a:t>
            </a:r>
            <a:r>
              <a:rPr lang="de-DE" sz="700" dirty="0" err="1"/>
              <a:t>sea</a:t>
            </a:r>
            <a:r>
              <a:rPr lang="de-DE" sz="700" dirty="0"/>
              <a:t> </a:t>
            </a:r>
            <a:r>
              <a:rPr lang="de-DE" sz="700" dirty="0" err="1"/>
              <a:t>takimata</a:t>
            </a:r>
            <a:r>
              <a:rPr lang="de-DE" sz="700" dirty="0"/>
              <a:t> sanctus </a:t>
            </a:r>
            <a:r>
              <a:rPr lang="de-DE" sz="700" dirty="0" err="1"/>
              <a:t>est</a:t>
            </a:r>
            <a:r>
              <a:rPr lang="de-DE" sz="700" dirty="0"/>
              <a:t>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. </a:t>
            </a:r>
            <a:r>
              <a:rPr lang="de-DE" sz="700" dirty="0" err="1"/>
              <a:t>Lorem</a:t>
            </a:r>
            <a:r>
              <a:rPr lang="de-DE" sz="700" dirty="0"/>
              <a:t> </a:t>
            </a:r>
            <a:r>
              <a:rPr lang="de-DE" sz="700" dirty="0" err="1"/>
              <a:t>ipsum</a:t>
            </a:r>
            <a:r>
              <a:rPr lang="de-DE" sz="700" dirty="0"/>
              <a:t> </a:t>
            </a:r>
            <a:r>
              <a:rPr lang="de-DE" sz="700" dirty="0" err="1"/>
              <a:t>dolor</a:t>
            </a:r>
            <a:r>
              <a:rPr lang="de-DE" sz="700" dirty="0"/>
              <a:t> </a:t>
            </a:r>
            <a:r>
              <a:rPr lang="de-DE" sz="700" dirty="0" err="1"/>
              <a:t>sit</a:t>
            </a:r>
            <a:r>
              <a:rPr lang="de-DE" sz="700" dirty="0"/>
              <a:t> </a:t>
            </a:r>
            <a:r>
              <a:rPr lang="de-DE" sz="700" dirty="0" err="1"/>
              <a:t>amet</a:t>
            </a:r>
            <a:r>
              <a:rPr lang="de-DE" sz="700" dirty="0"/>
              <a:t>, </a:t>
            </a:r>
            <a:r>
              <a:rPr lang="de-DE" sz="700" dirty="0" err="1"/>
              <a:t>consetetur</a:t>
            </a:r>
            <a:r>
              <a:rPr lang="de-DE" sz="700" dirty="0"/>
              <a:t> </a:t>
            </a:r>
            <a:r>
              <a:rPr lang="de-DE" sz="700" dirty="0" err="1"/>
              <a:t>sadipscing</a:t>
            </a:r>
            <a:r>
              <a:rPr lang="de-DE" sz="700" dirty="0"/>
              <a:t> </a:t>
            </a:r>
            <a:r>
              <a:rPr lang="de-DE" sz="700" dirty="0" err="1"/>
              <a:t>elitr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nonumy</a:t>
            </a:r>
            <a:r>
              <a:rPr lang="de-DE" sz="700" dirty="0"/>
              <a:t> </a:t>
            </a:r>
            <a:r>
              <a:rPr lang="de-DE" sz="700" dirty="0" err="1"/>
              <a:t>eirmod</a:t>
            </a:r>
            <a:r>
              <a:rPr lang="de-DE" sz="700" dirty="0"/>
              <a:t> </a:t>
            </a:r>
            <a:r>
              <a:rPr lang="de-DE" sz="700" dirty="0" err="1"/>
              <a:t>tempor</a:t>
            </a:r>
            <a:r>
              <a:rPr lang="de-DE" sz="700" dirty="0"/>
              <a:t> </a:t>
            </a:r>
            <a:r>
              <a:rPr lang="de-DE" sz="700" dirty="0" err="1"/>
              <a:t>invidunt</a:t>
            </a:r>
            <a:r>
              <a:rPr lang="de-DE" sz="700" dirty="0"/>
              <a:t> </a:t>
            </a:r>
            <a:r>
              <a:rPr lang="de-DE" sz="700" dirty="0" err="1"/>
              <a:t>ut</a:t>
            </a:r>
            <a:r>
              <a:rPr lang="de-DE" sz="700" dirty="0"/>
              <a:t> </a:t>
            </a:r>
            <a:r>
              <a:rPr lang="de-DE" sz="700" dirty="0" err="1"/>
              <a:t>labore</a:t>
            </a:r>
            <a:r>
              <a:rPr lang="de-DE" sz="700" dirty="0"/>
              <a:t> et </a:t>
            </a:r>
            <a:r>
              <a:rPr lang="de-DE" sz="700" dirty="0" err="1"/>
              <a:t>dolore</a:t>
            </a:r>
            <a:r>
              <a:rPr lang="de-DE" sz="700" dirty="0"/>
              <a:t> magna </a:t>
            </a:r>
            <a:r>
              <a:rPr lang="de-DE" sz="700" dirty="0" err="1"/>
              <a:t>aliquyam</a:t>
            </a:r>
            <a:r>
              <a:rPr lang="de-DE" sz="700" dirty="0"/>
              <a:t> </a:t>
            </a:r>
            <a:r>
              <a:rPr lang="de-DE" sz="700" dirty="0" err="1"/>
              <a:t>erat</a:t>
            </a:r>
            <a:r>
              <a:rPr lang="de-DE" sz="700" dirty="0"/>
              <a:t>, </a:t>
            </a:r>
            <a:r>
              <a:rPr lang="de-DE" sz="700" dirty="0" err="1"/>
              <a:t>sed</a:t>
            </a:r>
            <a:r>
              <a:rPr lang="de-DE" sz="700" dirty="0"/>
              <a:t> </a:t>
            </a:r>
            <a:r>
              <a:rPr lang="de-DE" sz="700" dirty="0" err="1"/>
              <a:t>diam</a:t>
            </a:r>
            <a:r>
              <a:rPr lang="de-DE" sz="700" dirty="0"/>
              <a:t> </a:t>
            </a:r>
            <a:r>
              <a:rPr lang="de-DE" sz="700" dirty="0" err="1"/>
              <a:t>voluptua</a:t>
            </a:r>
            <a:r>
              <a:rPr lang="de-DE" sz="700" dirty="0"/>
              <a:t>. </a:t>
            </a:r>
            <a:endParaRPr lang="de-DE" sz="50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30769"/>
              </p:ext>
            </p:extLst>
          </p:nvPr>
        </p:nvGraphicFramePr>
        <p:xfrm>
          <a:off x="100726" y="4301088"/>
          <a:ext cx="5041776" cy="640080"/>
        </p:xfrm>
        <a:graphic>
          <a:graphicData uri="http://schemas.openxmlformats.org/drawingml/2006/table">
            <a:tbl>
              <a:tblPr/>
              <a:tblGrid>
                <a:gridCol w="504177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3600" b="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j-cs"/>
                        </a:rPr>
                        <a:t>19302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43614">
            <a:off x="8679952" y="234520"/>
            <a:ext cx="3559924" cy="3251838"/>
          </a:xfrm>
          <a:prstGeom prst="rect">
            <a:avLst/>
          </a:prstGeom>
        </p:spPr>
      </p:pic>
      <p:sp>
        <p:nvSpPr>
          <p:cNvPr id="12" name="Untertitel 2"/>
          <p:cNvSpPr txBox="1">
            <a:spLocks/>
          </p:cNvSpPr>
          <p:nvPr/>
        </p:nvSpPr>
        <p:spPr>
          <a:xfrm>
            <a:off x="6996100" y="4941168"/>
            <a:ext cx="5220580" cy="1912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Duis </a:t>
            </a:r>
            <a:r>
              <a:rPr lang="de-DE" sz="700" dirty="0" err="1" smtClean="0"/>
              <a:t>autem</a:t>
            </a:r>
            <a:r>
              <a:rPr lang="de-DE" sz="700" dirty="0" smtClean="0"/>
              <a:t>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eum</a:t>
            </a:r>
            <a:r>
              <a:rPr lang="de-DE" sz="700" dirty="0" smtClean="0"/>
              <a:t> </a:t>
            </a:r>
            <a:r>
              <a:rPr lang="de-DE" sz="700" dirty="0" err="1" smtClean="0"/>
              <a:t>iriure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in </a:t>
            </a:r>
            <a:r>
              <a:rPr lang="de-DE" sz="700" dirty="0" err="1" smtClean="0"/>
              <a:t>hendrerit</a:t>
            </a:r>
            <a:r>
              <a:rPr lang="de-DE" sz="700" dirty="0" smtClean="0"/>
              <a:t> in </a:t>
            </a:r>
            <a:r>
              <a:rPr lang="de-DE" sz="700" dirty="0" err="1" smtClean="0"/>
              <a:t>vulputate</a:t>
            </a:r>
            <a:r>
              <a:rPr lang="de-DE" sz="700" dirty="0" smtClean="0"/>
              <a:t> </a:t>
            </a:r>
            <a:r>
              <a:rPr lang="de-DE" sz="700" dirty="0" err="1" smtClean="0"/>
              <a:t>velit</a:t>
            </a:r>
            <a:r>
              <a:rPr lang="de-DE" sz="700" dirty="0" smtClean="0"/>
              <a:t> esse </a:t>
            </a:r>
            <a:r>
              <a:rPr lang="de-DE" sz="700" dirty="0" err="1" smtClean="0"/>
              <a:t>molestie</a:t>
            </a:r>
            <a:r>
              <a:rPr lang="de-DE" sz="700" dirty="0" smtClean="0"/>
              <a:t>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,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illum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eu</a:t>
            </a:r>
            <a:r>
              <a:rPr lang="de-DE" sz="700" dirty="0" smtClean="0"/>
              <a:t> </a:t>
            </a:r>
            <a:r>
              <a:rPr lang="de-DE" sz="700" dirty="0" err="1" smtClean="0"/>
              <a:t>feugiat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facilisis</a:t>
            </a:r>
            <a:r>
              <a:rPr lang="de-DE" sz="700" dirty="0" smtClean="0"/>
              <a:t>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eros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accumsan</a:t>
            </a:r>
            <a:r>
              <a:rPr lang="de-DE" sz="700" dirty="0" smtClean="0"/>
              <a:t> et </a:t>
            </a:r>
            <a:r>
              <a:rPr lang="de-DE" sz="700" dirty="0" err="1" smtClean="0"/>
              <a:t>iusto</a:t>
            </a:r>
            <a:r>
              <a:rPr lang="de-DE" sz="700" dirty="0" smtClean="0"/>
              <a:t> </a:t>
            </a:r>
            <a:r>
              <a:rPr lang="de-DE" sz="700" dirty="0" err="1" smtClean="0"/>
              <a:t>odio</a:t>
            </a:r>
            <a:r>
              <a:rPr lang="de-DE" sz="700" dirty="0" smtClean="0"/>
              <a:t> </a:t>
            </a:r>
            <a:r>
              <a:rPr lang="de-DE" sz="700" dirty="0" err="1" smtClean="0"/>
              <a:t>dignissim</a:t>
            </a:r>
            <a:r>
              <a:rPr lang="de-DE" sz="700" dirty="0" smtClean="0"/>
              <a:t> </a:t>
            </a:r>
            <a:r>
              <a:rPr lang="de-DE" sz="700" dirty="0" err="1" smtClean="0"/>
              <a:t>qui</a:t>
            </a:r>
            <a:r>
              <a:rPr lang="de-DE" sz="700" dirty="0" smtClean="0"/>
              <a:t> </a:t>
            </a:r>
            <a:r>
              <a:rPr lang="de-DE" sz="700" dirty="0" err="1" smtClean="0"/>
              <a:t>blandit</a:t>
            </a:r>
            <a:r>
              <a:rPr lang="de-DE" sz="700" dirty="0" smtClean="0"/>
              <a:t> </a:t>
            </a:r>
            <a:r>
              <a:rPr lang="de-DE" sz="700" dirty="0" err="1" smtClean="0"/>
              <a:t>praesent</a:t>
            </a:r>
            <a:r>
              <a:rPr lang="de-DE" sz="700" dirty="0" smtClean="0"/>
              <a:t> </a:t>
            </a:r>
            <a:r>
              <a:rPr lang="de-DE" sz="700" dirty="0" err="1" smtClean="0"/>
              <a:t>luptatum</a:t>
            </a:r>
            <a:r>
              <a:rPr lang="de-DE" sz="700" dirty="0" smtClean="0"/>
              <a:t> </a:t>
            </a:r>
            <a:r>
              <a:rPr lang="de-DE" sz="700" dirty="0" err="1" smtClean="0"/>
              <a:t>zzril</a:t>
            </a:r>
            <a:r>
              <a:rPr lang="de-DE" sz="700" dirty="0" smtClean="0"/>
              <a:t> </a:t>
            </a:r>
            <a:r>
              <a:rPr lang="de-DE" sz="700" dirty="0" err="1" smtClean="0"/>
              <a:t>delenit</a:t>
            </a:r>
            <a:r>
              <a:rPr lang="de-DE" sz="700" dirty="0" smtClean="0"/>
              <a:t> </a:t>
            </a:r>
            <a:r>
              <a:rPr lang="de-DE" sz="700" dirty="0" err="1" smtClean="0"/>
              <a:t>augue</a:t>
            </a:r>
            <a:r>
              <a:rPr lang="de-DE" sz="700" dirty="0" smtClean="0"/>
              <a:t> </a:t>
            </a:r>
            <a:r>
              <a:rPr lang="de-DE" sz="700" dirty="0" err="1" smtClean="0"/>
              <a:t>duis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te</a:t>
            </a:r>
            <a:r>
              <a:rPr lang="de-DE" sz="700" dirty="0" smtClean="0"/>
              <a:t> </a:t>
            </a:r>
            <a:r>
              <a:rPr lang="de-DE" sz="700" dirty="0" err="1" smtClean="0"/>
              <a:t>feugait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consectetuer</a:t>
            </a:r>
            <a:r>
              <a:rPr lang="de-DE" sz="700" dirty="0" smtClean="0"/>
              <a:t> </a:t>
            </a:r>
            <a:r>
              <a:rPr lang="de-DE" sz="700" dirty="0" err="1" smtClean="0"/>
              <a:t>adipiscing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nonummy</a:t>
            </a:r>
            <a:r>
              <a:rPr lang="de-DE" sz="700" dirty="0" smtClean="0"/>
              <a:t> </a:t>
            </a:r>
            <a:r>
              <a:rPr lang="de-DE" sz="700" dirty="0" err="1" smtClean="0"/>
              <a:t>nibh</a:t>
            </a:r>
            <a:r>
              <a:rPr lang="de-DE" sz="700" dirty="0" smtClean="0"/>
              <a:t> </a:t>
            </a:r>
            <a:r>
              <a:rPr lang="de-DE" sz="700" dirty="0" err="1" smtClean="0"/>
              <a:t>euismod</a:t>
            </a:r>
            <a:r>
              <a:rPr lang="de-DE" sz="700" dirty="0" smtClean="0"/>
              <a:t> </a:t>
            </a:r>
            <a:r>
              <a:rPr lang="de-DE" sz="700" dirty="0" err="1" smtClean="0"/>
              <a:t>tincidunt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laoreet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 </a:t>
            </a:r>
            <a:r>
              <a:rPr lang="de-DE" sz="700" dirty="0" err="1" smtClean="0"/>
              <a:t>volutpat</a:t>
            </a:r>
            <a:r>
              <a:rPr lang="de-DE" sz="700" dirty="0" smtClean="0"/>
              <a:t>.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wisi</a:t>
            </a:r>
            <a:r>
              <a:rPr lang="de-DE" sz="700" dirty="0" smtClean="0"/>
              <a:t> </a:t>
            </a:r>
            <a:r>
              <a:rPr lang="de-DE" sz="700" dirty="0" err="1" smtClean="0"/>
              <a:t>enim</a:t>
            </a:r>
            <a:r>
              <a:rPr lang="de-DE" sz="700" dirty="0" smtClean="0"/>
              <a:t> ad minim </a:t>
            </a:r>
            <a:r>
              <a:rPr lang="de-DE" sz="700" dirty="0" err="1" smtClean="0"/>
              <a:t>veniam</a:t>
            </a:r>
            <a:r>
              <a:rPr lang="de-DE" sz="700" dirty="0" smtClean="0"/>
              <a:t>, </a:t>
            </a:r>
            <a:r>
              <a:rPr lang="de-DE" sz="700" dirty="0" err="1" smtClean="0"/>
              <a:t>quis</a:t>
            </a:r>
            <a:r>
              <a:rPr lang="de-DE" sz="700" dirty="0" smtClean="0"/>
              <a:t> </a:t>
            </a:r>
            <a:r>
              <a:rPr lang="de-DE" sz="700" dirty="0" err="1" smtClean="0"/>
              <a:t>nostrud</a:t>
            </a:r>
            <a:r>
              <a:rPr lang="de-DE" sz="700" dirty="0" smtClean="0"/>
              <a:t> </a:t>
            </a:r>
            <a:r>
              <a:rPr lang="de-DE" sz="700" dirty="0" err="1" smtClean="0"/>
              <a:t>exerci</a:t>
            </a:r>
            <a:r>
              <a:rPr lang="de-DE" sz="700" dirty="0" smtClean="0"/>
              <a:t> </a:t>
            </a:r>
            <a:r>
              <a:rPr lang="de-DE" sz="700" dirty="0" err="1" smtClean="0"/>
              <a:t>tation</a:t>
            </a:r>
            <a:r>
              <a:rPr lang="de-DE" sz="700" dirty="0" smtClean="0"/>
              <a:t> </a:t>
            </a:r>
            <a:r>
              <a:rPr lang="de-DE" sz="700" dirty="0" err="1" smtClean="0"/>
              <a:t>ullamcorper</a:t>
            </a:r>
            <a:r>
              <a:rPr lang="de-DE" sz="700" dirty="0" smtClean="0"/>
              <a:t> </a:t>
            </a:r>
            <a:r>
              <a:rPr lang="de-DE" sz="700" dirty="0" err="1" smtClean="0"/>
              <a:t>suscipit</a:t>
            </a:r>
            <a:r>
              <a:rPr lang="de-DE" sz="700" dirty="0" smtClean="0"/>
              <a:t> </a:t>
            </a:r>
            <a:r>
              <a:rPr lang="de-DE" sz="700" dirty="0" err="1" smtClean="0"/>
              <a:t>lobortis</a:t>
            </a:r>
            <a:r>
              <a:rPr lang="de-DE" sz="700" dirty="0" smtClean="0"/>
              <a:t> </a:t>
            </a:r>
            <a:r>
              <a:rPr lang="de-DE" sz="700" dirty="0" err="1" smtClean="0"/>
              <a:t>nisl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aliquip</a:t>
            </a:r>
            <a:r>
              <a:rPr lang="de-DE" sz="700" dirty="0" smtClean="0"/>
              <a:t> ex </a:t>
            </a:r>
            <a:r>
              <a:rPr lang="de-DE" sz="700" dirty="0" err="1" smtClean="0"/>
              <a:t>ea</a:t>
            </a:r>
            <a:r>
              <a:rPr lang="de-DE" sz="700" dirty="0" smtClean="0"/>
              <a:t> commodo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. Duis </a:t>
            </a:r>
            <a:r>
              <a:rPr lang="de-DE" sz="700" dirty="0" err="1" smtClean="0"/>
              <a:t>autem</a:t>
            </a:r>
            <a:r>
              <a:rPr lang="de-DE" sz="700" dirty="0" smtClean="0"/>
              <a:t>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eum</a:t>
            </a:r>
            <a:r>
              <a:rPr lang="de-DE" sz="700" dirty="0" smtClean="0"/>
              <a:t> </a:t>
            </a:r>
            <a:r>
              <a:rPr lang="de-DE" sz="700" dirty="0" err="1" smtClean="0"/>
              <a:t>iriure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in </a:t>
            </a:r>
            <a:r>
              <a:rPr lang="de-DE" sz="700" dirty="0" err="1" smtClean="0"/>
              <a:t>hendrerit</a:t>
            </a:r>
            <a:r>
              <a:rPr lang="de-DE" sz="700" dirty="0" smtClean="0"/>
              <a:t> in </a:t>
            </a:r>
            <a:r>
              <a:rPr lang="de-DE" sz="700" dirty="0" err="1" smtClean="0"/>
              <a:t>vulputate</a:t>
            </a:r>
            <a:r>
              <a:rPr lang="de-DE" sz="700" dirty="0" smtClean="0"/>
              <a:t> </a:t>
            </a:r>
            <a:r>
              <a:rPr lang="de-DE" sz="700" dirty="0" err="1" smtClean="0"/>
              <a:t>velit</a:t>
            </a:r>
            <a:r>
              <a:rPr lang="de-DE" sz="700" dirty="0" smtClean="0"/>
              <a:t> esse </a:t>
            </a:r>
            <a:r>
              <a:rPr lang="de-DE" sz="700" dirty="0" err="1" smtClean="0"/>
              <a:t>molestie</a:t>
            </a:r>
            <a:r>
              <a:rPr lang="de-DE" sz="700" dirty="0" smtClean="0"/>
              <a:t>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,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illum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eu</a:t>
            </a:r>
            <a:r>
              <a:rPr lang="de-DE" sz="700" dirty="0" smtClean="0"/>
              <a:t> </a:t>
            </a:r>
            <a:r>
              <a:rPr lang="de-DE" sz="700" dirty="0" err="1" smtClean="0"/>
              <a:t>feugiat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facilisis</a:t>
            </a:r>
            <a:r>
              <a:rPr lang="de-DE" sz="700" dirty="0" smtClean="0"/>
              <a:t>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eros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accumsan</a:t>
            </a:r>
            <a:r>
              <a:rPr lang="de-DE" sz="700" dirty="0" smtClean="0"/>
              <a:t> et </a:t>
            </a:r>
            <a:r>
              <a:rPr lang="de-DE" sz="700" dirty="0" err="1" smtClean="0"/>
              <a:t>iusto</a:t>
            </a:r>
            <a:r>
              <a:rPr lang="de-DE" sz="700" dirty="0" smtClean="0"/>
              <a:t> </a:t>
            </a:r>
            <a:r>
              <a:rPr lang="de-DE" sz="700" dirty="0" err="1" smtClean="0"/>
              <a:t>odio</a:t>
            </a:r>
            <a:r>
              <a:rPr lang="de-DE" sz="700" dirty="0" smtClean="0"/>
              <a:t> </a:t>
            </a:r>
            <a:r>
              <a:rPr lang="de-DE" sz="700" dirty="0" err="1" smtClean="0"/>
              <a:t>dignissim</a:t>
            </a:r>
            <a:r>
              <a:rPr lang="de-DE" sz="700" dirty="0" smtClean="0"/>
              <a:t> </a:t>
            </a:r>
            <a:r>
              <a:rPr lang="de-DE" sz="700" dirty="0" err="1" smtClean="0"/>
              <a:t>qui</a:t>
            </a:r>
            <a:r>
              <a:rPr lang="de-DE" sz="700" dirty="0" smtClean="0"/>
              <a:t> </a:t>
            </a:r>
            <a:r>
              <a:rPr lang="de-DE" sz="700" dirty="0" err="1" smtClean="0"/>
              <a:t>blandit</a:t>
            </a:r>
            <a:r>
              <a:rPr lang="de-DE" sz="700" dirty="0" smtClean="0"/>
              <a:t> </a:t>
            </a:r>
            <a:r>
              <a:rPr lang="de-DE" sz="700" dirty="0" err="1" smtClean="0"/>
              <a:t>praesent</a:t>
            </a:r>
            <a:r>
              <a:rPr lang="de-DE" sz="700" dirty="0" smtClean="0"/>
              <a:t> </a:t>
            </a:r>
            <a:r>
              <a:rPr lang="de-DE" sz="700" dirty="0" err="1" smtClean="0"/>
              <a:t>luptatum</a:t>
            </a:r>
            <a:r>
              <a:rPr lang="de-DE" sz="700" dirty="0" smtClean="0"/>
              <a:t> </a:t>
            </a:r>
            <a:r>
              <a:rPr lang="de-DE" sz="700" dirty="0" err="1" smtClean="0"/>
              <a:t>zzril</a:t>
            </a:r>
            <a:r>
              <a:rPr lang="de-DE" sz="700" dirty="0" smtClean="0"/>
              <a:t> </a:t>
            </a:r>
            <a:r>
              <a:rPr lang="de-DE" sz="700" dirty="0" err="1" smtClean="0"/>
              <a:t>delenit</a:t>
            </a:r>
            <a:r>
              <a:rPr lang="de-DE" sz="700" dirty="0" smtClean="0"/>
              <a:t> </a:t>
            </a:r>
            <a:r>
              <a:rPr lang="de-DE" sz="700" dirty="0" err="1" smtClean="0"/>
              <a:t>augue</a:t>
            </a:r>
            <a:r>
              <a:rPr lang="de-DE" sz="700" dirty="0" smtClean="0"/>
              <a:t> </a:t>
            </a:r>
            <a:r>
              <a:rPr lang="de-DE" sz="700" dirty="0" err="1" smtClean="0"/>
              <a:t>duis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te</a:t>
            </a:r>
            <a:r>
              <a:rPr lang="de-DE" sz="700" dirty="0" smtClean="0"/>
              <a:t> </a:t>
            </a:r>
            <a:r>
              <a:rPr lang="de-DE" sz="700" dirty="0" err="1" smtClean="0"/>
              <a:t>feugait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</a:t>
            </a:r>
            <a:r>
              <a:rPr lang="de-DE" sz="700" dirty="0" smtClean="0"/>
              <a:t>. Nam </a:t>
            </a:r>
            <a:r>
              <a:rPr lang="de-DE" sz="700" dirty="0" err="1" smtClean="0"/>
              <a:t>liber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cum </a:t>
            </a:r>
            <a:r>
              <a:rPr lang="de-DE" sz="700" dirty="0" err="1" smtClean="0"/>
              <a:t>soluta</a:t>
            </a:r>
            <a:r>
              <a:rPr lang="de-DE" sz="700" dirty="0" smtClean="0"/>
              <a:t> </a:t>
            </a:r>
            <a:r>
              <a:rPr lang="de-DE" sz="700" dirty="0" err="1" smtClean="0"/>
              <a:t>nobis</a:t>
            </a:r>
            <a:r>
              <a:rPr lang="de-DE" sz="700" dirty="0" smtClean="0"/>
              <a:t> </a:t>
            </a:r>
            <a:r>
              <a:rPr lang="de-DE" sz="700" dirty="0" err="1" smtClean="0"/>
              <a:t>eleifend</a:t>
            </a:r>
            <a:r>
              <a:rPr lang="de-DE" sz="700" dirty="0" smtClean="0"/>
              <a:t> </a:t>
            </a:r>
            <a:r>
              <a:rPr lang="de-DE" sz="700" dirty="0" err="1" smtClean="0"/>
              <a:t>option</a:t>
            </a:r>
            <a:r>
              <a:rPr lang="de-DE" sz="700" dirty="0" smtClean="0"/>
              <a:t> </a:t>
            </a:r>
            <a:r>
              <a:rPr lang="de-DE" sz="700" dirty="0" err="1" smtClean="0"/>
              <a:t>congue</a:t>
            </a:r>
            <a:r>
              <a:rPr lang="de-DE" sz="700" dirty="0" smtClean="0"/>
              <a:t> </a:t>
            </a:r>
            <a:r>
              <a:rPr lang="de-DE" sz="700" dirty="0" err="1" smtClean="0"/>
              <a:t>nihil</a:t>
            </a:r>
            <a:r>
              <a:rPr lang="de-DE" sz="700" dirty="0" smtClean="0"/>
              <a:t> </a:t>
            </a:r>
            <a:r>
              <a:rPr lang="de-DE" sz="700" dirty="0" err="1" smtClean="0"/>
              <a:t>imperdiet</a:t>
            </a:r>
            <a:r>
              <a:rPr lang="de-DE" sz="700" dirty="0" smtClean="0"/>
              <a:t> </a:t>
            </a:r>
            <a:r>
              <a:rPr lang="de-DE" sz="700" dirty="0" err="1" smtClean="0"/>
              <a:t>doming</a:t>
            </a:r>
            <a:r>
              <a:rPr lang="de-DE" sz="700" dirty="0" smtClean="0"/>
              <a:t> </a:t>
            </a:r>
            <a:r>
              <a:rPr lang="de-DE" sz="700" dirty="0" err="1" smtClean="0"/>
              <a:t>id</a:t>
            </a:r>
            <a:r>
              <a:rPr lang="de-DE" sz="700" dirty="0" smtClean="0"/>
              <a:t> </a:t>
            </a:r>
            <a:r>
              <a:rPr lang="de-DE" sz="700" dirty="0" err="1" smtClean="0"/>
              <a:t>quod</a:t>
            </a:r>
            <a:r>
              <a:rPr lang="de-DE" sz="700" dirty="0" smtClean="0"/>
              <a:t> </a:t>
            </a:r>
            <a:r>
              <a:rPr lang="de-DE" sz="700" dirty="0" err="1" smtClean="0"/>
              <a:t>mazim</a:t>
            </a:r>
            <a:r>
              <a:rPr lang="de-DE" sz="700" dirty="0" smtClean="0"/>
              <a:t> </a:t>
            </a:r>
            <a:r>
              <a:rPr lang="de-DE" sz="700" dirty="0" err="1" smtClean="0"/>
              <a:t>placerat</a:t>
            </a:r>
            <a:r>
              <a:rPr lang="de-DE" sz="700" dirty="0" smtClean="0"/>
              <a:t> </a:t>
            </a:r>
            <a:r>
              <a:rPr lang="de-DE" sz="700" dirty="0" err="1" smtClean="0"/>
              <a:t>facer</a:t>
            </a:r>
            <a:r>
              <a:rPr lang="de-DE" sz="700" dirty="0" smtClean="0"/>
              <a:t> </a:t>
            </a:r>
            <a:r>
              <a:rPr lang="de-DE" sz="700" dirty="0" err="1" smtClean="0"/>
              <a:t>possim</a:t>
            </a:r>
            <a:r>
              <a:rPr lang="de-DE" sz="700" dirty="0" smtClean="0"/>
              <a:t> </a:t>
            </a:r>
            <a:r>
              <a:rPr lang="de-DE" sz="700" dirty="0" err="1" smtClean="0"/>
              <a:t>assum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consectetuer</a:t>
            </a:r>
            <a:r>
              <a:rPr lang="de-DE" sz="700" dirty="0" smtClean="0"/>
              <a:t> </a:t>
            </a:r>
            <a:r>
              <a:rPr lang="de-DE" sz="700" dirty="0" err="1" smtClean="0"/>
              <a:t>adipiscing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nonummy</a:t>
            </a:r>
            <a:r>
              <a:rPr lang="de-DE" sz="700" dirty="0" smtClean="0"/>
              <a:t> </a:t>
            </a:r>
            <a:r>
              <a:rPr lang="de-DE" sz="700" dirty="0" err="1" smtClean="0"/>
              <a:t>nibh</a:t>
            </a:r>
            <a:r>
              <a:rPr lang="de-DE" sz="700" dirty="0" smtClean="0"/>
              <a:t> </a:t>
            </a:r>
            <a:r>
              <a:rPr lang="de-DE" sz="700" dirty="0" err="1" smtClean="0"/>
              <a:t>euismod</a:t>
            </a:r>
            <a:r>
              <a:rPr lang="de-DE" sz="700" dirty="0" smtClean="0"/>
              <a:t> </a:t>
            </a:r>
            <a:r>
              <a:rPr lang="de-DE" sz="700" dirty="0" err="1" smtClean="0"/>
              <a:t>tincidunt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laoreet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 </a:t>
            </a:r>
            <a:r>
              <a:rPr lang="de-DE" sz="700" dirty="0" err="1" smtClean="0"/>
              <a:t>volutpat</a:t>
            </a:r>
            <a:r>
              <a:rPr lang="de-DE" sz="700" dirty="0" smtClean="0"/>
              <a:t>.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wisi</a:t>
            </a:r>
            <a:r>
              <a:rPr lang="de-DE" sz="700" dirty="0" smtClean="0"/>
              <a:t> </a:t>
            </a:r>
            <a:r>
              <a:rPr lang="de-DE" sz="700" dirty="0" err="1" smtClean="0"/>
              <a:t>enim</a:t>
            </a:r>
            <a:r>
              <a:rPr lang="de-DE" sz="700" dirty="0" smtClean="0"/>
              <a:t> ad minim </a:t>
            </a:r>
            <a:r>
              <a:rPr lang="de-DE" sz="700" dirty="0" err="1" smtClean="0"/>
              <a:t>veniam</a:t>
            </a:r>
            <a:r>
              <a:rPr lang="de-DE" sz="700" dirty="0" smtClean="0"/>
              <a:t>, </a:t>
            </a:r>
            <a:r>
              <a:rPr lang="de-DE" sz="700" dirty="0" err="1" smtClean="0"/>
              <a:t>quis</a:t>
            </a:r>
            <a:r>
              <a:rPr lang="de-DE" sz="700" dirty="0" smtClean="0"/>
              <a:t> </a:t>
            </a:r>
            <a:r>
              <a:rPr lang="de-DE" sz="700" dirty="0" err="1" smtClean="0"/>
              <a:t>nostrud</a:t>
            </a:r>
            <a:r>
              <a:rPr lang="de-DE" sz="700" dirty="0" smtClean="0"/>
              <a:t> </a:t>
            </a:r>
            <a:r>
              <a:rPr lang="de-DE" sz="700" dirty="0" err="1" smtClean="0"/>
              <a:t>exerci</a:t>
            </a:r>
            <a:r>
              <a:rPr lang="de-DE" sz="700" dirty="0" smtClean="0"/>
              <a:t> </a:t>
            </a:r>
            <a:r>
              <a:rPr lang="de-DE" sz="700" dirty="0" err="1" smtClean="0"/>
              <a:t>tation</a:t>
            </a:r>
            <a:r>
              <a:rPr lang="de-DE" sz="700" dirty="0" smtClean="0"/>
              <a:t> </a:t>
            </a:r>
            <a:r>
              <a:rPr lang="de-DE" sz="700" dirty="0" err="1" smtClean="0"/>
              <a:t>ullamcorper</a:t>
            </a:r>
            <a:r>
              <a:rPr lang="de-DE" sz="700" dirty="0" smtClean="0"/>
              <a:t> </a:t>
            </a:r>
            <a:r>
              <a:rPr lang="de-DE" sz="700" dirty="0" err="1" smtClean="0"/>
              <a:t>suscipit</a:t>
            </a:r>
            <a:r>
              <a:rPr lang="de-DE" sz="700" dirty="0" smtClean="0"/>
              <a:t> </a:t>
            </a:r>
            <a:r>
              <a:rPr lang="de-DE" sz="700" dirty="0" err="1" smtClean="0"/>
              <a:t>lobortis</a:t>
            </a:r>
            <a:r>
              <a:rPr lang="de-DE" sz="700" dirty="0" smtClean="0"/>
              <a:t> </a:t>
            </a:r>
            <a:r>
              <a:rPr lang="de-DE" sz="700" dirty="0" err="1" smtClean="0"/>
              <a:t>nisl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aliquip</a:t>
            </a:r>
            <a:r>
              <a:rPr lang="de-DE" sz="700" dirty="0" smtClean="0"/>
              <a:t> ex </a:t>
            </a:r>
            <a:r>
              <a:rPr lang="de-DE" sz="700" dirty="0" err="1" smtClean="0"/>
              <a:t>ea</a:t>
            </a:r>
            <a:r>
              <a:rPr lang="de-DE" sz="700" dirty="0" smtClean="0"/>
              <a:t> commodo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. Duis </a:t>
            </a:r>
            <a:r>
              <a:rPr lang="de-DE" sz="700" dirty="0" err="1" smtClean="0"/>
              <a:t>autem</a:t>
            </a:r>
            <a:r>
              <a:rPr lang="de-DE" sz="700" dirty="0" smtClean="0"/>
              <a:t>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eum</a:t>
            </a:r>
            <a:r>
              <a:rPr lang="de-DE" sz="700" dirty="0" smtClean="0"/>
              <a:t> </a:t>
            </a:r>
            <a:r>
              <a:rPr lang="de-DE" sz="700" dirty="0" err="1" smtClean="0"/>
              <a:t>iriure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in </a:t>
            </a:r>
            <a:r>
              <a:rPr lang="de-DE" sz="700" dirty="0" err="1" smtClean="0"/>
              <a:t>hendrerit</a:t>
            </a:r>
            <a:r>
              <a:rPr lang="de-DE" sz="700" dirty="0" smtClean="0"/>
              <a:t> in </a:t>
            </a:r>
            <a:r>
              <a:rPr lang="de-DE" sz="700" dirty="0" err="1" smtClean="0"/>
              <a:t>vulputate</a:t>
            </a:r>
            <a:r>
              <a:rPr lang="de-DE" sz="700" dirty="0" smtClean="0"/>
              <a:t> </a:t>
            </a:r>
            <a:r>
              <a:rPr lang="de-DE" sz="700" dirty="0" err="1" smtClean="0"/>
              <a:t>velit</a:t>
            </a:r>
            <a:r>
              <a:rPr lang="de-DE" sz="700" dirty="0" smtClean="0"/>
              <a:t> esse </a:t>
            </a:r>
            <a:r>
              <a:rPr lang="de-DE" sz="700" dirty="0" err="1" smtClean="0"/>
              <a:t>molestie</a:t>
            </a:r>
            <a:r>
              <a:rPr lang="de-DE" sz="700" dirty="0" smtClean="0"/>
              <a:t> </a:t>
            </a:r>
            <a:r>
              <a:rPr lang="de-DE" sz="700" dirty="0" err="1" smtClean="0"/>
              <a:t>consequat</a:t>
            </a:r>
            <a:r>
              <a:rPr lang="de-DE" sz="700" dirty="0" smtClean="0"/>
              <a:t>, </a:t>
            </a:r>
            <a:r>
              <a:rPr lang="de-DE" sz="700" dirty="0" err="1" smtClean="0"/>
              <a:t>vel</a:t>
            </a:r>
            <a:r>
              <a:rPr lang="de-DE" sz="700" dirty="0" smtClean="0"/>
              <a:t> </a:t>
            </a:r>
            <a:r>
              <a:rPr lang="de-DE" sz="700" dirty="0" err="1" smtClean="0"/>
              <a:t>illum</a:t>
            </a:r>
            <a:r>
              <a:rPr lang="de-DE" sz="700" dirty="0" smtClean="0"/>
              <a:t> </a:t>
            </a:r>
            <a:r>
              <a:rPr lang="de-DE" sz="700" dirty="0" err="1" smtClean="0"/>
              <a:t>dolore</a:t>
            </a:r>
            <a:r>
              <a:rPr lang="de-DE" sz="700" dirty="0" smtClean="0"/>
              <a:t> </a:t>
            </a:r>
            <a:r>
              <a:rPr lang="de-DE" sz="700" dirty="0" err="1" smtClean="0"/>
              <a:t>eu</a:t>
            </a:r>
            <a:r>
              <a:rPr lang="de-DE" sz="700" dirty="0" smtClean="0"/>
              <a:t> </a:t>
            </a:r>
            <a:r>
              <a:rPr lang="de-DE" sz="700" dirty="0" err="1" smtClean="0"/>
              <a:t>feugiat</a:t>
            </a:r>
            <a:r>
              <a:rPr lang="de-DE" sz="700" dirty="0" smtClean="0"/>
              <a:t> </a:t>
            </a:r>
            <a:r>
              <a:rPr lang="de-DE" sz="700" dirty="0" err="1" smtClean="0"/>
              <a:t>nulla</a:t>
            </a:r>
            <a:r>
              <a:rPr lang="de-DE" sz="700" dirty="0" smtClean="0"/>
              <a:t> </a:t>
            </a:r>
            <a:r>
              <a:rPr lang="de-DE" sz="700" dirty="0" err="1" smtClean="0"/>
              <a:t>facilisis</a:t>
            </a:r>
            <a:r>
              <a:rPr lang="de-DE" sz="700" dirty="0" smtClean="0"/>
              <a:t>. At </a:t>
            </a:r>
            <a:r>
              <a:rPr lang="de-DE" sz="700" dirty="0" err="1" smtClean="0"/>
              <a:t>vero</a:t>
            </a:r>
            <a:r>
              <a:rPr lang="de-DE" sz="700" dirty="0" smtClean="0"/>
              <a:t> </a:t>
            </a:r>
            <a:r>
              <a:rPr lang="de-DE" sz="700" dirty="0" err="1" smtClean="0"/>
              <a:t>eos</a:t>
            </a:r>
            <a:r>
              <a:rPr lang="de-DE" sz="700" dirty="0" smtClean="0"/>
              <a:t> et </a:t>
            </a:r>
            <a:r>
              <a:rPr lang="de-DE" sz="700" dirty="0" err="1" smtClean="0"/>
              <a:t>accusam</a:t>
            </a:r>
            <a:r>
              <a:rPr lang="de-DE" sz="700" dirty="0" smtClean="0"/>
              <a:t> et </a:t>
            </a:r>
            <a:r>
              <a:rPr lang="de-DE" sz="700" dirty="0" err="1" smtClean="0"/>
              <a:t>justo</a:t>
            </a:r>
            <a:r>
              <a:rPr lang="de-DE" sz="700" dirty="0" smtClean="0"/>
              <a:t> </a:t>
            </a:r>
            <a:r>
              <a:rPr lang="de-DE" sz="700" dirty="0" err="1" smtClean="0"/>
              <a:t>duo</a:t>
            </a:r>
            <a:r>
              <a:rPr lang="de-DE" sz="700" dirty="0" smtClean="0"/>
              <a:t> </a:t>
            </a:r>
            <a:r>
              <a:rPr lang="de-DE" sz="700" dirty="0" err="1" smtClean="0"/>
              <a:t>dolores</a:t>
            </a:r>
            <a:r>
              <a:rPr lang="de-DE" sz="700" dirty="0" smtClean="0"/>
              <a:t> et </a:t>
            </a:r>
            <a:r>
              <a:rPr lang="de-DE" sz="700" dirty="0" err="1" smtClean="0"/>
              <a:t>ea</a:t>
            </a:r>
            <a:r>
              <a:rPr lang="de-DE" sz="700" dirty="0" smtClean="0"/>
              <a:t> </a:t>
            </a:r>
            <a:r>
              <a:rPr lang="de-DE" sz="700" dirty="0" err="1" smtClean="0"/>
              <a:t>rebum</a:t>
            </a:r>
            <a:r>
              <a:rPr lang="de-DE" sz="700" dirty="0" smtClean="0"/>
              <a:t>. Stet </a:t>
            </a:r>
            <a:r>
              <a:rPr lang="de-DE" sz="700" dirty="0" err="1" smtClean="0"/>
              <a:t>clita</a:t>
            </a:r>
            <a:r>
              <a:rPr lang="de-DE" sz="700" dirty="0" smtClean="0"/>
              <a:t> </a:t>
            </a:r>
            <a:r>
              <a:rPr lang="de-DE" sz="700" dirty="0" err="1" smtClean="0"/>
              <a:t>kasd</a:t>
            </a:r>
            <a:r>
              <a:rPr lang="de-DE" sz="700" dirty="0" smtClean="0"/>
              <a:t> </a:t>
            </a:r>
            <a:r>
              <a:rPr lang="de-DE" sz="700" dirty="0" err="1" smtClean="0"/>
              <a:t>gubergren</a:t>
            </a:r>
            <a:r>
              <a:rPr lang="de-DE" sz="700" dirty="0" smtClean="0"/>
              <a:t>, </a:t>
            </a:r>
            <a:r>
              <a:rPr lang="de-DE" sz="700" dirty="0" err="1" smtClean="0"/>
              <a:t>no</a:t>
            </a:r>
            <a:r>
              <a:rPr lang="de-DE" sz="700" dirty="0" smtClean="0"/>
              <a:t> </a:t>
            </a:r>
            <a:r>
              <a:rPr lang="de-DE" sz="700" dirty="0" err="1" smtClean="0"/>
              <a:t>sea</a:t>
            </a:r>
            <a:r>
              <a:rPr lang="de-DE" sz="700" dirty="0" smtClean="0"/>
              <a:t> </a:t>
            </a:r>
            <a:r>
              <a:rPr lang="de-DE" sz="700" dirty="0" err="1" smtClean="0"/>
              <a:t>takimata</a:t>
            </a:r>
            <a:r>
              <a:rPr lang="de-DE" sz="700" dirty="0" smtClean="0"/>
              <a:t> sanctus </a:t>
            </a:r>
            <a:r>
              <a:rPr lang="de-DE" sz="700" dirty="0" err="1" smtClean="0"/>
              <a:t>est</a:t>
            </a:r>
            <a:r>
              <a:rPr lang="de-DE" sz="700" dirty="0" smtClean="0"/>
              <a:t>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. </a:t>
            </a:r>
            <a:r>
              <a:rPr lang="de-DE" sz="700" dirty="0" err="1" smtClean="0"/>
              <a:t>Lorem</a:t>
            </a:r>
            <a:r>
              <a:rPr lang="de-DE" sz="700" dirty="0" smtClean="0"/>
              <a:t> </a:t>
            </a:r>
            <a:r>
              <a:rPr lang="de-DE" sz="700" dirty="0" err="1" smtClean="0"/>
              <a:t>ipsum</a:t>
            </a:r>
            <a:r>
              <a:rPr lang="de-DE" sz="700" dirty="0" smtClean="0"/>
              <a:t> </a:t>
            </a:r>
            <a:r>
              <a:rPr lang="de-DE" sz="700" dirty="0" err="1" smtClean="0"/>
              <a:t>dolor</a:t>
            </a:r>
            <a:r>
              <a:rPr lang="de-DE" sz="700" dirty="0" smtClean="0"/>
              <a:t> </a:t>
            </a:r>
            <a:r>
              <a:rPr lang="de-DE" sz="700" dirty="0" err="1" smtClean="0"/>
              <a:t>sit</a:t>
            </a:r>
            <a:r>
              <a:rPr lang="de-DE" sz="700" dirty="0" smtClean="0"/>
              <a:t> </a:t>
            </a:r>
            <a:r>
              <a:rPr lang="de-DE" sz="700" dirty="0" err="1" smtClean="0"/>
              <a:t>amet</a:t>
            </a:r>
            <a:r>
              <a:rPr lang="de-DE" sz="700" dirty="0" smtClean="0"/>
              <a:t>, </a:t>
            </a:r>
            <a:r>
              <a:rPr lang="de-DE" sz="700" dirty="0" err="1" smtClean="0"/>
              <a:t>consetetur</a:t>
            </a:r>
            <a:r>
              <a:rPr lang="de-DE" sz="700" dirty="0" smtClean="0"/>
              <a:t> </a:t>
            </a:r>
            <a:r>
              <a:rPr lang="de-DE" sz="700" dirty="0" err="1" smtClean="0"/>
              <a:t>sadipscing</a:t>
            </a:r>
            <a:r>
              <a:rPr lang="de-DE" sz="700" dirty="0" smtClean="0"/>
              <a:t> </a:t>
            </a:r>
            <a:r>
              <a:rPr lang="de-DE" sz="700" dirty="0" err="1" smtClean="0"/>
              <a:t>elitr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nonumy</a:t>
            </a:r>
            <a:r>
              <a:rPr lang="de-DE" sz="700" dirty="0" smtClean="0"/>
              <a:t> </a:t>
            </a:r>
            <a:r>
              <a:rPr lang="de-DE" sz="700" dirty="0" err="1" smtClean="0"/>
              <a:t>eirmod</a:t>
            </a:r>
            <a:r>
              <a:rPr lang="de-DE" sz="700" dirty="0" smtClean="0"/>
              <a:t> </a:t>
            </a:r>
            <a:r>
              <a:rPr lang="de-DE" sz="700" dirty="0" err="1" smtClean="0"/>
              <a:t>tempor</a:t>
            </a:r>
            <a:r>
              <a:rPr lang="de-DE" sz="700" dirty="0" smtClean="0"/>
              <a:t> </a:t>
            </a:r>
            <a:r>
              <a:rPr lang="de-DE" sz="700" dirty="0" err="1" smtClean="0"/>
              <a:t>invidunt</a:t>
            </a:r>
            <a:r>
              <a:rPr lang="de-DE" sz="700" dirty="0" smtClean="0"/>
              <a:t> </a:t>
            </a:r>
            <a:r>
              <a:rPr lang="de-DE" sz="700" dirty="0" err="1" smtClean="0"/>
              <a:t>ut</a:t>
            </a:r>
            <a:r>
              <a:rPr lang="de-DE" sz="700" dirty="0" smtClean="0"/>
              <a:t> </a:t>
            </a:r>
            <a:r>
              <a:rPr lang="de-DE" sz="700" dirty="0" err="1" smtClean="0"/>
              <a:t>labore</a:t>
            </a:r>
            <a:r>
              <a:rPr lang="de-DE" sz="700" dirty="0" smtClean="0"/>
              <a:t> et </a:t>
            </a:r>
            <a:r>
              <a:rPr lang="de-DE" sz="700" dirty="0" err="1" smtClean="0"/>
              <a:t>dolore</a:t>
            </a:r>
            <a:r>
              <a:rPr lang="de-DE" sz="700" dirty="0" smtClean="0"/>
              <a:t> magna </a:t>
            </a:r>
            <a:r>
              <a:rPr lang="de-DE" sz="700" dirty="0" err="1" smtClean="0"/>
              <a:t>aliquyam</a:t>
            </a:r>
            <a:r>
              <a:rPr lang="de-DE" sz="700" dirty="0" smtClean="0"/>
              <a:t> </a:t>
            </a:r>
            <a:r>
              <a:rPr lang="de-DE" sz="700" dirty="0" err="1" smtClean="0"/>
              <a:t>erat</a:t>
            </a:r>
            <a:r>
              <a:rPr lang="de-DE" sz="700" dirty="0" smtClean="0"/>
              <a:t>, </a:t>
            </a:r>
            <a:r>
              <a:rPr lang="de-DE" sz="700" dirty="0" err="1" smtClean="0"/>
              <a:t>sed</a:t>
            </a:r>
            <a:r>
              <a:rPr lang="de-DE" sz="700" dirty="0" smtClean="0"/>
              <a:t> </a:t>
            </a:r>
            <a:r>
              <a:rPr lang="de-DE" sz="700" dirty="0" err="1" smtClean="0"/>
              <a:t>diam</a:t>
            </a:r>
            <a:r>
              <a:rPr lang="de-DE" sz="700" dirty="0" smtClean="0"/>
              <a:t> </a:t>
            </a:r>
            <a:r>
              <a:rPr lang="de-DE" sz="700" dirty="0" err="1" smtClean="0"/>
              <a:t>voluptua</a:t>
            </a:r>
            <a:r>
              <a:rPr lang="de-DE" sz="700" dirty="0" smtClean="0"/>
              <a:t>. </a:t>
            </a:r>
            <a:endParaRPr lang="de-DE" sz="500" dirty="0"/>
          </a:p>
        </p:txBody>
      </p: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38609"/>
              </p:ext>
            </p:extLst>
          </p:nvPr>
        </p:nvGraphicFramePr>
        <p:xfrm>
          <a:off x="7085502" y="4301088"/>
          <a:ext cx="5041776" cy="640080"/>
        </p:xfrm>
        <a:graphic>
          <a:graphicData uri="http://schemas.openxmlformats.org/drawingml/2006/table">
            <a:tbl>
              <a:tblPr/>
              <a:tblGrid>
                <a:gridCol w="5041776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3600" b="0" kern="1200" dirty="0">
                          <a:solidFill>
                            <a:schemeClr val="bg1"/>
                          </a:solidFill>
                          <a:latin typeface="+mn-lt"/>
                          <a:ea typeface="+mj-ea"/>
                          <a:cs typeface="+mj-cs"/>
                        </a:rPr>
                        <a:t>17360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5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ORIGAMI - SHOWEET</vt:lpstr>
      <vt:lpstr>Showeet theme</vt:lpstr>
      <vt:lpstr>showeet</vt:lpstr>
      <vt:lpstr>Fingerprinting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cp:lastModifiedBy>AProfSchueler</cp:lastModifiedBy>
  <cp:revision>3</cp:revision>
  <dcterms:created xsi:type="dcterms:W3CDTF">2011-05-09T14:18:21Z</dcterms:created>
  <dcterms:modified xsi:type="dcterms:W3CDTF">2018-05-14T06:36:38Z</dcterms:modified>
  <cp:category>Templates</cp:category>
</cp:coreProperties>
</file>