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698" r:id="rId2"/>
    <p:sldMasterId id="2147483753" r:id="rId3"/>
  </p:sldMasterIdLst>
  <p:notesMasterIdLst>
    <p:notesMasterId r:id="rId8"/>
  </p:notesMasterIdLst>
  <p:handoutMasterIdLst>
    <p:handoutMasterId r:id="rId9"/>
  </p:handoutMasterIdLst>
  <p:sldIdLst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CE"/>
    <a:srgbClr val="E4E4E4"/>
    <a:srgbClr val="ECECEC"/>
    <a:srgbClr val="D9D9D9"/>
    <a:srgbClr val="323951"/>
    <a:srgbClr val="FCF664"/>
    <a:srgbClr val="F16415"/>
    <a:srgbClr val="FAAA15"/>
    <a:srgbClr val="951983"/>
    <a:srgbClr val="1A9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94096" autoAdjust="0"/>
  </p:normalViewPr>
  <p:slideViewPr>
    <p:cSldViewPr>
      <p:cViewPr>
        <p:scale>
          <a:sx n="66" d="100"/>
          <a:sy n="66" d="100"/>
        </p:scale>
        <p:origin x="516" y="87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1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4C34A08-447E-45D4-8005-5A9F61BC95BF}"/>
              </a:ext>
            </a:extLst>
          </p:cNvPr>
          <p:cNvGrpSpPr/>
          <p:nvPr userDrawn="1"/>
        </p:nvGrpSpPr>
        <p:grpSpPr>
          <a:xfrm>
            <a:off x="10137828" y="3429000"/>
            <a:ext cx="1592036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xmlns="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xmlns="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xmlns="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3731040" y="4343342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784" y="591664"/>
            <a:ext cx="771016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6" y="1709738"/>
            <a:ext cx="36057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56" y="4589463"/>
            <a:ext cx="36057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E02FEEB-27C5-4F36-B3F7-53240EEAF687}"/>
              </a:ext>
            </a:extLst>
          </p:cNvPr>
          <p:cNvGrpSpPr/>
          <p:nvPr/>
        </p:nvGrpSpPr>
        <p:grpSpPr>
          <a:xfrm>
            <a:off x="9694123" y="3897602"/>
            <a:ext cx="2167821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xmlns="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8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xmlns="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xmlns="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3161DD6-4B06-4EBD-A3D9-B68440066C0D}"/>
              </a:ext>
            </a:extLst>
          </p:cNvPr>
          <p:cNvGrpSpPr/>
          <p:nvPr/>
        </p:nvGrpSpPr>
        <p:grpSpPr>
          <a:xfrm>
            <a:off x="4151784" y="152400"/>
            <a:ext cx="2165815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xmlns="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xmlns="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8847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23977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30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0"/>
            <a:ext cx="707325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7069212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31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9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19443AF-ABF5-4348-8DA5-10B9F123A97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xmlns="" id="{87C869C0-C346-4BA1-84D3-8229551408C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xmlns="" id="{7BBB2402-2275-4A2C-9BD0-01E0DA37284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>
              <a:extLst>
                <a:ext uri="{FF2B5EF4-FFF2-40B4-BE49-F238E27FC236}">
                  <a16:creationId xmlns:a16="http://schemas.microsoft.com/office/drawing/2014/main" xmlns="" id="{89CDA94B-64E7-47C4-BD97-FCEB2E71A45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xmlns="" id="{00D4B578-E4D1-4A5D-8074-4155DBD17D6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5">
              <a:extLst>
                <a:ext uri="{FF2B5EF4-FFF2-40B4-BE49-F238E27FC236}">
                  <a16:creationId xmlns:a16="http://schemas.microsoft.com/office/drawing/2014/main" xmlns="" id="{1FFD2A82-0C2E-4B64-8B92-C48BF1A9E7C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xmlns="" id="{AA51CDEF-4A5D-412C-AA1C-0BE440120DE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8A5CECD5-1925-4FA6-88EB-56773D6D66E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xmlns="" id="{6CD705FB-90C0-4314-B944-0F71E5062DC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E6D81F29-6938-44AA-8983-D5BA1FFC661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xmlns="" id="{CFE00EF1-E10E-4671-9513-E638F1953A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B20C4B69-59D3-4238-89E8-2BC7379892C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EC743BCD-B0AF-44E3-AE03-23B50823C6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3B51BB75-4E99-4CA2-A142-BBDD4FAD538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xmlns="" id="{920C8C29-E5F0-470C-B85D-C3ECFC2B8CA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AA663357-A273-43ED-BCB4-CEBC0CD6CB3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99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4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BD8292B-AD35-4BDF-8FA2-AA49B455981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99">
              <a:extLst>
                <a:ext uri="{FF2B5EF4-FFF2-40B4-BE49-F238E27FC236}">
                  <a16:creationId xmlns:a16="http://schemas.microsoft.com/office/drawing/2014/main" xmlns="" id="{3D5B8363-3211-4436-B4F6-C97863E0F23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xmlns="" id="{29F3B6DD-2F58-42A3-8006-1CD12DE9665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4">
              <a:extLst>
                <a:ext uri="{FF2B5EF4-FFF2-40B4-BE49-F238E27FC236}">
                  <a16:creationId xmlns:a16="http://schemas.microsoft.com/office/drawing/2014/main" xmlns="" id="{29737B27-2798-4D57-B9B1-B7D8FA53F5B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3">
              <a:extLst>
                <a:ext uri="{FF2B5EF4-FFF2-40B4-BE49-F238E27FC236}">
                  <a16:creationId xmlns:a16="http://schemas.microsoft.com/office/drawing/2014/main" xmlns="" id="{06564D87-D213-40EC-83F4-CA80EE6CF83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xmlns="" id="{810D1CF6-AE15-426F-9378-A7DD0590DD1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xmlns="" id="{522549D3-CB5A-43C9-85F3-60A9B86F49F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A1C6B50-AAC5-4220-A9D6-650BD2CCAA2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100">
              <a:extLst>
                <a:ext uri="{FF2B5EF4-FFF2-40B4-BE49-F238E27FC236}">
                  <a16:creationId xmlns:a16="http://schemas.microsoft.com/office/drawing/2014/main" xmlns="" id="{A26551DB-72FB-4624-BF31-DE236D324D2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381056CA-C45C-493E-975C-2231C4DD605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102">
              <a:extLst>
                <a:ext uri="{FF2B5EF4-FFF2-40B4-BE49-F238E27FC236}">
                  <a16:creationId xmlns:a16="http://schemas.microsoft.com/office/drawing/2014/main" xmlns="" id="{6DCFD715-4718-46E0-9E4C-9708C70FD8F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298E3C7A-B08A-4B7B-B52B-81FE6460E41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2C8610B-36C1-4EC4-A0C1-06FBE72D32F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D9780CCA-7244-4360-8E56-2E76B1E449A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xmlns="" id="{73583B88-DFE7-4AB7-9993-BA489834CBE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26A10E8C-219F-4577-84F4-429FFF325AF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767407" y="453425"/>
            <a:ext cx="10718168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xmlns="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280842"/>
            <a:ext cx="755139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xmlns="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1309938"/>
            <a:ext cx="310835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xmlns="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706423" y="1559308"/>
            <a:ext cx="3789739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xmlns="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10073645" y="2848312"/>
            <a:ext cx="755139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xmlns="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848312"/>
            <a:ext cx="310835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xmlns="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384692"/>
            <a:ext cx="3793250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xmlns="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678325" y="1973755"/>
            <a:ext cx="10835350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03734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xmlns="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4451218"/>
            <a:ext cx="8244408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0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7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8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5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9696" y="5683559"/>
            <a:ext cx="7627714" cy="54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BB2EC86-39EC-4A0E-8283-A78BDDF11DAC}"/>
              </a:ext>
            </a:extLst>
          </p:cNvPr>
          <p:cNvGrpSpPr/>
          <p:nvPr userDrawn="1"/>
        </p:nvGrpSpPr>
        <p:grpSpPr>
          <a:xfrm>
            <a:off x="1194323" y="311675"/>
            <a:ext cx="9793087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xmlns="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xmlns="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xmlns="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xmlns="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xmlns="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xmlns="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0366" y="1648326"/>
            <a:ext cx="9000999" cy="2852737"/>
          </a:xfrm>
        </p:spPr>
        <p:txBody>
          <a:bodyPr lIns="182880" rIns="182880" anchor="ctr"/>
          <a:lstStyle>
            <a:lvl1pPr algn="ctr"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610A1CBA-3CCF-484B-BD26-E814FEC83852}"/>
              </a:ext>
            </a:extLst>
          </p:cNvPr>
          <p:cNvSpPr/>
          <p:nvPr userDrawn="1"/>
        </p:nvSpPr>
        <p:spPr>
          <a:xfrm>
            <a:off x="1981385" y="881157"/>
            <a:ext cx="1112207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900" r:id="rId3"/>
    <p:sldLayoutId id="2147483899" r:id="rId4"/>
    <p:sldLayoutId id="2147483887" r:id="rId5"/>
    <p:sldLayoutId id="2147483901" r:id="rId6"/>
    <p:sldLayoutId id="2147483902" r:id="rId7"/>
    <p:sldLayoutId id="2147483903" r:id="rId8"/>
    <p:sldLayoutId id="2147483898" r:id="rId9"/>
    <p:sldLayoutId id="2147483907" r:id="rId10"/>
    <p:sldLayoutId id="2147483909" r:id="rId11"/>
    <p:sldLayoutId id="2147483890" r:id="rId12"/>
    <p:sldLayoutId id="2147483886" r:id="rId13"/>
    <p:sldLayoutId id="2147483911" r:id="rId14"/>
    <p:sldLayoutId id="2147483905" r:id="rId15"/>
    <p:sldLayoutId id="2147483910" r:id="rId16"/>
    <p:sldLayoutId id="2147483904" r:id="rId17"/>
    <p:sldLayoutId id="2147483888" r:id="rId18"/>
    <p:sldLayoutId id="2147483889" r:id="rId19"/>
    <p:sldLayoutId id="2147483891" r:id="rId20"/>
    <p:sldLayoutId id="2147483892" r:id="rId21"/>
    <p:sldLayoutId id="2147483893" r:id="rId22"/>
    <p:sldLayoutId id="2147483894" r:id="rId23"/>
    <p:sldLayoutId id="2147483895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1008112"/>
          </a:xfrm>
        </p:spPr>
        <p:txBody>
          <a:bodyPr/>
          <a:lstStyle/>
          <a:p>
            <a:r>
              <a:rPr lang="de-DE" dirty="0" err="1" smtClean="0"/>
              <a:t>Fingerprinting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24" y="4941168"/>
            <a:ext cx="5220580" cy="1912813"/>
          </a:xfrm>
        </p:spPr>
        <p:txBody>
          <a:bodyPr>
            <a:noAutofit/>
          </a:bodyPr>
          <a:lstStyle/>
          <a:p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, </a:t>
            </a:r>
            <a:r>
              <a:rPr lang="de-DE" sz="700" dirty="0" err="1"/>
              <a:t>consetetur</a:t>
            </a:r>
            <a:r>
              <a:rPr lang="de-DE" sz="700" dirty="0"/>
              <a:t> </a:t>
            </a:r>
            <a:r>
              <a:rPr lang="de-DE" sz="700" dirty="0" err="1"/>
              <a:t>sadipscing</a:t>
            </a:r>
            <a:r>
              <a:rPr lang="de-DE" sz="700" dirty="0"/>
              <a:t> </a:t>
            </a:r>
            <a:r>
              <a:rPr lang="de-DE" sz="700" dirty="0" err="1"/>
              <a:t>elitr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nonumy</a:t>
            </a:r>
            <a:r>
              <a:rPr lang="de-DE" sz="700" dirty="0"/>
              <a:t> </a:t>
            </a:r>
            <a:r>
              <a:rPr lang="de-DE" sz="700" dirty="0" err="1"/>
              <a:t>eirmod</a:t>
            </a:r>
            <a:r>
              <a:rPr lang="de-DE" sz="700" dirty="0"/>
              <a:t> </a:t>
            </a:r>
            <a:r>
              <a:rPr lang="de-DE" sz="700" dirty="0" err="1"/>
              <a:t>tempor</a:t>
            </a:r>
            <a:r>
              <a:rPr lang="de-DE" sz="700" dirty="0"/>
              <a:t> </a:t>
            </a:r>
            <a:r>
              <a:rPr lang="de-DE" sz="700" dirty="0" err="1"/>
              <a:t>invidunt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labore</a:t>
            </a:r>
            <a:r>
              <a:rPr lang="de-DE" sz="700" dirty="0"/>
              <a:t> et </a:t>
            </a:r>
            <a:r>
              <a:rPr lang="de-DE" sz="700" dirty="0" err="1"/>
              <a:t>dolore</a:t>
            </a:r>
            <a:r>
              <a:rPr lang="de-DE" sz="700" dirty="0"/>
              <a:t> magna </a:t>
            </a:r>
            <a:r>
              <a:rPr lang="de-DE" sz="700" dirty="0" err="1"/>
              <a:t>aliquyam</a:t>
            </a:r>
            <a:r>
              <a:rPr lang="de-DE" sz="700" dirty="0"/>
              <a:t> </a:t>
            </a:r>
            <a:r>
              <a:rPr lang="de-DE" sz="700" dirty="0" err="1"/>
              <a:t>erat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voluptua</a:t>
            </a:r>
            <a:r>
              <a:rPr lang="de-DE" sz="700" dirty="0"/>
              <a:t>. At </a:t>
            </a:r>
            <a:r>
              <a:rPr lang="de-DE" sz="700" dirty="0" err="1"/>
              <a:t>vero</a:t>
            </a:r>
            <a:r>
              <a:rPr lang="de-DE" sz="700" dirty="0"/>
              <a:t> </a:t>
            </a:r>
            <a:r>
              <a:rPr lang="de-DE" sz="700" dirty="0" err="1"/>
              <a:t>eos</a:t>
            </a:r>
            <a:r>
              <a:rPr lang="de-DE" sz="700" dirty="0"/>
              <a:t> et </a:t>
            </a:r>
            <a:r>
              <a:rPr lang="de-DE" sz="700" dirty="0" err="1"/>
              <a:t>accusam</a:t>
            </a:r>
            <a:r>
              <a:rPr lang="de-DE" sz="700" dirty="0"/>
              <a:t> et </a:t>
            </a:r>
            <a:r>
              <a:rPr lang="de-DE" sz="700" dirty="0" err="1"/>
              <a:t>justo</a:t>
            </a:r>
            <a:r>
              <a:rPr lang="de-DE" sz="700" dirty="0"/>
              <a:t> </a:t>
            </a:r>
            <a:r>
              <a:rPr lang="de-DE" sz="700" dirty="0" err="1"/>
              <a:t>duo</a:t>
            </a:r>
            <a:r>
              <a:rPr lang="de-DE" sz="700" dirty="0"/>
              <a:t> </a:t>
            </a:r>
            <a:r>
              <a:rPr lang="de-DE" sz="700" dirty="0" err="1"/>
              <a:t>dolores</a:t>
            </a:r>
            <a:r>
              <a:rPr lang="de-DE" sz="700" dirty="0"/>
              <a:t> et </a:t>
            </a:r>
            <a:r>
              <a:rPr lang="de-DE" sz="700" dirty="0" err="1"/>
              <a:t>ea</a:t>
            </a:r>
            <a:r>
              <a:rPr lang="de-DE" sz="700" dirty="0"/>
              <a:t> </a:t>
            </a:r>
            <a:r>
              <a:rPr lang="de-DE" sz="700" dirty="0" err="1"/>
              <a:t>rebum</a:t>
            </a:r>
            <a:r>
              <a:rPr lang="de-DE" sz="700" dirty="0"/>
              <a:t>. Stet </a:t>
            </a:r>
            <a:r>
              <a:rPr lang="de-DE" sz="700" dirty="0" err="1"/>
              <a:t>clita</a:t>
            </a:r>
            <a:r>
              <a:rPr lang="de-DE" sz="700" dirty="0"/>
              <a:t> </a:t>
            </a:r>
            <a:r>
              <a:rPr lang="de-DE" sz="700" dirty="0" err="1"/>
              <a:t>kasd</a:t>
            </a:r>
            <a:r>
              <a:rPr lang="de-DE" sz="700" dirty="0"/>
              <a:t> </a:t>
            </a:r>
            <a:r>
              <a:rPr lang="de-DE" sz="700" dirty="0" err="1"/>
              <a:t>gubergren</a:t>
            </a:r>
            <a:r>
              <a:rPr lang="de-DE" sz="700" dirty="0"/>
              <a:t>, </a:t>
            </a:r>
            <a:r>
              <a:rPr lang="de-DE" sz="700" dirty="0" err="1"/>
              <a:t>no</a:t>
            </a:r>
            <a:r>
              <a:rPr lang="de-DE" sz="700" dirty="0"/>
              <a:t> </a:t>
            </a:r>
            <a:r>
              <a:rPr lang="de-DE" sz="700" dirty="0" err="1"/>
              <a:t>sea</a:t>
            </a:r>
            <a:r>
              <a:rPr lang="de-DE" sz="700" dirty="0"/>
              <a:t> </a:t>
            </a:r>
            <a:r>
              <a:rPr lang="de-DE" sz="700" dirty="0" err="1"/>
              <a:t>takimata</a:t>
            </a:r>
            <a:r>
              <a:rPr lang="de-DE" sz="700" dirty="0"/>
              <a:t> sanctus </a:t>
            </a:r>
            <a:r>
              <a:rPr lang="de-DE" sz="700" dirty="0" err="1"/>
              <a:t>est</a:t>
            </a:r>
            <a:r>
              <a:rPr lang="de-DE" sz="700" dirty="0"/>
              <a:t>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.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, </a:t>
            </a:r>
            <a:r>
              <a:rPr lang="de-DE" sz="700" dirty="0" err="1"/>
              <a:t>consetetur</a:t>
            </a:r>
            <a:r>
              <a:rPr lang="de-DE" sz="700" dirty="0"/>
              <a:t> </a:t>
            </a:r>
            <a:r>
              <a:rPr lang="de-DE" sz="700" dirty="0" err="1"/>
              <a:t>sadipscing</a:t>
            </a:r>
            <a:r>
              <a:rPr lang="de-DE" sz="700" dirty="0"/>
              <a:t> </a:t>
            </a:r>
            <a:r>
              <a:rPr lang="de-DE" sz="700" dirty="0" err="1"/>
              <a:t>elitr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nonumy</a:t>
            </a:r>
            <a:r>
              <a:rPr lang="de-DE" sz="700" dirty="0"/>
              <a:t> </a:t>
            </a:r>
            <a:r>
              <a:rPr lang="de-DE" sz="700" dirty="0" err="1"/>
              <a:t>eirmod</a:t>
            </a:r>
            <a:r>
              <a:rPr lang="de-DE" sz="700" dirty="0"/>
              <a:t> </a:t>
            </a:r>
            <a:r>
              <a:rPr lang="de-DE" sz="700" dirty="0" err="1"/>
              <a:t>tempor</a:t>
            </a:r>
            <a:r>
              <a:rPr lang="de-DE" sz="700" dirty="0"/>
              <a:t> </a:t>
            </a:r>
            <a:r>
              <a:rPr lang="de-DE" sz="700" dirty="0" err="1"/>
              <a:t>invidunt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labore</a:t>
            </a:r>
            <a:r>
              <a:rPr lang="de-DE" sz="700" dirty="0"/>
              <a:t> et </a:t>
            </a:r>
            <a:r>
              <a:rPr lang="de-DE" sz="700" dirty="0" err="1"/>
              <a:t>dolore</a:t>
            </a:r>
            <a:r>
              <a:rPr lang="de-DE" sz="700" dirty="0"/>
              <a:t> magna </a:t>
            </a:r>
            <a:r>
              <a:rPr lang="de-DE" sz="700" dirty="0" err="1"/>
              <a:t>aliquyam</a:t>
            </a:r>
            <a:r>
              <a:rPr lang="de-DE" sz="700" dirty="0"/>
              <a:t> </a:t>
            </a:r>
            <a:r>
              <a:rPr lang="de-DE" sz="700" dirty="0" err="1"/>
              <a:t>erat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voluptua</a:t>
            </a:r>
            <a:r>
              <a:rPr lang="de-DE" sz="700" dirty="0"/>
              <a:t>. At </a:t>
            </a:r>
            <a:r>
              <a:rPr lang="de-DE" sz="700" dirty="0" err="1"/>
              <a:t>vero</a:t>
            </a:r>
            <a:r>
              <a:rPr lang="de-DE" sz="700" dirty="0"/>
              <a:t> </a:t>
            </a:r>
            <a:r>
              <a:rPr lang="de-DE" sz="700" dirty="0" err="1"/>
              <a:t>eos</a:t>
            </a:r>
            <a:r>
              <a:rPr lang="de-DE" sz="700" dirty="0"/>
              <a:t> et </a:t>
            </a:r>
            <a:r>
              <a:rPr lang="de-DE" sz="700" dirty="0" err="1"/>
              <a:t>accusam</a:t>
            </a:r>
            <a:r>
              <a:rPr lang="de-DE" sz="700" dirty="0"/>
              <a:t> et </a:t>
            </a:r>
            <a:r>
              <a:rPr lang="de-DE" sz="700" dirty="0" err="1"/>
              <a:t>justo</a:t>
            </a:r>
            <a:r>
              <a:rPr lang="de-DE" sz="700" dirty="0"/>
              <a:t> </a:t>
            </a:r>
            <a:r>
              <a:rPr lang="de-DE" sz="700" dirty="0" err="1"/>
              <a:t>duo</a:t>
            </a:r>
            <a:r>
              <a:rPr lang="de-DE" sz="700" dirty="0"/>
              <a:t> </a:t>
            </a:r>
            <a:r>
              <a:rPr lang="de-DE" sz="700" dirty="0" err="1"/>
              <a:t>dolores</a:t>
            </a:r>
            <a:r>
              <a:rPr lang="de-DE" sz="700" dirty="0"/>
              <a:t> et </a:t>
            </a:r>
            <a:r>
              <a:rPr lang="de-DE" sz="700" dirty="0" err="1"/>
              <a:t>ea</a:t>
            </a:r>
            <a:r>
              <a:rPr lang="de-DE" sz="700" dirty="0"/>
              <a:t> </a:t>
            </a:r>
            <a:r>
              <a:rPr lang="de-DE" sz="700" dirty="0" err="1"/>
              <a:t>rebum</a:t>
            </a:r>
            <a:r>
              <a:rPr lang="de-DE" sz="700" dirty="0"/>
              <a:t>. Stet </a:t>
            </a:r>
            <a:r>
              <a:rPr lang="de-DE" sz="700" dirty="0" err="1"/>
              <a:t>clita</a:t>
            </a:r>
            <a:r>
              <a:rPr lang="de-DE" sz="700" dirty="0"/>
              <a:t> </a:t>
            </a:r>
            <a:r>
              <a:rPr lang="de-DE" sz="700" dirty="0" err="1"/>
              <a:t>kasd</a:t>
            </a:r>
            <a:r>
              <a:rPr lang="de-DE" sz="700" dirty="0"/>
              <a:t> </a:t>
            </a:r>
            <a:r>
              <a:rPr lang="de-DE" sz="700" dirty="0" err="1"/>
              <a:t>gubergren</a:t>
            </a:r>
            <a:r>
              <a:rPr lang="de-DE" sz="700" dirty="0"/>
              <a:t>, </a:t>
            </a:r>
            <a:r>
              <a:rPr lang="de-DE" sz="700" dirty="0" err="1"/>
              <a:t>no</a:t>
            </a:r>
            <a:r>
              <a:rPr lang="de-DE" sz="700" dirty="0"/>
              <a:t> </a:t>
            </a:r>
            <a:r>
              <a:rPr lang="de-DE" sz="700" dirty="0" err="1"/>
              <a:t>sea</a:t>
            </a:r>
            <a:r>
              <a:rPr lang="de-DE" sz="700" dirty="0"/>
              <a:t> </a:t>
            </a:r>
            <a:r>
              <a:rPr lang="de-DE" sz="700" dirty="0" err="1"/>
              <a:t>takimata</a:t>
            </a:r>
            <a:r>
              <a:rPr lang="de-DE" sz="700" dirty="0"/>
              <a:t> sanctus </a:t>
            </a:r>
            <a:r>
              <a:rPr lang="de-DE" sz="700" dirty="0" err="1"/>
              <a:t>est</a:t>
            </a:r>
            <a:r>
              <a:rPr lang="de-DE" sz="700" dirty="0"/>
              <a:t>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.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, </a:t>
            </a:r>
            <a:r>
              <a:rPr lang="de-DE" sz="700" dirty="0" err="1"/>
              <a:t>consetetur</a:t>
            </a:r>
            <a:r>
              <a:rPr lang="de-DE" sz="700" dirty="0"/>
              <a:t> </a:t>
            </a:r>
            <a:r>
              <a:rPr lang="de-DE" sz="700" dirty="0" err="1"/>
              <a:t>sadipscing</a:t>
            </a:r>
            <a:r>
              <a:rPr lang="de-DE" sz="700" dirty="0"/>
              <a:t> </a:t>
            </a:r>
            <a:r>
              <a:rPr lang="de-DE" sz="700" dirty="0" err="1"/>
              <a:t>elitr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nonumy</a:t>
            </a:r>
            <a:r>
              <a:rPr lang="de-DE" sz="700" dirty="0"/>
              <a:t> </a:t>
            </a:r>
            <a:r>
              <a:rPr lang="de-DE" sz="700" dirty="0" err="1"/>
              <a:t>eirmod</a:t>
            </a:r>
            <a:r>
              <a:rPr lang="de-DE" sz="700" dirty="0"/>
              <a:t> </a:t>
            </a:r>
            <a:r>
              <a:rPr lang="de-DE" sz="700" dirty="0" err="1"/>
              <a:t>tempor</a:t>
            </a:r>
            <a:r>
              <a:rPr lang="de-DE" sz="700" dirty="0"/>
              <a:t> </a:t>
            </a:r>
            <a:r>
              <a:rPr lang="de-DE" sz="700" dirty="0" err="1"/>
              <a:t>invidunt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labore</a:t>
            </a:r>
            <a:r>
              <a:rPr lang="de-DE" sz="700" dirty="0"/>
              <a:t> et </a:t>
            </a:r>
            <a:r>
              <a:rPr lang="de-DE" sz="700" dirty="0" err="1"/>
              <a:t>dolore</a:t>
            </a:r>
            <a:r>
              <a:rPr lang="de-DE" sz="700" dirty="0"/>
              <a:t> magna </a:t>
            </a:r>
            <a:r>
              <a:rPr lang="de-DE" sz="700" dirty="0" err="1"/>
              <a:t>aliquyam</a:t>
            </a:r>
            <a:r>
              <a:rPr lang="de-DE" sz="700" dirty="0"/>
              <a:t> </a:t>
            </a:r>
            <a:r>
              <a:rPr lang="de-DE" sz="700" dirty="0" err="1"/>
              <a:t>erat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voluptua</a:t>
            </a:r>
            <a:r>
              <a:rPr lang="de-DE" sz="700" dirty="0"/>
              <a:t>. At </a:t>
            </a:r>
            <a:r>
              <a:rPr lang="de-DE" sz="700" dirty="0" err="1"/>
              <a:t>vero</a:t>
            </a:r>
            <a:r>
              <a:rPr lang="de-DE" sz="700" dirty="0"/>
              <a:t> </a:t>
            </a:r>
            <a:r>
              <a:rPr lang="de-DE" sz="700" dirty="0" err="1"/>
              <a:t>eos</a:t>
            </a:r>
            <a:r>
              <a:rPr lang="de-DE" sz="700" dirty="0"/>
              <a:t> et </a:t>
            </a:r>
            <a:r>
              <a:rPr lang="de-DE" sz="700" dirty="0" err="1"/>
              <a:t>accusam</a:t>
            </a:r>
            <a:r>
              <a:rPr lang="de-DE" sz="700" dirty="0"/>
              <a:t> et </a:t>
            </a:r>
            <a:r>
              <a:rPr lang="de-DE" sz="700" dirty="0" err="1"/>
              <a:t>justo</a:t>
            </a:r>
            <a:r>
              <a:rPr lang="de-DE" sz="700" dirty="0"/>
              <a:t> </a:t>
            </a:r>
            <a:r>
              <a:rPr lang="de-DE" sz="700" dirty="0" err="1"/>
              <a:t>duo</a:t>
            </a:r>
            <a:r>
              <a:rPr lang="de-DE" sz="700" dirty="0"/>
              <a:t> </a:t>
            </a:r>
            <a:r>
              <a:rPr lang="de-DE" sz="700" dirty="0" err="1"/>
              <a:t>dolores</a:t>
            </a:r>
            <a:r>
              <a:rPr lang="de-DE" sz="700" dirty="0"/>
              <a:t> et </a:t>
            </a:r>
            <a:r>
              <a:rPr lang="de-DE" sz="700" dirty="0" err="1"/>
              <a:t>ea</a:t>
            </a:r>
            <a:r>
              <a:rPr lang="de-DE" sz="700" dirty="0"/>
              <a:t> </a:t>
            </a:r>
            <a:r>
              <a:rPr lang="de-DE" sz="700" dirty="0" err="1"/>
              <a:t>rebum</a:t>
            </a:r>
            <a:r>
              <a:rPr lang="de-DE" sz="700" dirty="0"/>
              <a:t>. Stet </a:t>
            </a:r>
            <a:r>
              <a:rPr lang="de-DE" sz="700" dirty="0" err="1"/>
              <a:t>clita</a:t>
            </a:r>
            <a:r>
              <a:rPr lang="de-DE" sz="700" dirty="0"/>
              <a:t> </a:t>
            </a:r>
            <a:r>
              <a:rPr lang="de-DE" sz="700" dirty="0" err="1"/>
              <a:t>kasd</a:t>
            </a:r>
            <a:r>
              <a:rPr lang="de-DE" sz="700" dirty="0"/>
              <a:t> </a:t>
            </a:r>
            <a:r>
              <a:rPr lang="de-DE" sz="700" dirty="0" err="1"/>
              <a:t>gubergren</a:t>
            </a:r>
            <a:r>
              <a:rPr lang="de-DE" sz="700" dirty="0"/>
              <a:t>, </a:t>
            </a:r>
            <a:r>
              <a:rPr lang="de-DE" sz="700" dirty="0" err="1"/>
              <a:t>no</a:t>
            </a:r>
            <a:r>
              <a:rPr lang="de-DE" sz="700" dirty="0"/>
              <a:t> </a:t>
            </a:r>
            <a:r>
              <a:rPr lang="de-DE" sz="700" dirty="0" err="1"/>
              <a:t>sea</a:t>
            </a:r>
            <a:r>
              <a:rPr lang="de-DE" sz="700" dirty="0"/>
              <a:t> </a:t>
            </a:r>
            <a:r>
              <a:rPr lang="de-DE" sz="700" dirty="0" err="1"/>
              <a:t>takimata</a:t>
            </a:r>
            <a:r>
              <a:rPr lang="de-DE" sz="700" dirty="0"/>
              <a:t> sanctus </a:t>
            </a:r>
            <a:r>
              <a:rPr lang="de-DE" sz="700" dirty="0" err="1"/>
              <a:t>est</a:t>
            </a:r>
            <a:r>
              <a:rPr lang="de-DE" sz="700" dirty="0"/>
              <a:t>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. </a:t>
            </a:r>
            <a:r>
              <a:rPr lang="de-DE" sz="700" dirty="0" smtClean="0"/>
              <a:t>Duis </a:t>
            </a:r>
            <a:r>
              <a:rPr lang="de-DE" sz="700" dirty="0" err="1"/>
              <a:t>autem</a:t>
            </a:r>
            <a:r>
              <a:rPr lang="de-DE" sz="700" dirty="0"/>
              <a:t> </a:t>
            </a:r>
            <a:r>
              <a:rPr lang="de-DE" sz="700" dirty="0" err="1"/>
              <a:t>vel</a:t>
            </a:r>
            <a:r>
              <a:rPr lang="de-DE" sz="700" dirty="0"/>
              <a:t> </a:t>
            </a:r>
            <a:r>
              <a:rPr lang="de-DE" sz="700" dirty="0" err="1"/>
              <a:t>eum</a:t>
            </a:r>
            <a:r>
              <a:rPr lang="de-DE" sz="700" dirty="0"/>
              <a:t> </a:t>
            </a:r>
            <a:r>
              <a:rPr lang="de-DE" sz="700" dirty="0" err="1"/>
              <a:t>iriure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in </a:t>
            </a:r>
            <a:r>
              <a:rPr lang="de-DE" sz="700" dirty="0" err="1"/>
              <a:t>hendrerit</a:t>
            </a:r>
            <a:r>
              <a:rPr lang="de-DE" sz="700" dirty="0"/>
              <a:t> in </a:t>
            </a:r>
            <a:r>
              <a:rPr lang="de-DE" sz="700" dirty="0" err="1"/>
              <a:t>vulputate</a:t>
            </a:r>
            <a:r>
              <a:rPr lang="de-DE" sz="700" dirty="0"/>
              <a:t> </a:t>
            </a:r>
            <a:r>
              <a:rPr lang="de-DE" sz="700" dirty="0" err="1"/>
              <a:t>velit</a:t>
            </a:r>
            <a:r>
              <a:rPr lang="de-DE" sz="700" dirty="0"/>
              <a:t> esse </a:t>
            </a:r>
            <a:r>
              <a:rPr lang="de-DE" sz="700" dirty="0" err="1"/>
              <a:t>molestie</a:t>
            </a:r>
            <a:r>
              <a:rPr lang="de-DE" sz="700" dirty="0"/>
              <a:t> </a:t>
            </a:r>
            <a:r>
              <a:rPr lang="de-DE" sz="700" dirty="0" err="1"/>
              <a:t>consequat</a:t>
            </a:r>
            <a:r>
              <a:rPr lang="de-DE" sz="700" dirty="0"/>
              <a:t>, </a:t>
            </a:r>
            <a:r>
              <a:rPr lang="de-DE" sz="700" dirty="0" err="1"/>
              <a:t>vel</a:t>
            </a:r>
            <a:r>
              <a:rPr lang="de-DE" sz="700" dirty="0"/>
              <a:t> </a:t>
            </a:r>
            <a:r>
              <a:rPr lang="de-DE" sz="700" dirty="0" err="1"/>
              <a:t>illum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</a:t>
            </a:r>
            <a:r>
              <a:rPr lang="de-DE" sz="700" dirty="0" err="1"/>
              <a:t>eu</a:t>
            </a:r>
            <a:r>
              <a:rPr lang="de-DE" sz="700" dirty="0"/>
              <a:t> </a:t>
            </a:r>
            <a:r>
              <a:rPr lang="de-DE" sz="700" dirty="0" err="1"/>
              <a:t>feugiat</a:t>
            </a:r>
            <a:r>
              <a:rPr lang="de-DE" sz="700" dirty="0"/>
              <a:t> </a:t>
            </a:r>
            <a:r>
              <a:rPr lang="de-DE" sz="700" dirty="0" err="1"/>
              <a:t>nulla</a:t>
            </a:r>
            <a:r>
              <a:rPr lang="de-DE" sz="700" dirty="0"/>
              <a:t> </a:t>
            </a:r>
            <a:r>
              <a:rPr lang="de-DE" sz="700" dirty="0" err="1"/>
              <a:t>facilisis</a:t>
            </a:r>
            <a:r>
              <a:rPr lang="de-DE" sz="700" dirty="0"/>
              <a:t> at </a:t>
            </a:r>
            <a:r>
              <a:rPr lang="de-DE" sz="700" dirty="0" err="1"/>
              <a:t>vero</a:t>
            </a:r>
            <a:r>
              <a:rPr lang="de-DE" sz="700" dirty="0"/>
              <a:t> </a:t>
            </a:r>
            <a:r>
              <a:rPr lang="de-DE" sz="700" dirty="0" err="1"/>
              <a:t>eros</a:t>
            </a:r>
            <a:r>
              <a:rPr lang="de-DE" sz="700" dirty="0"/>
              <a:t> et </a:t>
            </a:r>
            <a:r>
              <a:rPr lang="de-DE" sz="700" dirty="0" err="1"/>
              <a:t>accumsan</a:t>
            </a:r>
            <a:r>
              <a:rPr lang="de-DE" sz="700" dirty="0"/>
              <a:t> et </a:t>
            </a:r>
            <a:r>
              <a:rPr lang="de-DE" sz="700" dirty="0" err="1"/>
              <a:t>iusto</a:t>
            </a:r>
            <a:r>
              <a:rPr lang="de-DE" sz="700" dirty="0"/>
              <a:t> </a:t>
            </a:r>
            <a:r>
              <a:rPr lang="de-DE" sz="700" dirty="0" err="1"/>
              <a:t>odio</a:t>
            </a:r>
            <a:r>
              <a:rPr lang="de-DE" sz="700" dirty="0"/>
              <a:t> </a:t>
            </a:r>
            <a:r>
              <a:rPr lang="de-DE" sz="700" dirty="0" err="1"/>
              <a:t>dignissim</a:t>
            </a:r>
            <a:r>
              <a:rPr lang="de-DE" sz="700" dirty="0"/>
              <a:t> </a:t>
            </a:r>
            <a:r>
              <a:rPr lang="de-DE" sz="700" dirty="0" err="1"/>
              <a:t>qui</a:t>
            </a:r>
            <a:r>
              <a:rPr lang="de-DE" sz="700" dirty="0"/>
              <a:t> </a:t>
            </a:r>
            <a:r>
              <a:rPr lang="de-DE" sz="700" dirty="0" err="1"/>
              <a:t>blandit</a:t>
            </a:r>
            <a:r>
              <a:rPr lang="de-DE" sz="700" dirty="0"/>
              <a:t> </a:t>
            </a:r>
            <a:r>
              <a:rPr lang="de-DE" sz="700" dirty="0" err="1"/>
              <a:t>praesent</a:t>
            </a:r>
            <a:r>
              <a:rPr lang="de-DE" sz="700" dirty="0"/>
              <a:t> </a:t>
            </a:r>
            <a:r>
              <a:rPr lang="de-DE" sz="700" dirty="0" err="1"/>
              <a:t>luptatum</a:t>
            </a:r>
            <a:r>
              <a:rPr lang="de-DE" sz="700" dirty="0"/>
              <a:t> </a:t>
            </a:r>
            <a:r>
              <a:rPr lang="de-DE" sz="700" dirty="0" err="1"/>
              <a:t>zzril</a:t>
            </a:r>
            <a:r>
              <a:rPr lang="de-DE" sz="700" dirty="0"/>
              <a:t> </a:t>
            </a:r>
            <a:r>
              <a:rPr lang="de-DE" sz="700" dirty="0" err="1"/>
              <a:t>delenit</a:t>
            </a:r>
            <a:r>
              <a:rPr lang="de-DE" sz="700" dirty="0"/>
              <a:t> </a:t>
            </a:r>
            <a:r>
              <a:rPr lang="de-DE" sz="700" dirty="0" err="1"/>
              <a:t>augue</a:t>
            </a:r>
            <a:r>
              <a:rPr lang="de-DE" sz="700" dirty="0"/>
              <a:t> </a:t>
            </a:r>
            <a:r>
              <a:rPr lang="de-DE" sz="700" dirty="0" err="1"/>
              <a:t>duis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</a:t>
            </a:r>
            <a:r>
              <a:rPr lang="de-DE" sz="700" dirty="0" err="1"/>
              <a:t>te</a:t>
            </a:r>
            <a:r>
              <a:rPr lang="de-DE" sz="700" dirty="0"/>
              <a:t> </a:t>
            </a:r>
            <a:r>
              <a:rPr lang="de-DE" sz="700" dirty="0" err="1"/>
              <a:t>feugait</a:t>
            </a:r>
            <a:r>
              <a:rPr lang="de-DE" sz="700" dirty="0"/>
              <a:t> </a:t>
            </a:r>
            <a:r>
              <a:rPr lang="de-DE" sz="700" dirty="0" err="1"/>
              <a:t>nulla</a:t>
            </a:r>
            <a:r>
              <a:rPr lang="de-DE" sz="700" dirty="0"/>
              <a:t> </a:t>
            </a:r>
            <a:r>
              <a:rPr lang="de-DE" sz="700" dirty="0" err="1"/>
              <a:t>facilisi</a:t>
            </a:r>
            <a:r>
              <a:rPr lang="de-DE" sz="700" dirty="0"/>
              <a:t>.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, </a:t>
            </a:r>
            <a:r>
              <a:rPr lang="de-DE" sz="700" dirty="0" err="1"/>
              <a:t>consectetuer</a:t>
            </a:r>
            <a:r>
              <a:rPr lang="de-DE" sz="700" dirty="0"/>
              <a:t> </a:t>
            </a:r>
            <a:r>
              <a:rPr lang="de-DE" sz="700" dirty="0" err="1"/>
              <a:t>adipiscing</a:t>
            </a:r>
            <a:r>
              <a:rPr lang="de-DE" sz="700" dirty="0"/>
              <a:t> </a:t>
            </a:r>
            <a:r>
              <a:rPr lang="de-DE" sz="700" dirty="0" err="1"/>
              <a:t>elit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nonummy</a:t>
            </a:r>
            <a:r>
              <a:rPr lang="de-DE" sz="700" dirty="0"/>
              <a:t> </a:t>
            </a:r>
            <a:r>
              <a:rPr lang="de-DE" sz="700" dirty="0" err="1"/>
              <a:t>nibh</a:t>
            </a:r>
            <a:r>
              <a:rPr lang="de-DE" sz="700" dirty="0"/>
              <a:t> </a:t>
            </a:r>
            <a:r>
              <a:rPr lang="de-DE" sz="700" dirty="0" err="1"/>
              <a:t>euismod</a:t>
            </a:r>
            <a:r>
              <a:rPr lang="de-DE" sz="700" dirty="0"/>
              <a:t> </a:t>
            </a:r>
            <a:r>
              <a:rPr lang="de-DE" sz="700" dirty="0" err="1"/>
              <a:t>tincidunt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laoreet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magna </a:t>
            </a:r>
            <a:r>
              <a:rPr lang="de-DE" sz="700" dirty="0" err="1"/>
              <a:t>aliquam</a:t>
            </a:r>
            <a:r>
              <a:rPr lang="de-DE" sz="700" dirty="0"/>
              <a:t> </a:t>
            </a:r>
            <a:r>
              <a:rPr lang="de-DE" sz="700" dirty="0" err="1"/>
              <a:t>erat</a:t>
            </a:r>
            <a:r>
              <a:rPr lang="de-DE" sz="700" dirty="0"/>
              <a:t> </a:t>
            </a:r>
            <a:r>
              <a:rPr lang="de-DE" sz="700" dirty="0" err="1"/>
              <a:t>volutpat</a:t>
            </a:r>
            <a:r>
              <a:rPr lang="de-DE" sz="700" dirty="0"/>
              <a:t>.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/>
              <a:t>wisi</a:t>
            </a:r>
            <a:r>
              <a:rPr lang="de-DE" sz="700" dirty="0"/>
              <a:t> </a:t>
            </a:r>
            <a:r>
              <a:rPr lang="de-DE" sz="700" dirty="0" err="1"/>
              <a:t>enim</a:t>
            </a:r>
            <a:r>
              <a:rPr lang="de-DE" sz="700" dirty="0"/>
              <a:t> ad minim </a:t>
            </a:r>
            <a:r>
              <a:rPr lang="de-DE" sz="700" dirty="0" err="1"/>
              <a:t>veniam</a:t>
            </a:r>
            <a:r>
              <a:rPr lang="de-DE" sz="700" dirty="0"/>
              <a:t>, </a:t>
            </a:r>
            <a:r>
              <a:rPr lang="de-DE" sz="700" dirty="0" err="1"/>
              <a:t>quis</a:t>
            </a:r>
            <a:r>
              <a:rPr lang="de-DE" sz="700" dirty="0"/>
              <a:t> </a:t>
            </a:r>
            <a:r>
              <a:rPr lang="de-DE" sz="700" dirty="0" err="1"/>
              <a:t>nostrud</a:t>
            </a:r>
            <a:r>
              <a:rPr lang="de-DE" sz="700" dirty="0"/>
              <a:t> </a:t>
            </a:r>
            <a:r>
              <a:rPr lang="de-DE" sz="700" dirty="0" err="1"/>
              <a:t>exerci</a:t>
            </a:r>
            <a:r>
              <a:rPr lang="de-DE" sz="700" dirty="0"/>
              <a:t> </a:t>
            </a:r>
            <a:r>
              <a:rPr lang="de-DE" sz="700" dirty="0" err="1"/>
              <a:t>tation</a:t>
            </a:r>
            <a:r>
              <a:rPr lang="de-DE" sz="700" dirty="0"/>
              <a:t> </a:t>
            </a:r>
            <a:r>
              <a:rPr lang="de-DE" sz="700" dirty="0" err="1"/>
              <a:t>ullamcorper</a:t>
            </a:r>
            <a:r>
              <a:rPr lang="de-DE" sz="700" dirty="0"/>
              <a:t> </a:t>
            </a:r>
            <a:r>
              <a:rPr lang="de-DE" sz="700" dirty="0" err="1"/>
              <a:t>suscipit</a:t>
            </a:r>
            <a:r>
              <a:rPr lang="de-DE" sz="700" dirty="0"/>
              <a:t> </a:t>
            </a:r>
            <a:r>
              <a:rPr lang="de-DE" sz="700" dirty="0" err="1"/>
              <a:t>lobortis</a:t>
            </a:r>
            <a:r>
              <a:rPr lang="de-DE" sz="700" dirty="0"/>
              <a:t> </a:t>
            </a:r>
            <a:r>
              <a:rPr lang="de-DE" sz="700" dirty="0" err="1"/>
              <a:t>nisl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aliquip</a:t>
            </a:r>
            <a:r>
              <a:rPr lang="de-DE" sz="700" dirty="0"/>
              <a:t> ex </a:t>
            </a:r>
            <a:r>
              <a:rPr lang="de-DE" sz="700" dirty="0" err="1"/>
              <a:t>ea</a:t>
            </a:r>
            <a:r>
              <a:rPr lang="de-DE" sz="700" dirty="0"/>
              <a:t> commodo </a:t>
            </a:r>
            <a:r>
              <a:rPr lang="de-DE" sz="700" dirty="0" err="1"/>
              <a:t>consequat</a:t>
            </a:r>
            <a:r>
              <a:rPr lang="de-DE" sz="700" dirty="0"/>
              <a:t>. Duis </a:t>
            </a:r>
            <a:r>
              <a:rPr lang="de-DE" sz="700" dirty="0" err="1"/>
              <a:t>autem</a:t>
            </a:r>
            <a:r>
              <a:rPr lang="de-DE" sz="700" dirty="0"/>
              <a:t> </a:t>
            </a:r>
            <a:r>
              <a:rPr lang="de-DE" sz="700" dirty="0" err="1"/>
              <a:t>vel</a:t>
            </a:r>
            <a:r>
              <a:rPr lang="de-DE" sz="700" dirty="0"/>
              <a:t> </a:t>
            </a:r>
            <a:r>
              <a:rPr lang="de-DE" sz="700" dirty="0" err="1"/>
              <a:t>eum</a:t>
            </a:r>
            <a:r>
              <a:rPr lang="de-DE" sz="700" dirty="0"/>
              <a:t> </a:t>
            </a:r>
            <a:r>
              <a:rPr lang="de-DE" sz="700" dirty="0" err="1"/>
              <a:t>iriure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in </a:t>
            </a:r>
            <a:r>
              <a:rPr lang="de-DE" sz="700" dirty="0" err="1"/>
              <a:t>hendrerit</a:t>
            </a:r>
            <a:r>
              <a:rPr lang="de-DE" sz="700" dirty="0"/>
              <a:t> in </a:t>
            </a:r>
            <a:r>
              <a:rPr lang="de-DE" sz="700" dirty="0" err="1"/>
              <a:t>vulputate</a:t>
            </a:r>
            <a:r>
              <a:rPr lang="de-DE" sz="700" dirty="0"/>
              <a:t> </a:t>
            </a:r>
            <a:r>
              <a:rPr lang="de-DE" sz="700" dirty="0" err="1"/>
              <a:t>velit</a:t>
            </a:r>
            <a:r>
              <a:rPr lang="de-DE" sz="700" dirty="0"/>
              <a:t> esse </a:t>
            </a:r>
            <a:r>
              <a:rPr lang="de-DE" sz="700" dirty="0" err="1"/>
              <a:t>molestie</a:t>
            </a:r>
            <a:r>
              <a:rPr lang="de-DE" sz="700" dirty="0"/>
              <a:t> </a:t>
            </a:r>
            <a:r>
              <a:rPr lang="de-DE" sz="700" dirty="0" err="1"/>
              <a:t>consequat</a:t>
            </a:r>
            <a:r>
              <a:rPr lang="de-DE" sz="700" dirty="0"/>
              <a:t>, </a:t>
            </a:r>
            <a:r>
              <a:rPr lang="de-DE" sz="700" dirty="0" err="1"/>
              <a:t>vel</a:t>
            </a:r>
            <a:r>
              <a:rPr lang="de-DE" sz="700" dirty="0"/>
              <a:t> </a:t>
            </a:r>
            <a:r>
              <a:rPr lang="de-DE" sz="700" dirty="0" err="1"/>
              <a:t>illum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</a:t>
            </a:r>
            <a:r>
              <a:rPr lang="de-DE" sz="700" dirty="0" err="1"/>
              <a:t>eu</a:t>
            </a:r>
            <a:r>
              <a:rPr lang="de-DE" sz="700" dirty="0"/>
              <a:t> </a:t>
            </a:r>
            <a:r>
              <a:rPr lang="de-DE" sz="700" dirty="0" err="1"/>
              <a:t>feugiat</a:t>
            </a:r>
            <a:r>
              <a:rPr lang="de-DE" sz="700" dirty="0"/>
              <a:t> </a:t>
            </a:r>
            <a:r>
              <a:rPr lang="de-DE" sz="700" dirty="0" err="1"/>
              <a:t>nulla</a:t>
            </a:r>
            <a:r>
              <a:rPr lang="de-DE" sz="700" dirty="0"/>
              <a:t> </a:t>
            </a:r>
            <a:r>
              <a:rPr lang="de-DE" sz="700" dirty="0" err="1"/>
              <a:t>facilisis</a:t>
            </a:r>
            <a:r>
              <a:rPr lang="de-DE" sz="700" dirty="0"/>
              <a:t> at </a:t>
            </a:r>
            <a:r>
              <a:rPr lang="de-DE" sz="700" dirty="0" err="1"/>
              <a:t>vero</a:t>
            </a:r>
            <a:r>
              <a:rPr lang="de-DE" sz="700" dirty="0"/>
              <a:t> </a:t>
            </a:r>
            <a:r>
              <a:rPr lang="de-DE" sz="700" dirty="0" err="1"/>
              <a:t>eros</a:t>
            </a:r>
            <a:r>
              <a:rPr lang="de-DE" sz="700" dirty="0"/>
              <a:t> et </a:t>
            </a:r>
            <a:r>
              <a:rPr lang="de-DE" sz="700" dirty="0" err="1"/>
              <a:t>accumsan</a:t>
            </a:r>
            <a:r>
              <a:rPr lang="de-DE" sz="700" dirty="0"/>
              <a:t> et </a:t>
            </a:r>
            <a:r>
              <a:rPr lang="de-DE" sz="700" dirty="0" err="1"/>
              <a:t>iusto</a:t>
            </a:r>
            <a:r>
              <a:rPr lang="de-DE" sz="700" dirty="0"/>
              <a:t> </a:t>
            </a:r>
            <a:r>
              <a:rPr lang="de-DE" sz="700" dirty="0" err="1"/>
              <a:t>odio</a:t>
            </a:r>
            <a:r>
              <a:rPr lang="de-DE" sz="700" dirty="0"/>
              <a:t> </a:t>
            </a:r>
            <a:r>
              <a:rPr lang="de-DE" sz="700" dirty="0" err="1"/>
              <a:t>dignissim</a:t>
            </a:r>
            <a:r>
              <a:rPr lang="de-DE" sz="700" dirty="0"/>
              <a:t> </a:t>
            </a:r>
            <a:r>
              <a:rPr lang="de-DE" sz="700" dirty="0" err="1"/>
              <a:t>qui</a:t>
            </a:r>
            <a:r>
              <a:rPr lang="de-DE" sz="700" dirty="0"/>
              <a:t> </a:t>
            </a:r>
            <a:r>
              <a:rPr lang="de-DE" sz="700" dirty="0" err="1"/>
              <a:t>blandit</a:t>
            </a:r>
            <a:r>
              <a:rPr lang="de-DE" sz="700" dirty="0"/>
              <a:t> </a:t>
            </a:r>
            <a:r>
              <a:rPr lang="de-DE" sz="700" dirty="0" err="1"/>
              <a:t>praesent</a:t>
            </a:r>
            <a:r>
              <a:rPr lang="de-DE" sz="700" dirty="0"/>
              <a:t> </a:t>
            </a:r>
            <a:r>
              <a:rPr lang="de-DE" sz="700" dirty="0" err="1"/>
              <a:t>luptatum</a:t>
            </a:r>
            <a:r>
              <a:rPr lang="de-DE" sz="700" dirty="0"/>
              <a:t> </a:t>
            </a:r>
            <a:r>
              <a:rPr lang="de-DE" sz="700" dirty="0" err="1"/>
              <a:t>zzril</a:t>
            </a:r>
            <a:r>
              <a:rPr lang="de-DE" sz="700" dirty="0"/>
              <a:t> </a:t>
            </a:r>
            <a:r>
              <a:rPr lang="de-DE" sz="700" dirty="0" err="1"/>
              <a:t>delenit</a:t>
            </a:r>
            <a:r>
              <a:rPr lang="de-DE" sz="700" dirty="0"/>
              <a:t> </a:t>
            </a:r>
            <a:r>
              <a:rPr lang="de-DE" sz="700" dirty="0" err="1"/>
              <a:t>augue</a:t>
            </a:r>
            <a:r>
              <a:rPr lang="de-DE" sz="700" dirty="0"/>
              <a:t> </a:t>
            </a:r>
            <a:r>
              <a:rPr lang="de-DE" sz="700" dirty="0" err="1"/>
              <a:t>duis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</a:t>
            </a:r>
            <a:r>
              <a:rPr lang="de-DE" sz="700" dirty="0" err="1"/>
              <a:t>te</a:t>
            </a:r>
            <a:r>
              <a:rPr lang="de-DE" sz="700" dirty="0"/>
              <a:t> </a:t>
            </a:r>
            <a:r>
              <a:rPr lang="de-DE" sz="700" dirty="0" err="1"/>
              <a:t>feugait</a:t>
            </a:r>
            <a:r>
              <a:rPr lang="de-DE" sz="700" dirty="0"/>
              <a:t> </a:t>
            </a:r>
            <a:r>
              <a:rPr lang="de-DE" sz="700" dirty="0" err="1"/>
              <a:t>nulla</a:t>
            </a:r>
            <a:r>
              <a:rPr lang="de-DE" sz="700" dirty="0"/>
              <a:t> </a:t>
            </a:r>
            <a:r>
              <a:rPr lang="de-DE" sz="700" dirty="0" err="1"/>
              <a:t>facilisi</a:t>
            </a:r>
            <a:r>
              <a:rPr lang="de-DE" sz="700" dirty="0"/>
              <a:t>. </a:t>
            </a:r>
            <a:r>
              <a:rPr lang="de-DE" sz="700" dirty="0" smtClean="0"/>
              <a:t>Nam </a:t>
            </a:r>
            <a:r>
              <a:rPr lang="de-DE" sz="700" dirty="0" err="1"/>
              <a:t>liber</a:t>
            </a:r>
            <a:r>
              <a:rPr lang="de-DE" sz="700" dirty="0"/>
              <a:t> </a:t>
            </a:r>
            <a:r>
              <a:rPr lang="de-DE" sz="700" dirty="0" err="1"/>
              <a:t>tempor</a:t>
            </a:r>
            <a:r>
              <a:rPr lang="de-DE" sz="700" dirty="0"/>
              <a:t> cum </a:t>
            </a:r>
            <a:r>
              <a:rPr lang="de-DE" sz="700" dirty="0" err="1"/>
              <a:t>soluta</a:t>
            </a:r>
            <a:r>
              <a:rPr lang="de-DE" sz="700" dirty="0"/>
              <a:t> </a:t>
            </a:r>
            <a:r>
              <a:rPr lang="de-DE" sz="700" dirty="0" err="1"/>
              <a:t>nobis</a:t>
            </a:r>
            <a:r>
              <a:rPr lang="de-DE" sz="700" dirty="0"/>
              <a:t> </a:t>
            </a:r>
            <a:r>
              <a:rPr lang="de-DE" sz="700" dirty="0" err="1"/>
              <a:t>eleifend</a:t>
            </a:r>
            <a:r>
              <a:rPr lang="de-DE" sz="700" dirty="0"/>
              <a:t> </a:t>
            </a:r>
            <a:r>
              <a:rPr lang="de-DE" sz="700" dirty="0" err="1"/>
              <a:t>option</a:t>
            </a:r>
            <a:r>
              <a:rPr lang="de-DE" sz="700" dirty="0"/>
              <a:t> </a:t>
            </a:r>
            <a:r>
              <a:rPr lang="de-DE" sz="700" dirty="0" err="1"/>
              <a:t>congue</a:t>
            </a:r>
            <a:r>
              <a:rPr lang="de-DE" sz="700" dirty="0"/>
              <a:t> </a:t>
            </a:r>
            <a:r>
              <a:rPr lang="de-DE" sz="700" dirty="0" err="1"/>
              <a:t>nihil</a:t>
            </a:r>
            <a:r>
              <a:rPr lang="de-DE" sz="700" dirty="0"/>
              <a:t> </a:t>
            </a:r>
            <a:r>
              <a:rPr lang="de-DE" sz="700" dirty="0" err="1"/>
              <a:t>imperdiet</a:t>
            </a:r>
            <a:r>
              <a:rPr lang="de-DE" sz="700" dirty="0"/>
              <a:t> </a:t>
            </a:r>
            <a:r>
              <a:rPr lang="de-DE" sz="700" dirty="0" err="1"/>
              <a:t>doming</a:t>
            </a:r>
            <a:r>
              <a:rPr lang="de-DE" sz="700" dirty="0"/>
              <a:t> </a:t>
            </a:r>
            <a:r>
              <a:rPr lang="de-DE" sz="700" dirty="0" err="1"/>
              <a:t>id</a:t>
            </a:r>
            <a:r>
              <a:rPr lang="de-DE" sz="700" dirty="0"/>
              <a:t> </a:t>
            </a:r>
            <a:r>
              <a:rPr lang="de-DE" sz="700" dirty="0" err="1"/>
              <a:t>quod</a:t>
            </a:r>
            <a:r>
              <a:rPr lang="de-DE" sz="700" dirty="0"/>
              <a:t> </a:t>
            </a:r>
            <a:r>
              <a:rPr lang="de-DE" sz="700" dirty="0" err="1"/>
              <a:t>mazim</a:t>
            </a:r>
            <a:r>
              <a:rPr lang="de-DE" sz="700" dirty="0"/>
              <a:t> </a:t>
            </a:r>
            <a:r>
              <a:rPr lang="de-DE" sz="700" dirty="0" err="1"/>
              <a:t>placerat</a:t>
            </a:r>
            <a:r>
              <a:rPr lang="de-DE" sz="700" dirty="0"/>
              <a:t> </a:t>
            </a:r>
            <a:r>
              <a:rPr lang="de-DE" sz="700" dirty="0" err="1"/>
              <a:t>facer</a:t>
            </a:r>
            <a:r>
              <a:rPr lang="de-DE" sz="700" dirty="0"/>
              <a:t> </a:t>
            </a:r>
            <a:r>
              <a:rPr lang="de-DE" sz="700" dirty="0" err="1"/>
              <a:t>possim</a:t>
            </a:r>
            <a:r>
              <a:rPr lang="de-DE" sz="700" dirty="0"/>
              <a:t> </a:t>
            </a:r>
            <a:r>
              <a:rPr lang="de-DE" sz="700" dirty="0" err="1"/>
              <a:t>assum</a:t>
            </a:r>
            <a:r>
              <a:rPr lang="de-DE" sz="700" dirty="0"/>
              <a:t>.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, </a:t>
            </a:r>
            <a:r>
              <a:rPr lang="de-DE" sz="700" dirty="0" err="1"/>
              <a:t>consectetuer</a:t>
            </a:r>
            <a:r>
              <a:rPr lang="de-DE" sz="700" dirty="0"/>
              <a:t> </a:t>
            </a:r>
            <a:r>
              <a:rPr lang="de-DE" sz="700" dirty="0" err="1"/>
              <a:t>adipiscing</a:t>
            </a:r>
            <a:r>
              <a:rPr lang="de-DE" sz="700" dirty="0"/>
              <a:t> </a:t>
            </a:r>
            <a:r>
              <a:rPr lang="de-DE" sz="700" dirty="0" err="1"/>
              <a:t>elit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nonummy</a:t>
            </a:r>
            <a:r>
              <a:rPr lang="de-DE" sz="700" dirty="0"/>
              <a:t> </a:t>
            </a:r>
            <a:r>
              <a:rPr lang="de-DE" sz="700" dirty="0" err="1"/>
              <a:t>nibh</a:t>
            </a:r>
            <a:r>
              <a:rPr lang="de-DE" sz="700" dirty="0"/>
              <a:t> </a:t>
            </a:r>
            <a:r>
              <a:rPr lang="de-DE" sz="700" dirty="0" err="1"/>
              <a:t>euismod</a:t>
            </a:r>
            <a:r>
              <a:rPr lang="de-DE" sz="700" dirty="0"/>
              <a:t> </a:t>
            </a:r>
            <a:r>
              <a:rPr lang="de-DE" sz="700" dirty="0" err="1"/>
              <a:t>tincidunt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laoreet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magna </a:t>
            </a:r>
            <a:r>
              <a:rPr lang="de-DE" sz="700" dirty="0" err="1"/>
              <a:t>aliquam</a:t>
            </a:r>
            <a:r>
              <a:rPr lang="de-DE" sz="700" dirty="0"/>
              <a:t> </a:t>
            </a:r>
            <a:r>
              <a:rPr lang="de-DE" sz="700" dirty="0" err="1"/>
              <a:t>erat</a:t>
            </a:r>
            <a:r>
              <a:rPr lang="de-DE" sz="700" dirty="0"/>
              <a:t> </a:t>
            </a:r>
            <a:r>
              <a:rPr lang="de-DE" sz="700" dirty="0" err="1"/>
              <a:t>volutpat</a:t>
            </a:r>
            <a:r>
              <a:rPr lang="de-DE" sz="700" dirty="0"/>
              <a:t>.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wisi</a:t>
            </a:r>
            <a:r>
              <a:rPr lang="de-DE" sz="700" dirty="0"/>
              <a:t> </a:t>
            </a:r>
            <a:r>
              <a:rPr lang="de-DE" sz="700" dirty="0" err="1"/>
              <a:t>enim</a:t>
            </a:r>
            <a:r>
              <a:rPr lang="de-DE" sz="700" dirty="0"/>
              <a:t> ad minim </a:t>
            </a:r>
            <a:r>
              <a:rPr lang="de-DE" sz="700" dirty="0" err="1"/>
              <a:t>veniam</a:t>
            </a:r>
            <a:r>
              <a:rPr lang="de-DE" sz="700" dirty="0"/>
              <a:t>, </a:t>
            </a:r>
            <a:r>
              <a:rPr lang="de-DE" sz="700" dirty="0" err="1"/>
              <a:t>quis</a:t>
            </a:r>
            <a:r>
              <a:rPr lang="de-DE" sz="700" dirty="0"/>
              <a:t> </a:t>
            </a:r>
            <a:r>
              <a:rPr lang="de-DE" sz="700" dirty="0" err="1"/>
              <a:t>nostrud</a:t>
            </a:r>
            <a:r>
              <a:rPr lang="de-DE" sz="700" dirty="0"/>
              <a:t> </a:t>
            </a:r>
            <a:r>
              <a:rPr lang="de-DE" sz="700" dirty="0" err="1"/>
              <a:t>exerci</a:t>
            </a:r>
            <a:r>
              <a:rPr lang="de-DE" sz="700" dirty="0"/>
              <a:t> </a:t>
            </a:r>
            <a:r>
              <a:rPr lang="de-DE" sz="700" dirty="0" err="1"/>
              <a:t>tation</a:t>
            </a:r>
            <a:r>
              <a:rPr lang="de-DE" sz="700" dirty="0"/>
              <a:t> </a:t>
            </a:r>
            <a:r>
              <a:rPr lang="de-DE" sz="700" dirty="0" err="1"/>
              <a:t>ullamcorper</a:t>
            </a:r>
            <a:r>
              <a:rPr lang="de-DE" sz="700" dirty="0"/>
              <a:t> </a:t>
            </a:r>
            <a:r>
              <a:rPr lang="de-DE" sz="700" dirty="0" err="1"/>
              <a:t>suscipit</a:t>
            </a:r>
            <a:r>
              <a:rPr lang="de-DE" sz="700" dirty="0"/>
              <a:t> </a:t>
            </a:r>
            <a:r>
              <a:rPr lang="de-DE" sz="700" dirty="0" err="1"/>
              <a:t>lobortis</a:t>
            </a:r>
            <a:r>
              <a:rPr lang="de-DE" sz="700" dirty="0"/>
              <a:t> </a:t>
            </a:r>
            <a:r>
              <a:rPr lang="de-DE" sz="700" dirty="0" err="1"/>
              <a:t>nisl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aliquip</a:t>
            </a:r>
            <a:r>
              <a:rPr lang="de-DE" sz="700" dirty="0"/>
              <a:t> ex </a:t>
            </a:r>
            <a:r>
              <a:rPr lang="de-DE" sz="700" dirty="0" err="1"/>
              <a:t>ea</a:t>
            </a:r>
            <a:r>
              <a:rPr lang="de-DE" sz="700" dirty="0"/>
              <a:t> commodo </a:t>
            </a:r>
            <a:r>
              <a:rPr lang="de-DE" sz="700" dirty="0" err="1"/>
              <a:t>consequat</a:t>
            </a:r>
            <a:r>
              <a:rPr lang="de-DE" sz="700" dirty="0"/>
              <a:t>. </a:t>
            </a:r>
            <a:r>
              <a:rPr lang="de-DE" sz="700" dirty="0" smtClean="0"/>
              <a:t>Duis </a:t>
            </a:r>
            <a:r>
              <a:rPr lang="de-DE" sz="700" dirty="0" err="1"/>
              <a:t>autem</a:t>
            </a:r>
            <a:r>
              <a:rPr lang="de-DE" sz="700" dirty="0"/>
              <a:t> </a:t>
            </a:r>
            <a:r>
              <a:rPr lang="de-DE" sz="700" dirty="0" err="1"/>
              <a:t>vel</a:t>
            </a:r>
            <a:r>
              <a:rPr lang="de-DE" sz="700" dirty="0"/>
              <a:t> </a:t>
            </a:r>
            <a:r>
              <a:rPr lang="de-DE" sz="700" dirty="0" err="1"/>
              <a:t>eum</a:t>
            </a:r>
            <a:r>
              <a:rPr lang="de-DE" sz="700" dirty="0"/>
              <a:t> </a:t>
            </a:r>
            <a:r>
              <a:rPr lang="de-DE" sz="700" dirty="0" err="1"/>
              <a:t>iriure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in </a:t>
            </a:r>
            <a:r>
              <a:rPr lang="de-DE" sz="700" dirty="0" err="1"/>
              <a:t>hendrerit</a:t>
            </a:r>
            <a:r>
              <a:rPr lang="de-DE" sz="700" dirty="0"/>
              <a:t> in </a:t>
            </a:r>
            <a:r>
              <a:rPr lang="de-DE" sz="700" dirty="0" err="1"/>
              <a:t>vulputate</a:t>
            </a:r>
            <a:r>
              <a:rPr lang="de-DE" sz="700" dirty="0"/>
              <a:t> </a:t>
            </a:r>
            <a:r>
              <a:rPr lang="de-DE" sz="700" dirty="0" err="1"/>
              <a:t>velit</a:t>
            </a:r>
            <a:r>
              <a:rPr lang="de-DE" sz="700" dirty="0"/>
              <a:t> esse </a:t>
            </a:r>
            <a:r>
              <a:rPr lang="de-DE" sz="700" dirty="0" err="1"/>
              <a:t>molestie</a:t>
            </a:r>
            <a:r>
              <a:rPr lang="de-DE" sz="700" dirty="0"/>
              <a:t> </a:t>
            </a:r>
            <a:r>
              <a:rPr lang="de-DE" sz="700" dirty="0" err="1"/>
              <a:t>consequat</a:t>
            </a:r>
            <a:r>
              <a:rPr lang="de-DE" sz="700" dirty="0"/>
              <a:t>, </a:t>
            </a:r>
            <a:r>
              <a:rPr lang="de-DE" sz="700" dirty="0" err="1"/>
              <a:t>vel</a:t>
            </a:r>
            <a:r>
              <a:rPr lang="de-DE" sz="700" dirty="0"/>
              <a:t> </a:t>
            </a:r>
            <a:r>
              <a:rPr lang="de-DE" sz="700" dirty="0" err="1"/>
              <a:t>illum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</a:t>
            </a:r>
            <a:r>
              <a:rPr lang="de-DE" sz="700" dirty="0" err="1"/>
              <a:t>eu</a:t>
            </a:r>
            <a:r>
              <a:rPr lang="de-DE" sz="700" dirty="0"/>
              <a:t> </a:t>
            </a:r>
            <a:r>
              <a:rPr lang="de-DE" sz="700" dirty="0" err="1"/>
              <a:t>feugiat</a:t>
            </a:r>
            <a:r>
              <a:rPr lang="de-DE" sz="700" dirty="0"/>
              <a:t> </a:t>
            </a:r>
            <a:r>
              <a:rPr lang="de-DE" sz="700" dirty="0" err="1"/>
              <a:t>nulla</a:t>
            </a:r>
            <a:r>
              <a:rPr lang="de-DE" sz="700" dirty="0"/>
              <a:t> </a:t>
            </a:r>
            <a:r>
              <a:rPr lang="de-DE" sz="700" dirty="0" err="1"/>
              <a:t>facilisis</a:t>
            </a:r>
            <a:r>
              <a:rPr lang="de-DE" sz="700" dirty="0"/>
              <a:t>. </a:t>
            </a:r>
            <a:r>
              <a:rPr lang="de-DE" sz="700" dirty="0" smtClean="0"/>
              <a:t>At </a:t>
            </a:r>
            <a:r>
              <a:rPr lang="de-DE" sz="700" dirty="0" err="1"/>
              <a:t>vero</a:t>
            </a:r>
            <a:r>
              <a:rPr lang="de-DE" sz="700" dirty="0"/>
              <a:t> </a:t>
            </a:r>
            <a:r>
              <a:rPr lang="de-DE" sz="700" dirty="0" err="1"/>
              <a:t>eos</a:t>
            </a:r>
            <a:r>
              <a:rPr lang="de-DE" sz="700" dirty="0"/>
              <a:t> et </a:t>
            </a:r>
            <a:r>
              <a:rPr lang="de-DE" sz="700" dirty="0" err="1"/>
              <a:t>accusam</a:t>
            </a:r>
            <a:r>
              <a:rPr lang="de-DE" sz="700" dirty="0"/>
              <a:t> et </a:t>
            </a:r>
            <a:r>
              <a:rPr lang="de-DE" sz="700" dirty="0" err="1"/>
              <a:t>justo</a:t>
            </a:r>
            <a:r>
              <a:rPr lang="de-DE" sz="700" dirty="0"/>
              <a:t> </a:t>
            </a:r>
            <a:r>
              <a:rPr lang="de-DE" sz="700" dirty="0" err="1"/>
              <a:t>duo</a:t>
            </a:r>
            <a:r>
              <a:rPr lang="de-DE" sz="700" dirty="0"/>
              <a:t> </a:t>
            </a:r>
            <a:r>
              <a:rPr lang="de-DE" sz="700" dirty="0" err="1"/>
              <a:t>dolores</a:t>
            </a:r>
            <a:r>
              <a:rPr lang="de-DE" sz="700" dirty="0"/>
              <a:t> et </a:t>
            </a:r>
            <a:r>
              <a:rPr lang="de-DE" sz="700" dirty="0" err="1"/>
              <a:t>ea</a:t>
            </a:r>
            <a:r>
              <a:rPr lang="de-DE" sz="700" dirty="0"/>
              <a:t> </a:t>
            </a:r>
            <a:r>
              <a:rPr lang="de-DE" sz="700" dirty="0" err="1"/>
              <a:t>rebum</a:t>
            </a:r>
            <a:r>
              <a:rPr lang="de-DE" sz="700" dirty="0"/>
              <a:t>. Stet </a:t>
            </a:r>
            <a:r>
              <a:rPr lang="de-DE" sz="700" dirty="0" err="1"/>
              <a:t>clita</a:t>
            </a:r>
            <a:r>
              <a:rPr lang="de-DE" sz="700" dirty="0"/>
              <a:t> </a:t>
            </a:r>
            <a:r>
              <a:rPr lang="de-DE" sz="700" dirty="0" err="1"/>
              <a:t>kasd</a:t>
            </a:r>
            <a:r>
              <a:rPr lang="de-DE" sz="700" dirty="0"/>
              <a:t> </a:t>
            </a:r>
            <a:r>
              <a:rPr lang="de-DE" sz="700" dirty="0" err="1"/>
              <a:t>gubergren</a:t>
            </a:r>
            <a:r>
              <a:rPr lang="de-DE" sz="700" dirty="0"/>
              <a:t>, </a:t>
            </a:r>
            <a:r>
              <a:rPr lang="de-DE" sz="700" dirty="0" err="1"/>
              <a:t>no</a:t>
            </a:r>
            <a:r>
              <a:rPr lang="de-DE" sz="700" dirty="0"/>
              <a:t> </a:t>
            </a:r>
            <a:r>
              <a:rPr lang="de-DE" sz="700" dirty="0" err="1"/>
              <a:t>sea</a:t>
            </a:r>
            <a:r>
              <a:rPr lang="de-DE" sz="700" dirty="0"/>
              <a:t> </a:t>
            </a:r>
            <a:r>
              <a:rPr lang="de-DE" sz="700" dirty="0" err="1"/>
              <a:t>takimata</a:t>
            </a:r>
            <a:r>
              <a:rPr lang="de-DE" sz="700" dirty="0"/>
              <a:t> sanctus </a:t>
            </a:r>
            <a:r>
              <a:rPr lang="de-DE" sz="700" dirty="0" err="1"/>
              <a:t>est</a:t>
            </a:r>
            <a:r>
              <a:rPr lang="de-DE" sz="700" dirty="0"/>
              <a:t>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.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, </a:t>
            </a:r>
            <a:r>
              <a:rPr lang="de-DE" sz="700" dirty="0" err="1"/>
              <a:t>consetetur</a:t>
            </a:r>
            <a:r>
              <a:rPr lang="de-DE" sz="700" dirty="0"/>
              <a:t> </a:t>
            </a:r>
            <a:r>
              <a:rPr lang="de-DE" sz="700" dirty="0" err="1"/>
              <a:t>sadipscing</a:t>
            </a:r>
            <a:r>
              <a:rPr lang="de-DE" sz="700" dirty="0"/>
              <a:t> </a:t>
            </a:r>
            <a:r>
              <a:rPr lang="de-DE" sz="700" dirty="0" err="1"/>
              <a:t>elitr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nonumy</a:t>
            </a:r>
            <a:r>
              <a:rPr lang="de-DE" sz="700" dirty="0"/>
              <a:t> </a:t>
            </a:r>
            <a:r>
              <a:rPr lang="de-DE" sz="700" dirty="0" err="1"/>
              <a:t>eirmod</a:t>
            </a:r>
            <a:r>
              <a:rPr lang="de-DE" sz="700" dirty="0"/>
              <a:t> </a:t>
            </a:r>
            <a:r>
              <a:rPr lang="de-DE" sz="700" dirty="0" err="1"/>
              <a:t>tempor</a:t>
            </a:r>
            <a:r>
              <a:rPr lang="de-DE" sz="700" dirty="0"/>
              <a:t> </a:t>
            </a:r>
            <a:r>
              <a:rPr lang="de-DE" sz="700" dirty="0" err="1"/>
              <a:t>invidunt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labore</a:t>
            </a:r>
            <a:r>
              <a:rPr lang="de-DE" sz="700" dirty="0"/>
              <a:t> et </a:t>
            </a:r>
            <a:r>
              <a:rPr lang="de-DE" sz="700" dirty="0" err="1"/>
              <a:t>dolore</a:t>
            </a:r>
            <a:r>
              <a:rPr lang="de-DE" sz="700" dirty="0"/>
              <a:t> magna </a:t>
            </a:r>
            <a:r>
              <a:rPr lang="de-DE" sz="700" dirty="0" err="1"/>
              <a:t>aliquyam</a:t>
            </a:r>
            <a:r>
              <a:rPr lang="de-DE" sz="700" dirty="0"/>
              <a:t> </a:t>
            </a:r>
            <a:r>
              <a:rPr lang="de-DE" sz="700" dirty="0" err="1"/>
              <a:t>erat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voluptua</a:t>
            </a:r>
            <a:r>
              <a:rPr lang="de-DE" sz="700" dirty="0"/>
              <a:t>. </a:t>
            </a:r>
            <a:endParaRPr lang="de-DE" sz="50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0769"/>
              </p:ext>
            </p:extLst>
          </p:nvPr>
        </p:nvGraphicFramePr>
        <p:xfrm>
          <a:off x="100726" y="4301088"/>
          <a:ext cx="5041776" cy="640080"/>
        </p:xfrm>
        <a:graphic>
          <a:graphicData uri="http://schemas.openxmlformats.org/drawingml/2006/table">
            <a:tbl>
              <a:tblPr/>
              <a:tblGrid>
                <a:gridCol w="5041776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3600" b="0" kern="1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+mj-cs"/>
                        </a:rPr>
                        <a:t>19302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3614">
            <a:off x="8679952" y="234520"/>
            <a:ext cx="3559924" cy="3251838"/>
          </a:xfrm>
          <a:prstGeom prst="rect">
            <a:avLst/>
          </a:prstGeom>
        </p:spPr>
      </p:pic>
      <p:sp>
        <p:nvSpPr>
          <p:cNvPr id="12" name="Untertitel 2"/>
          <p:cNvSpPr txBox="1">
            <a:spLocks/>
          </p:cNvSpPr>
          <p:nvPr/>
        </p:nvSpPr>
        <p:spPr>
          <a:xfrm>
            <a:off x="6996100" y="4941168"/>
            <a:ext cx="5220580" cy="1912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, </a:t>
            </a:r>
            <a:r>
              <a:rPr lang="de-DE" sz="700" dirty="0" err="1" smtClean="0"/>
              <a:t>consetetur</a:t>
            </a:r>
            <a:r>
              <a:rPr lang="de-DE" sz="700" dirty="0" smtClean="0"/>
              <a:t> </a:t>
            </a:r>
            <a:r>
              <a:rPr lang="de-DE" sz="700" dirty="0" err="1" smtClean="0"/>
              <a:t>sadipscing</a:t>
            </a:r>
            <a:r>
              <a:rPr lang="de-DE" sz="700" dirty="0" smtClean="0"/>
              <a:t> </a:t>
            </a:r>
            <a:r>
              <a:rPr lang="de-DE" sz="700" dirty="0" err="1" smtClean="0"/>
              <a:t>elitr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nonumy</a:t>
            </a:r>
            <a:r>
              <a:rPr lang="de-DE" sz="700" dirty="0" smtClean="0"/>
              <a:t> </a:t>
            </a:r>
            <a:r>
              <a:rPr lang="de-DE" sz="700" dirty="0" err="1" smtClean="0"/>
              <a:t>eirmod</a:t>
            </a:r>
            <a:r>
              <a:rPr lang="de-DE" sz="700" dirty="0" smtClean="0"/>
              <a:t> </a:t>
            </a:r>
            <a:r>
              <a:rPr lang="de-DE" sz="700" dirty="0" err="1" smtClean="0"/>
              <a:t>tempor</a:t>
            </a:r>
            <a:r>
              <a:rPr lang="de-DE" sz="700" dirty="0" smtClean="0"/>
              <a:t> </a:t>
            </a:r>
            <a:r>
              <a:rPr lang="de-DE" sz="700" dirty="0" err="1" smtClean="0"/>
              <a:t>invidunt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labore</a:t>
            </a:r>
            <a:r>
              <a:rPr lang="de-DE" sz="700" dirty="0" smtClean="0"/>
              <a:t> et </a:t>
            </a:r>
            <a:r>
              <a:rPr lang="de-DE" sz="700" dirty="0" err="1" smtClean="0"/>
              <a:t>dolore</a:t>
            </a:r>
            <a:r>
              <a:rPr lang="de-DE" sz="700" dirty="0" smtClean="0"/>
              <a:t> magna </a:t>
            </a:r>
            <a:r>
              <a:rPr lang="de-DE" sz="700" dirty="0" err="1" smtClean="0"/>
              <a:t>aliquyam</a:t>
            </a:r>
            <a:r>
              <a:rPr lang="de-DE" sz="700" dirty="0" smtClean="0"/>
              <a:t> </a:t>
            </a:r>
            <a:r>
              <a:rPr lang="de-DE" sz="700" dirty="0" err="1" smtClean="0"/>
              <a:t>erat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voluptua</a:t>
            </a:r>
            <a:r>
              <a:rPr lang="de-DE" sz="700" dirty="0" smtClean="0"/>
              <a:t>. At </a:t>
            </a:r>
            <a:r>
              <a:rPr lang="de-DE" sz="700" dirty="0" err="1" smtClean="0"/>
              <a:t>vero</a:t>
            </a:r>
            <a:r>
              <a:rPr lang="de-DE" sz="700" dirty="0" smtClean="0"/>
              <a:t> </a:t>
            </a:r>
            <a:r>
              <a:rPr lang="de-DE" sz="700" dirty="0" err="1" smtClean="0"/>
              <a:t>eos</a:t>
            </a:r>
            <a:r>
              <a:rPr lang="de-DE" sz="700" dirty="0" smtClean="0"/>
              <a:t> et </a:t>
            </a:r>
            <a:r>
              <a:rPr lang="de-DE" sz="700" dirty="0" err="1" smtClean="0"/>
              <a:t>accusam</a:t>
            </a:r>
            <a:r>
              <a:rPr lang="de-DE" sz="700" dirty="0" smtClean="0"/>
              <a:t> et </a:t>
            </a:r>
            <a:r>
              <a:rPr lang="de-DE" sz="700" dirty="0" err="1" smtClean="0"/>
              <a:t>justo</a:t>
            </a:r>
            <a:r>
              <a:rPr lang="de-DE" sz="700" dirty="0" smtClean="0"/>
              <a:t> </a:t>
            </a:r>
            <a:r>
              <a:rPr lang="de-DE" sz="700" dirty="0" err="1" smtClean="0"/>
              <a:t>duo</a:t>
            </a:r>
            <a:r>
              <a:rPr lang="de-DE" sz="700" dirty="0" smtClean="0"/>
              <a:t> </a:t>
            </a:r>
            <a:r>
              <a:rPr lang="de-DE" sz="700" dirty="0" err="1" smtClean="0"/>
              <a:t>dolores</a:t>
            </a:r>
            <a:r>
              <a:rPr lang="de-DE" sz="700" dirty="0" smtClean="0"/>
              <a:t> et </a:t>
            </a:r>
            <a:r>
              <a:rPr lang="de-DE" sz="700" dirty="0" err="1" smtClean="0"/>
              <a:t>ea</a:t>
            </a:r>
            <a:r>
              <a:rPr lang="de-DE" sz="700" dirty="0" smtClean="0"/>
              <a:t> </a:t>
            </a:r>
            <a:r>
              <a:rPr lang="de-DE" sz="700" dirty="0" err="1" smtClean="0"/>
              <a:t>rebum</a:t>
            </a:r>
            <a:r>
              <a:rPr lang="de-DE" sz="700" dirty="0" smtClean="0"/>
              <a:t>. Stet </a:t>
            </a:r>
            <a:r>
              <a:rPr lang="de-DE" sz="700" dirty="0" err="1" smtClean="0"/>
              <a:t>clita</a:t>
            </a:r>
            <a:r>
              <a:rPr lang="de-DE" sz="700" dirty="0" smtClean="0"/>
              <a:t> </a:t>
            </a:r>
            <a:r>
              <a:rPr lang="de-DE" sz="700" dirty="0" err="1" smtClean="0"/>
              <a:t>kasd</a:t>
            </a:r>
            <a:r>
              <a:rPr lang="de-DE" sz="700" dirty="0" smtClean="0"/>
              <a:t> </a:t>
            </a:r>
            <a:r>
              <a:rPr lang="de-DE" sz="700" dirty="0" err="1" smtClean="0"/>
              <a:t>gubergren</a:t>
            </a:r>
            <a:r>
              <a:rPr lang="de-DE" sz="700" dirty="0" smtClean="0"/>
              <a:t>, </a:t>
            </a:r>
            <a:r>
              <a:rPr lang="de-DE" sz="700" dirty="0" err="1" smtClean="0"/>
              <a:t>no</a:t>
            </a:r>
            <a:r>
              <a:rPr lang="de-DE" sz="700" dirty="0" smtClean="0"/>
              <a:t> </a:t>
            </a:r>
            <a:r>
              <a:rPr lang="de-DE" sz="700" dirty="0" err="1" smtClean="0"/>
              <a:t>sea</a:t>
            </a:r>
            <a:r>
              <a:rPr lang="de-DE" sz="700" dirty="0" smtClean="0"/>
              <a:t> </a:t>
            </a:r>
            <a:r>
              <a:rPr lang="de-DE" sz="700" dirty="0" err="1" smtClean="0"/>
              <a:t>takimata</a:t>
            </a:r>
            <a:r>
              <a:rPr lang="de-DE" sz="700" dirty="0" smtClean="0"/>
              <a:t> sanctus </a:t>
            </a:r>
            <a:r>
              <a:rPr lang="de-DE" sz="700" dirty="0" err="1" smtClean="0"/>
              <a:t>est</a:t>
            </a:r>
            <a:r>
              <a:rPr lang="de-DE" sz="700" dirty="0" smtClean="0"/>
              <a:t>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.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, </a:t>
            </a:r>
            <a:r>
              <a:rPr lang="de-DE" sz="700" dirty="0" err="1" smtClean="0"/>
              <a:t>consetetur</a:t>
            </a:r>
            <a:r>
              <a:rPr lang="de-DE" sz="700" dirty="0" smtClean="0"/>
              <a:t> </a:t>
            </a:r>
            <a:r>
              <a:rPr lang="de-DE" sz="700" dirty="0" err="1" smtClean="0"/>
              <a:t>sadipscing</a:t>
            </a:r>
            <a:r>
              <a:rPr lang="de-DE" sz="700" dirty="0" smtClean="0"/>
              <a:t> </a:t>
            </a:r>
            <a:r>
              <a:rPr lang="de-DE" sz="700" dirty="0" err="1" smtClean="0"/>
              <a:t>elitr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nonumy</a:t>
            </a:r>
            <a:r>
              <a:rPr lang="de-DE" sz="700" dirty="0" smtClean="0"/>
              <a:t> </a:t>
            </a:r>
            <a:r>
              <a:rPr lang="de-DE" sz="700" dirty="0" err="1" smtClean="0"/>
              <a:t>eirmod</a:t>
            </a:r>
            <a:r>
              <a:rPr lang="de-DE" sz="700" dirty="0" smtClean="0"/>
              <a:t> </a:t>
            </a:r>
            <a:r>
              <a:rPr lang="de-DE" sz="700" dirty="0" err="1" smtClean="0"/>
              <a:t>tempor</a:t>
            </a:r>
            <a:r>
              <a:rPr lang="de-DE" sz="700" dirty="0" smtClean="0"/>
              <a:t> </a:t>
            </a:r>
            <a:r>
              <a:rPr lang="de-DE" sz="700" dirty="0" err="1" smtClean="0"/>
              <a:t>invidunt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labore</a:t>
            </a:r>
            <a:r>
              <a:rPr lang="de-DE" sz="700" dirty="0" smtClean="0"/>
              <a:t> et </a:t>
            </a:r>
            <a:r>
              <a:rPr lang="de-DE" sz="700" dirty="0" err="1" smtClean="0"/>
              <a:t>dolore</a:t>
            </a:r>
            <a:r>
              <a:rPr lang="de-DE" sz="700" dirty="0" smtClean="0"/>
              <a:t> magna </a:t>
            </a:r>
            <a:r>
              <a:rPr lang="de-DE" sz="700" dirty="0" err="1" smtClean="0"/>
              <a:t>aliquyam</a:t>
            </a:r>
            <a:r>
              <a:rPr lang="de-DE" sz="700" dirty="0" smtClean="0"/>
              <a:t> </a:t>
            </a:r>
            <a:r>
              <a:rPr lang="de-DE" sz="700" dirty="0" err="1" smtClean="0"/>
              <a:t>erat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voluptua</a:t>
            </a:r>
            <a:r>
              <a:rPr lang="de-DE" sz="700" dirty="0" smtClean="0"/>
              <a:t>. At </a:t>
            </a:r>
            <a:r>
              <a:rPr lang="de-DE" sz="700" dirty="0" err="1" smtClean="0"/>
              <a:t>vero</a:t>
            </a:r>
            <a:r>
              <a:rPr lang="de-DE" sz="700" dirty="0" smtClean="0"/>
              <a:t> </a:t>
            </a:r>
            <a:r>
              <a:rPr lang="de-DE" sz="700" dirty="0" err="1" smtClean="0"/>
              <a:t>eos</a:t>
            </a:r>
            <a:r>
              <a:rPr lang="de-DE" sz="700" dirty="0" smtClean="0"/>
              <a:t> et </a:t>
            </a:r>
            <a:r>
              <a:rPr lang="de-DE" sz="700" dirty="0" err="1" smtClean="0"/>
              <a:t>accusam</a:t>
            </a:r>
            <a:r>
              <a:rPr lang="de-DE" sz="700" dirty="0" smtClean="0"/>
              <a:t> et </a:t>
            </a:r>
            <a:r>
              <a:rPr lang="de-DE" sz="700" dirty="0" err="1" smtClean="0"/>
              <a:t>justo</a:t>
            </a:r>
            <a:r>
              <a:rPr lang="de-DE" sz="700" dirty="0" smtClean="0"/>
              <a:t> </a:t>
            </a:r>
            <a:r>
              <a:rPr lang="de-DE" sz="700" dirty="0" err="1" smtClean="0"/>
              <a:t>duo</a:t>
            </a:r>
            <a:r>
              <a:rPr lang="de-DE" sz="700" dirty="0" smtClean="0"/>
              <a:t> </a:t>
            </a:r>
            <a:r>
              <a:rPr lang="de-DE" sz="700" dirty="0" err="1" smtClean="0"/>
              <a:t>dolores</a:t>
            </a:r>
            <a:r>
              <a:rPr lang="de-DE" sz="700" dirty="0" smtClean="0"/>
              <a:t> et </a:t>
            </a:r>
            <a:r>
              <a:rPr lang="de-DE" sz="700" dirty="0" err="1" smtClean="0"/>
              <a:t>ea</a:t>
            </a:r>
            <a:r>
              <a:rPr lang="de-DE" sz="700" dirty="0" smtClean="0"/>
              <a:t> </a:t>
            </a:r>
            <a:r>
              <a:rPr lang="de-DE" sz="700" dirty="0" err="1" smtClean="0"/>
              <a:t>rebum</a:t>
            </a:r>
            <a:r>
              <a:rPr lang="de-DE" sz="700" dirty="0" smtClean="0"/>
              <a:t>. Stet </a:t>
            </a:r>
            <a:r>
              <a:rPr lang="de-DE" sz="700" dirty="0" err="1" smtClean="0"/>
              <a:t>clita</a:t>
            </a:r>
            <a:r>
              <a:rPr lang="de-DE" sz="700" dirty="0" smtClean="0"/>
              <a:t> </a:t>
            </a:r>
            <a:r>
              <a:rPr lang="de-DE" sz="700" dirty="0" err="1" smtClean="0"/>
              <a:t>kasd</a:t>
            </a:r>
            <a:r>
              <a:rPr lang="de-DE" sz="700" dirty="0" smtClean="0"/>
              <a:t> </a:t>
            </a:r>
            <a:r>
              <a:rPr lang="de-DE" sz="700" dirty="0" err="1" smtClean="0"/>
              <a:t>gubergren</a:t>
            </a:r>
            <a:r>
              <a:rPr lang="de-DE" sz="700" dirty="0" smtClean="0"/>
              <a:t>, </a:t>
            </a:r>
            <a:r>
              <a:rPr lang="de-DE" sz="700" dirty="0" err="1" smtClean="0"/>
              <a:t>no</a:t>
            </a:r>
            <a:r>
              <a:rPr lang="de-DE" sz="700" dirty="0" smtClean="0"/>
              <a:t> </a:t>
            </a:r>
            <a:r>
              <a:rPr lang="de-DE" sz="700" dirty="0" err="1" smtClean="0"/>
              <a:t>sea</a:t>
            </a:r>
            <a:r>
              <a:rPr lang="de-DE" sz="700" dirty="0" smtClean="0"/>
              <a:t> </a:t>
            </a:r>
            <a:r>
              <a:rPr lang="de-DE" sz="700" dirty="0" err="1" smtClean="0"/>
              <a:t>takimata</a:t>
            </a:r>
            <a:r>
              <a:rPr lang="de-DE" sz="700" dirty="0" smtClean="0"/>
              <a:t> sanctus </a:t>
            </a:r>
            <a:r>
              <a:rPr lang="de-DE" sz="700" dirty="0" err="1" smtClean="0"/>
              <a:t>est</a:t>
            </a:r>
            <a:r>
              <a:rPr lang="de-DE" sz="700" dirty="0" smtClean="0"/>
              <a:t>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.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, </a:t>
            </a:r>
            <a:r>
              <a:rPr lang="de-DE" sz="700" dirty="0" err="1" smtClean="0"/>
              <a:t>consetetur</a:t>
            </a:r>
            <a:r>
              <a:rPr lang="de-DE" sz="700" dirty="0" smtClean="0"/>
              <a:t> </a:t>
            </a:r>
            <a:r>
              <a:rPr lang="de-DE" sz="700" dirty="0" err="1" smtClean="0"/>
              <a:t>sadipscing</a:t>
            </a:r>
            <a:r>
              <a:rPr lang="de-DE" sz="700" dirty="0" smtClean="0"/>
              <a:t> </a:t>
            </a:r>
            <a:r>
              <a:rPr lang="de-DE" sz="700" dirty="0" err="1" smtClean="0"/>
              <a:t>elitr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nonumy</a:t>
            </a:r>
            <a:r>
              <a:rPr lang="de-DE" sz="700" dirty="0" smtClean="0"/>
              <a:t> </a:t>
            </a:r>
            <a:r>
              <a:rPr lang="de-DE" sz="700" dirty="0" err="1" smtClean="0"/>
              <a:t>eirmod</a:t>
            </a:r>
            <a:r>
              <a:rPr lang="de-DE" sz="700" dirty="0" smtClean="0"/>
              <a:t> </a:t>
            </a:r>
            <a:r>
              <a:rPr lang="de-DE" sz="700" dirty="0" err="1" smtClean="0"/>
              <a:t>tempor</a:t>
            </a:r>
            <a:r>
              <a:rPr lang="de-DE" sz="700" dirty="0" smtClean="0"/>
              <a:t> </a:t>
            </a:r>
            <a:r>
              <a:rPr lang="de-DE" sz="700" dirty="0" err="1" smtClean="0"/>
              <a:t>invidunt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labore</a:t>
            </a:r>
            <a:r>
              <a:rPr lang="de-DE" sz="700" dirty="0" smtClean="0"/>
              <a:t> et </a:t>
            </a:r>
            <a:r>
              <a:rPr lang="de-DE" sz="700" dirty="0" err="1" smtClean="0"/>
              <a:t>dolore</a:t>
            </a:r>
            <a:r>
              <a:rPr lang="de-DE" sz="700" dirty="0" smtClean="0"/>
              <a:t> magna </a:t>
            </a:r>
            <a:r>
              <a:rPr lang="de-DE" sz="700" dirty="0" err="1" smtClean="0"/>
              <a:t>aliquyam</a:t>
            </a:r>
            <a:r>
              <a:rPr lang="de-DE" sz="700" dirty="0" smtClean="0"/>
              <a:t> </a:t>
            </a:r>
            <a:r>
              <a:rPr lang="de-DE" sz="700" dirty="0" err="1" smtClean="0"/>
              <a:t>erat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voluptua</a:t>
            </a:r>
            <a:r>
              <a:rPr lang="de-DE" sz="700" dirty="0" smtClean="0"/>
              <a:t>. At </a:t>
            </a:r>
            <a:r>
              <a:rPr lang="de-DE" sz="700" dirty="0" err="1" smtClean="0"/>
              <a:t>Vero</a:t>
            </a:r>
            <a:r>
              <a:rPr lang="de-DE" sz="700" dirty="0" smtClean="0"/>
              <a:t> </a:t>
            </a:r>
            <a:r>
              <a:rPr lang="de-DE" sz="700" dirty="0" err="1" smtClean="0"/>
              <a:t>eos</a:t>
            </a:r>
            <a:r>
              <a:rPr lang="de-DE" sz="700" dirty="0" smtClean="0"/>
              <a:t> et </a:t>
            </a:r>
            <a:r>
              <a:rPr lang="de-DE" sz="700" dirty="0" err="1" smtClean="0"/>
              <a:t>accusam</a:t>
            </a:r>
            <a:r>
              <a:rPr lang="de-DE" sz="700" dirty="0" smtClean="0"/>
              <a:t> et </a:t>
            </a:r>
            <a:r>
              <a:rPr lang="de-DE" sz="700" dirty="0" err="1" smtClean="0"/>
              <a:t>justo</a:t>
            </a:r>
            <a:r>
              <a:rPr lang="de-DE" sz="700" dirty="0" smtClean="0"/>
              <a:t> </a:t>
            </a:r>
            <a:r>
              <a:rPr lang="de-DE" sz="700" dirty="0" err="1" smtClean="0"/>
              <a:t>duo</a:t>
            </a:r>
            <a:r>
              <a:rPr lang="de-DE" sz="700" dirty="0" smtClean="0"/>
              <a:t> </a:t>
            </a:r>
            <a:r>
              <a:rPr lang="de-DE" sz="700" dirty="0" err="1" smtClean="0"/>
              <a:t>dolores</a:t>
            </a:r>
            <a:r>
              <a:rPr lang="de-DE" sz="700" dirty="0" smtClean="0"/>
              <a:t> et </a:t>
            </a:r>
            <a:r>
              <a:rPr lang="de-DE" sz="700" dirty="0" err="1" smtClean="0"/>
              <a:t>ea</a:t>
            </a:r>
            <a:r>
              <a:rPr lang="de-DE" sz="700" dirty="0" smtClean="0"/>
              <a:t> </a:t>
            </a:r>
            <a:r>
              <a:rPr lang="de-DE" sz="700" dirty="0" err="1" smtClean="0"/>
              <a:t>rebum</a:t>
            </a:r>
            <a:r>
              <a:rPr lang="de-DE" sz="700" dirty="0" smtClean="0"/>
              <a:t>. Stet </a:t>
            </a:r>
            <a:r>
              <a:rPr lang="de-DE" sz="700" dirty="0" err="1" smtClean="0"/>
              <a:t>clita</a:t>
            </a:r>
            <a:r>
              <a:rPr lang="de-DE" sz="700" dirty="0" smtClean="0"/>
              <a:t> </a:t>
            </a:r>
            <a:r>
              <a:rPr lang="de-DE" sz="700" dirty="0" err="1" smtClean="0"/>
              <a:t>kasd</a:t>
            </a:r>
            <a:r>
              <a:rPr lang="de-DE" sz="700" dirty="0" smtClean="0"/>
              <a:t> </a:t>
            </a:r>
            <a:r>
              <a:rPr lang="de-DE" sz="700" dirty="0" err="1" smtClean="0"/>
              <a:t>gubergren</a:t>
            </a:r>
            <a:r>
              <a:rPr lang="de-DE" sz="700" dirty="0" smtClean="0"/>
              <a:t>, </a:t>
            </a:r>
            <a:r>
              <a:rPr lang="de-DE" sz="700" dirty="0" err="1" smtClean="0"/>
              <a:t>no</a:t>
            </a:r>
            <a:r>
              <a:rPr lang="de-DE" sz="700" dirty="0" smtClean="0"/>
              <a:t> </a:t>
            </a:r>
            <a:r>
              <a:rPr lang="de-DE" sz="700" dirty="0" err="1" smtClean="0"/>
              <a:t>sea</a:t>
            </a:r>
            <a:r>
              <a:rPr lang="de-DE" sz="700" dirty="0" smtClean="0"/>
              <a:t> </a:t>
            </a:r>
            <a:r>
              <a:rPr lang="de-DE" sz="700" dirty="0" err="1" smtClean="0"/>
              <a:t>takimata</a:t>
            </a:r>
            <a:r>
              <a:rPr lang="de-DE" sz="700" dirty="0" smtClean="0"/>
              <a:t> sanctus </a:t>
            </a:r>
            <a:r>
              <a:rPr lang="de-DE" sz="700" dirty="0" err="1" smtClean="0"/>
              <a:t>est</a:t>
            </a:r>
            <a:r>
              <a:rPr lang="de-DE" sz="700" dirty="0" smtClean="0"/>
              <a:t>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. Duis </a:t>
            </a:r>
            <a:r>
              <a:rPr lang="de-DE" sz="700" dirty="0" err="1" smtClean="0"/>
              <a:t>autem</a:t>
            </a:r>
            <a:r>
              <a:rPr lang="de-DE" sz="700" dirty="0" smtClean="0"/>
              <a:t> </a:t>
            </a:r>
            <a:r>
              <a:rPr lang="de-DE" sz="700" dirty="0" err="1" smtClean="0"/>
              <a:t>vel</a:t>
            </a:r>
            <a:r>
              <a:rPr lang="de-DE" sz="700" dirty="0" smtClean="0"/>
              <a:t> </a:t>
            </a:r>
            <a:r>
              <a:rPr lang="de-DE" sz="700" dirty="0" err="1" smtClean="0"/>
              <a:t>eum</a:t>
            </a:r>
            <a:r>
              <a:rPr lang="de-DE" sz="700" dirty="0" smtClean="0"/>
              <a:t> </a:t>
            </a:r>
            <a:r>
              <a:rPr lang="de-DE" sz="700" dirty="0" err="1" smtClean="0"/>
              <a:t>iriure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in </a:t>
            </a:r>
            <a:r>
              <a:rPr lang="de-DE" sz="700" dirty="0" err="1" smtClean="0"/>
              <a:t>hendrerit</a:t>
            </a:r>
            <a:r>
              <a:rPr lang="de-DE" sz="700" dirty="0" smtClean="0"/>
              <a:t> in </a:t>
            </a:r>
            <a:r>
              <a:rPr lang="de-DE" sz="700" dirty="0" err="1" smtClean="0"/>
              <a:t>vulputate</a:t>
            </a:r>
            <a:r>
              <a:rPr lang="de-DE" sz="700" dirty="0" smtClean="0"/>
              <a:t> </a:t>
            </a:r>
            <a:r>
              <a:rPr lang="de-DE" sz="700" dirty="0" err="1" smtClean="0"/>
              <a:t>velit</a:t>
            </a:r>
            <a:r>
              <a:rPr lang="de-DE" sz="700" dirty="0" smtClean="0"/>
              <a:t> esse </a:t>
            </a:r>
            <a:r>
              <a:rPr lang="de-DE" sz="700" dirty="0" err="1" smtClean="0"/>
              <a:t>molestie</a:t>
            </a:r>
            <a:r>
              <a:rPr lang="de-DE" sz="700" dirty="0" smtClean="0"/>
              <a:t> </a:t>
            </a:r>
            <a:r>
              <a:rPr lang="de-DE" sz="700" dirty="0" err="1" smtClean="0"/>
              <a:t>consequat</a:t>
            </a:r>
            <a:r>
              <a:rPr lang="de-DE" sz="700" dirty="0" smtClean="0"/>
              <a:t>, </a:t>
            </a:r>
            <a:r>
              <a:rPr lang="de-DE" sz="700" dirty="0" err="1" smtClean="0"/>
              <a:t>vel</a:t>
            </a:r>
            <a:r>
              <a:rPr lang="de-DE" sz="700" dirty="0" smtClean="0"/>
              <a:t> </a:t>
            </a:r>
            <a:r>
              <a:rPr lang="de-DE" sz="700" dirty="0" err="1" smtClean="0"/>
              <a:t>illum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</a:t>
            </a:r>
            <a:r>
              <a:rPr lang="de-DE" sz="700" dirty="0" err="1" smtClean="0"/>
              <a:t>eu</a:t>
            </a:r>
            <a:r>
              <a:rPr lang="de-DE" sz="700" dirty="0" smtClean="0"/>
              <a:t> </a:t>
            </a:r>
            <a:r>
              <a:rPr lang="de-DE" sz="700" dirty="0" err="1" smtClean="0"/>
              <a:t>feugiat</a:t>
            </a:r>
            <a:r>
              <a:rPr lang="de-DE" sz="700" dirty="0" smtClean="0"/>
              <a:t> </a:t>
            </a:r>
            <a:r>
              <a:rPr lang="de-DE" sz="700" dirty="0" err="1" smtClean="0"/>
              <a:t>nulla</a:t>
            </a:r>
            <a:r>
              <a:rPr lang="de-DE" sz="700" dirty="0" smtClean="0"/>
              <a:t> </a:t>
            </a:r>
            <a:r>
              <a:rPr lang="de-DE" sz="700" dirty="0" err="1" smtClean="0"/>
              <a:t>facilisis</a:t>
            </a:r>
            <a:r>
              <a:rPr lang="de-DE" sz="700" dirty="0" smtClean="0"/>
              <a:t> at </a:t>
            </a:r>
            <a:r>
              <a:rPr lang="de-DE" sz="700" dirty="0" err="1" smtClean="0"/>
              <a:t>vero</a:t>
            </a:r>
            <a:r>
              <a:rPr lang="de-DE" sz="700" dirty="0" smtClean="0"/>
              <a:t> </a:t>
            </a:r>
            <a:r>
              <a:rPr lang="de-DE" sz="700" dirty="0" err="1" smtClean="0"/>
              <a:t>eros</a:t>
            </a:r>
            <a:r>
              <a:rPr lang="de-DE" sz="700" dirty="0" smtClean="0"/>
              <a:t> et </a:t>
            </a:r>
            <a:r>
              <a:rPr lang="de-DE" sz="700" dirty="0" err="1" smtClean="0"/>
              <a:t>accumsan</a:t>
            </a:r>
            <a:r>
              <a:rPr lang="de-DE" sz="700" dirty="0" smtClean="0"/>
              <a:t> et </a:t>
            </a:r>
            <a:r>
              <a:rPr lang="de-DE" sz="700" dirty="0" err="1" smtClean="0"/>
              <a:t>iusto</a:t>
            </a:r>
            <a:r>
              <a:rPr lang="de-DE" sz="700" dirty="0" smtClean="0"/>
              <a:t> </a:t>
            </a:r>
            <a:r>
              <a:rPr lang="de-DE" sz="700" dirty="0" err="1" smtClean="0"/>
              <a:t>odio</a:t>
            </a:r>
            <a:r>
              <a:rPr lang="de-DE" sz="700" dirty="0" smtClean="0"/>
              <a:t> </a:t>
            </a:r>
            <a:r>
              <a:rPr lang="de-DE" sz="700" dirty="0" err="1" smtClean="0"/>
              <a:t>dignissim</a:t>
            </a:r>
            <a:r>
              <a:rPr lang="de-DE" sz="700" dirty="0" smtClean="0"/>
              <a:t> </a:t>
            </a:r>
            <a:r>
              <a:rPr lang="de-DE" sz="700" dirty="0" err="1" smtClean="0"/>
              <a:t>qui</a:t>
            </a:r>
            <a:r>
              <a:rPr lang="de-DE" sz="700" dirty="0" smtClean="0"/>
              <a:t> </a:t>
            </a:r>
            <a:r>
              <a:rPr lang="de-DE" sz="700" dirty="0" err="1" smtClean="0"/>
              <a:t>blandit</a:t>
            </a:r>
            <a:r>
              <a:rPr lang="de-DE" sz="700" dirty="0" smtClean="0"/>
              <a:t> </a:t>
            </a:r>
            <a:r>
              <a:rPr lang="de-DE" sz="700" dirty="0" err="1" smtClean="0"/>
              <a:t>praesent</a:t>
            </a:r>
            <a:r>
              <a:rPr lang="de-DE" sz="700" dirty="0" smtClean="0"/>
              <a:t> </a:t>
            </a:r>
            <a:r>
              <a:rPr lang="de-DE" sz="700" dirty="0" err="1" smtClean="0"/>
              <a:t>luptatum</a:t>
            </a:r>
            <a:r>
              <a:rPr lang="de-DE" sz="700" dirty="0" smtClean="0"/>
              <a:t> </a:t>
            </a:r>
            <a:r>
              <a:rPr lang="de-DE" sz="700" dirty="0" err="1" smtClean="0"/>
              <a:t>zzril</a:t>
            </a:r>
            <a:r>
              <a:rPr lang="de-DE" sz="700" dirty="0" smtClean="0"/>
              <a:t> </a:t>
            </a:r>
            <a:r>
              <a:rPr lang="de-DE" sz="700" dirty="0" err="1" smtClean="0"/>
              <a:t>delenit</a:t>
            </a:r>
            <a:r>
              <a:rPr lang="de-DE" sz="700" dirty="0" smtClean="0"/>
              <a:t> </a:t>
            </a:r>
            <a:r>
              <a:rPr lang="de-DE" sz="700" dirty="0" err="1" smtClean="0"/>
              <a:t>augue</a:t>
            </a:r>
            <a:r>
              <a:rPr lang="de-DE" sz="700" dirty="0" smtClean="0"/>
              <a:t> </a:t>
            </a:r>
            <a:r>
              <a:rPr lang="de-DE" sz="700" dirty="0" err="1" smtClean="0"/>
              <a:t>duis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</a:t>
            </a:r>
            <a:r>
              <a:rPr lang="de-DE" sz="700" dirty="0" err="1" smtClean="0"/>
              <a:t>te</a:t>
            </a:r>
            <a:r>
              <a:rPr lang="de-DE" sz="700" dirty="0" smtClean="0"/>
              <a:t> </a:t>
            </a:r>
            <a:r>
              <a:rPr lang="de-DE" sz="700" dirty="0" err="1" smtClean="0"/>
              <a:t>feugait</a:t>
            </a:r>
            <a:r>
              <a:rPr lang="de-DE" sz="700" dirty="0" smtClean="0"/>
              <a:t> </a:t>
            </a:r>
            <a:r>
              <a:rPr lang="de-DE" sz="700" dirty="0" err="1" smtClean="0"/>
              <a:t>nulla</a:t>
            </a:r>
            <a:r>
              <a:rPr lang="de-DE" sz="700" dirty="0" smtClean="0"/>
              <a:t> </a:t>
            </a:r>
            <a:r>
              <a:rPr lang="de-DE" sz="700" dirty="0" err="1" smtClean="0"/>
              <a:t>facilisi</a:t>
            </a:r>
            <a:r>
              <a:rPr lang="de-DE" sz="700" dirty="0" smtClean="0"/>
              <a:t>.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, </a:t>
            </a:r>
            <a:r>
              <a:rPr lang="de-DE" sz="700" dirty="0" err="1" smtClean="0"/>
              <a:t>consectetuer</a:t>
            </a:r>
            <a:r>
              <a:rPr lang="de-DE" sz="700" dirty="0" smtClean="0"/>
              <a:t> </a:t>
            </a:r>
            <a:r>
              <a:rPr lang="de-DE" sz="700" dirty="0" err="1" smtClean="0"/>
              <a:t>adipiscing</a:t>
            </a:r>
            <a:r>
              <a:rPr lang="de-DE" sz="700" dirty="0" smtClean="0"/>
              <a:t> </a:t>
            </a:r>
            <a:r>
              <a:rPr lang="de-DE" sz="700" dirty="0" err="1" smtClean="0"/>
              <a:t>elit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nonummy</a:t>
            </a:r>
            <a:r>
              <a:rPr lang="de-DE" sz="700" dirty="0" smtClean="0"/>
              <a:t> </a:t>
            </a:r>
            <a:r>
              <a:rPr lang="de-DE" sz="700" dirty="0" err="1" smtClean="0"/>
              <a:t>nibh</a:t>
            </a:r>
            <a:r>
              <a:rPr lang="de-DE" sz="700" dirty="0" smtClean="0"/>
              <a:t> </a:t>
            </a:r>
            <a:r>
              <a:rPr lang="de-DE" sz="700" dirty="0" err="1" smtClean="0"/>
              <a:t>euismod</a:t>
            </a:r>
            <a:r>
              <a:rPr lang="de-DE" sz="700" dirty="0" smtClean="0"/>
              <a:t> </a:t>
            </a:r>
            <a:r>
              <a:rPr lang="de-DE" sz="700" dirty="0" err="1" smtClean="0"/>
              <a:t>tincidunt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laoreet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magna </a:t>
            </a:r>
            <a:r>
              <a:rPr lang="de-DE" sz="700" dirty="0" err="1" smtClean="0"/>
              <a:t>aliquam</a:t>
            </a:r>
            <a:r>
              <a:rPr lang="de-DE" sz="700" dirty="0" smtClean="0"/>
              <a:t> </a:t>
            </a:r>
            <a:r>
              <a:rPr lang="de-DE" sz="700" dirty="0" err="1" smtClean="0"/>
              <a:t>erat</a:t>
            </a:r>
            <a:r>
              <a:rPr lang="de-DE" sz="700" dirty="0" smtClean="0"/>
              <a:t> </a:t>
            </a:r>
            <a:r>
              <a:rPr lang="de-DE" sz="700" dirty="0" err="1" smtClean="0"/>
              <a:t>volutpat</a:t>
            </a:r>
            <a:r>
              <a:rPr lang="de-DE" sz="700" dirty="0" smtClean="0"/>
              <a:t>.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wisi</a:t>
            </a:r>
            <a:r>
              <a:rPr lang="de-DE" sz="700" dirty="0" smtClean="0"/>
              <a:t> </a:t>
            </a:r>
            <a:r>
              <a:rPr lang="de-DE" sz="700" dirty="0" err="1" smtClean="0"/>
              <a:t>enim</a:t>
            </a:r>
            <a:r>
              <a:rPr lang="de-DE" sz="700" dirty="0" smtClean="0"/>
              <a:t> ad minim </a:t>
            </a:r>
            <a:r>
              <a:rPr lang="de-DE" sz="700" dirty="0" err="1" smtClean="0"/>
              <a:t>veniam</a:t>
            </a:r>
            <a:r>
              <a:rPr lang="de-DE" sz="700" dirty="0" smtClean="0"/>
              <a:t>, </a:t>
            </a:r>
            <a:r>
              <a:rPr lang="de-DE" sz="700" dirty="0" err="1" smtClean="0"/>
              <a:t>quis</a:t>
            </a:r>
            <a:r>
              <a:rPr lang="de-DE" sz="700" dirty="0" smtClean="0"/>
              <a:t> </a:t>
            </a:r>
            <a:r>
              <a:rPr lang="de-DE" sz="700" dirty="0" err="1" smtClean="0"/>
              <a:t>nostrud</a:t>
            </a:r>
            <a:r>
              <a:rPr lang="de-DE" sz="700" dirty="0" smtClean="0"/>
              <a:t> </a:t>
            </a:r>
            <a:r>
              <a:rPr lang="de-DE" sz="700" dirty="0" err="1" smtClean="0"/>
              <a:t>exerci</a:t>
            </a:r>
            <a:r>
              <a:rPr lang="de-DE" sz="700" dirty="0" smtClean="0"/>
              <a:t> </a:t>
            </a:r>
            <a:r>
              <a:rPr lang="de-DE" sz="700" dirty="0" err="1" smtClean="0"/>
              <a:t>tation</a:t>
            </a:r>
            <a:r>
              <a:rPr lang="de-DE" sz="700" dirty="0" smtClean="0"/>
              <a:t> </a:t>
            </a:r>
            <a:r>
              <a:rPr lang="de-DE" sz="700" dirty="0" err="1" smtClean="0"/>
              <a:t>ullamcorper</a:t>
            </a:r>
            <a:r>
              <a:rPr lang="de-DE" sz="700" dirty="0" smtClean="0"/>
              <a:t> </a:t>
            </a:r>
            <a:r>
              <a:rPr lang="de-DE" sz="700" dirty="0" err="1" smtClean="0"/>
              <a:t>suscipit</a:t>
            </a:r>
            <a:r>
              <a:rPr lang="de-DE" sz="700" dirty="0" smtClean="0"/>
              <a:t> </a:t>
            </a:r>
            <a:r>
              <a:rPr lang="de-DE" sz="700" dirty="0" err="1" smtClean="0"/>
              <a:t>lobortis</a:t>
            </a:r>
            <a:r>
              <a:rPr lang="de-DE" sz="700" dirty="0" smtClean="0"/>
              <a:t> </a:t>
            </a:r>
            <a:r>
              <a:rPr lang="de-DE" sz="700" dirty="0" err="1" smtClean="0"/>
              <a:t>nisl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aliquip</a:t>
            </a:r>
            <a:r>
              <a:rPr lang="de-DE" sz="700" dirty="0" smtClean="0"/>
              <a:t> ex </a:t>
            </a:r>
            <a:r>
              <a:rPr lang="de-DE" sz="700" dirty="0" err="1" smtClean="0"/>
              <a:t>ea</a:t>
            </a:r>
            <a:r>
              <a:rPr lang="de-DE" sz="700" dirty="0" smtClean="0"/>
              <a:t> commodo </a:t>
            </a:r>
            <a:r>
              <a:rPr lang="de-DE" sz="700" dirty="0" err="1" smtClean="0"/>
              <a:t>consequat</a:t>
            </a:r>
            <a:r>
              <a:rPr lang="de-DE" sz="700" dirty="0" smtClean="0"/>
              <a:t>. Duis </a:t>
            </a:r>
            <a:r>
              <a:rPr lang="de-DE" sz="700" dirty="0" err="1" smtClean="0"/>
              <a:t>autem</a:t>
            </a:r>
            <a:r>
              <a:rPr lang="de-DE" sz="700" dirty="0" smtClean="0"/>
              <a:t> </a:t>
            </a:r>
            <a:r>
              <a:rPr lang="de-DE" sz="700" dirty="0" err="1" smtClean="0"/>
              <a:t>vel</a:t>
            </a:r>
            <a:r>
              <a:rPr lang="de-DE" sz="700" dirty="0" smtClean="0"/>
              <a:t> </a:t>
            </a:r>
            <a:r>
              <a:rPr lang="de-DE" sz="700" dirty="0" err="1" smtClean="0"/>
              <a:t>eum</a:t>
            </a:r>
            <a:r>
              <a:rPr lang="de-DE" sz="700" dirty="0" smtClean="0"/>
              <a:t> </a:t>
            </a:r>
            <a:r>
              <a:rPr lang="de-DE" sz="700" dirty="0" err="1" smtClean="0"/>
              <a:t>iriure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in </a:t>
            </a:r>
            <a:r>
              <a:rPr lang="de-DE" sz="700" dirty="0" err="1" smtClean="0"/>
              <a:t>hendrerit</a:t>
            </a:r>
            <a:r>
              <a:rPr lang="de-DE" sz="700" dirty="0" smtClean="0"/>
              <a:t> in </a:t>
            </a:r>
            <a:r>
              <a:rPr lang="de-DE" sz="700" dirty="0" err="1" smtClean="0"/>
              <a:t>vulputate</a:t>
            </a:r>
            <a:r>
              <a:rPr lang="de-DE" sz="700" dirty="0" smtClean="0"/>
              <a:t> </a:t>
            </a:r>
            <a:r>
              <a:rPr lang="de-DE" sz="700" dirty="0" err="1" smtClean="0"/>
              <a:t>velit</a:t>
            </a:r>
            <a:r>
              <a:rPr lang="de-DE" sz="700" dirty="0" smtClean="0"/>
              <a:t> esse </a:t>
            </a:r>
            <a:r>
              <a:rPr lang="de-DE" sz="700" dirty="0" err="1" smtClean="0"/>
              <a:t>molestie</a:t>
            </a:r>
            <a:r>
              <a:rPr lang="de-DE" sz="700" dirty="0" smtClean="0"/>
              <a:t> </a:t>
            </a:r>
            <a:r>
              <a:rPr lang="de-DE" sz="700" dirty="0" err="1" smtClean="0"/>
              <a:t>consequat</a:t>
            </a:r>
            <a:r>
              <a:rPr lang="de-DE" sz="700" dirty="0" smtClean="0"/>
              <a:t>, </a:t>
            </a:r>
            <a:r>
              <a:rPr lang="de-DE" sz="700" dirty="0" err="1" smtClean="0"/>
              <a:t>vel</a:t>
            </a:r>
            <a:r>
              <a:rPr lang="de-DE" sz="700" dirty="0" smtClean="0"/>
              <a:t> </a:t>
            </a:r>
            <a:r>
              <a:rPr lang="de-DE" sz="700" dirty="0" err="1" smtClean="0"/>
              <a:t>illum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</a:t>
            </a:r>
            <a:r>
              <a:rPr lang="de-DE" sz="700" dirty="0" err="1" smtClean="0"/>
              <a:t>eu</a:t>
            </a:r>
            <a:r>
              <a:rPr lang="de-DE" sz="700" dirty="0" smtClean="0"/>
              <a:t> </a:t>
            </a:r>
            <a:r>
              <a:rPr lang="de-DE" sz="700" dirty="0" err="1" smtClean="0"/>
              <a:t>feugiat</a:t>
            </a:r>
            <a:r>
              <a:rPr lang="de-DE" sz="700" dirty="0" smtClean="0"/>
              <a:t> </a:t>
            </a:r>
            <a:r>
              <a:rPr lang="de-DE" sz="700" dirty="0" err="1" smtClean="0"/>
              <a:t>nulla</a:t>
            </a:r>
            <a:r>
              <a:rPr lang="de-DE" sz="700" dirty="0" smtClean="0"/>
              <a:t> </a:t>
            </a:r>
            <a:r>
              <a:rPr lang="de-DE" sz="700" dirty="0" err="1" smtClean="0"/>
              <a:t>facilisis</a:t>
            </a:r>
            <a:r>
              <a:rPr lang="de-DE" sz="700" dirty="0" smtClean="0"/>
              <a:t> at </a:t>
            </a:r>
            <a:r>
              <a:rPr lang="de-DE" sz="700" dirty="0" err="1" smtClean="0"/>
              <a:t>vero</a:t>
            </a:r>
            <a:r>
              <a:rPr lang="de-DE" sz="700" dirty="0" smtClean="0"/>
              <a:t> </a:t>
            </a:r>
            <a:r>
              <a:rPr lang="de-DE" sz="700" dirty="0" err="1" smtClean="0"/>
              <a:t>eros</a:t>
            </a:r>
            <a:r>
              <a:rPr lang="de-DE" sz="700" dirty="0" smtClean="0"/>
              <a:t> et </a:t>
            </a:r>
            <a:r>
              <a:rPr lang="de-DE" sz="700" dirty="0" err="1" smtClean="0"/>
              <a:t>accumsan</a:t>
            </a:r>
            <a:r>
              <a:rPr lang="de-DE" sz="700" dirty="0" smtClean="0"/>
              <a:t> et </a:t>
            </a:r>
            <a:r>
              <a:rPr lang="de-DE" sz="700" dirty="0" err="1" smtClean="0"/>
              <a:t>iusto</a:t>
            </a:r>
            <a:r>
              <a:rPr lang="de-DE" sz="700" dirty="0" smtClean="0"/>
              <a:t> </a:t>
            </a:r>
            <a:r>
              <a:rPr lang="de-DE" sz="700" dirty="0" err="1" smtClean="0"/>
              <a:t>odio</a:t>
            </a:r>
            <a:r>
              <a:rPr lang="de-DE" sz="700" dirty="0" smtClean="0"/>
              <a:t> </a:t>
            </a:r>
            <a:r>
              <a:rPr lang="de-DE" sz="700" dirty="0" err="1" smtClean="0"/>
              <a:t>dignissim</a:t>
            </a:r>
            <a:r>
              <a:rPr lang="de-DE" sz="700" dirty="0" smtClean="0"/>
              <a:t> </a:t>
            </a:r>
            <a:r>
              <a:rPr lang="de-DE" sz="700" dirty="0" err="1" smtClean="0"/>
              <a:t>qui</a:t>
            </a:r>
            <a:r>
              <a:rPr lang="de-DE" sz="700" dirty="0" smtClean="0"/>
              <a:t> </a:t>
            </a:r>
            <a:r>
              <a:rPr lang="de-DE" sz="700" dirty="0" err="1" smtClean="0"/>
              <a:t>blandit</a:t>
            </a:r>
            <a:r>
              <a:rPr lang="de-DE" sz="700" dirty="0" smtClean="0"/>
              <a:t> </a:t>
            </a:r>
            <a:r>
              <a:rPr lang="de-DE" sz="700" dirty="0" err="1" smtClean="0"/>
              <a:t>praesent</a:t>
            </a:r>
            <a:r>
              <a:rPr lang="de-DE" sz="700" dirty="0" smtClean="0"/>
              <a:t> </a:t>
            </a:r>
            <a:r>
              <a:rPr lang="de-DE" sz="700" dirty="0" err="1" smtClean="0"/>
              <a:t>luptatum</a:t>
            </a:r>
            <a:r>
              <a:rPr lang="de-DE" sz="700" dirty="0" smtClean="0"/>
              <a:t> </a:t>
            </a:r>
            <a:r>
              <a:rPr lang="de-DE" sz="700" dirty="0" err="1" smtClean="0"/>
              <a:t>zzril</a:t>
            </a:r>
            <a:r>
              <a:rPr lang="de-DE" sz="700" dirty="0" smtClean="0"/>
              <a:t> </a:t>
            </a:r>
            <a:r>
              <a:rPr lang="de-DE" sz="700" dirty="0" err="1" smtClean="0"/>
              <a:t>delenit</a:t>
            </a:r>
            <a:r>
              <a:rPr lang="de-DE" sz="700" dirty="0" smtClean="0"/>
              <a:t> </a:t>
            </a:r>
            <a:r>
              <a:rPr lang="de-DE" sz="700" dirty="0" err="1" smtClean="0"/>
              <a:t>augue</a:t>
            </a:r>
            <a:r>
              <a:rPr lang="de-DE" sz="700" dirty="0" smtClean="0"/>
              <a:t> </a:t>
            </a:r>
            <a:r>
              <a:rPr lang="de-DE" sz="700" dirty="0" err="1" smtClean="0"/>
              <a:t>duis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</a:t>
            </a:r>
            <a:r>
              <a:rPr lang="de-DE" sz="700" dirty="0" err="1" smtClean="0"/>
              <a:t>te</a:t>
            </a:r>
            <a:r>
              <a:rPr lang="de-DE" sz="700" dirty="0" smtClean="0"/>
              <a:t> </a:t>
            </a:r>
            <a:r>
              <a:rPr lang="de-DE" sz="700" dirty="0" err="1" smtClean="0"/>
              <a:t>feugait</a:t>
            </a:r>
            <a:r>
              <a:rPr lang="de-DE" sz="700" dirty="0" smtClean="0"/>
              <a:t> </a:t>
            </a:r>
            <a:r>
              <a:rPr lang="de-DE" sz="700" dirty="0" err="1" smtClean="0"/>
              <a:t>nulla</a:t>
            </a:r>
            <a:r>
              <a:rPr lang="de-DE" sz="700" dirty="0" smtClean="0"/>
              <a:t> </a:t>
            </a:r>
            <a:r>
              <a:rPr lang="de-DE" sz="700" dirty="0" err="1" smtClean="0"/>
              <a:t>facilisi</a:t>
            </a:r>
            <a:r>
              <a:rPr lang="de-DE" sz="700" dirty="0" smtClean="0"/>
              <a:t>. Nam </a:t>
            </a:r>
            <a:r>
              <a:rPr lang="de-DE" sz="700" dirty="0" err="1" smtClean="0"/>
              <a:t>liber</a:t>
            </a:r>
            <a:r>
              <a:rPr lang="de-DE" sz="700" dirty="0" smtClean="0"/>
              <a:t> </a:t>
            </a:r>
            <a:r>
              <a:rPr lang="de-DE" sz="700" dirty="0" err="1" smtClean="0"/>
              <a:t>tempor</a:t>
            </a:r>
            <a:r>
              <a:rPr lang="de-DE" sz="700" dirty="0" smtClean="0"/>
              <a:t> cum </a:t>
            </a:r>
            <a:r>
              <a:rPr lang="de-DE" sz="700" dirty="0" err="1" smtClean="0"/>
              <a:t>soluta</a:t>
            </a:r>
            <a:r>
              <a:rPr lang="de-DE" sz="700" dirty="0" smtClean="0"/>
              <a:t> </a:t>
            </a:r>
            <a:r>
              <a:rPr lang="de-DE" sz="700" dirty="0" err="1" smtClean="0"/>
              <a:t>nobis</a:t>
            </a:r>
            <a:r>
              <a:rPr lang="de-DE" sz="700" dirty="0" smtClean="0"/>
              <a:t> </a:t>
            </a:r>
            <a:r>
              <a:rPr lang="de-DE" sz="700" dirty="0" err="1" smtClean="0"/>
              <a:t>eleifend</a:t>
            </a:r>
            <a:r>
              <a:rPr lang="de-DE" sz="700" dirty="0" smtClean="0"/>
              <a:t> </a:t>
            </a:r>
            <a:r>
              <a:rPr lang="de-DE" sz="700" dirty="0" err="1" smtClean="0"/>
              <a:t>option</a:t>
            </a:r>
            <a:r>
              <a:rPr lang="de-DE" sz="700" dirty="0" smtClean="0"/>
              <a:t> </a:t>
            </a:r>
            <a:r>
              <a:rPr lang="de-DE" sz="700" dirty="0" err="1" smtClean="0"/>
              <a:t>congue</a:t>
            </a:r>
            <a:r>
              <a:rPr lang="de-DE" sz="700" dirty="0" smtClean="0"/>
              <a:t> </a:t>
            </a:r>
            <a:r>
              <a:rPr lang="de-DE" sz="700" dirty="0" err="1" smtClean="0"/>
              <a:t>nihil</a:t>
            </a:r>
            <a:r>
              <a:rPr lang="de-DE" sz="700" dirty="0" smtClean="0"/>
              <a:t> </a:t>
            </a:r>
            <a:r>
              <a:rPr lang="de-DE" sz="700" dirty="0" err="1" smtClean="0"/>
              <a:t>imperdiet</a:t>
            </a:r>
            <a:r>
              <a:rPr lang="de-DE" sz="700" dirty="0" smtClean="0"/>
              <a:t> </a:t>
            </a:r>
            <a:r>
              <a:rPr lang="de-DE" sz="700" dirty="0" err="1" smtClean="0"/>
              <a:t>doming</a:t>
            </a:r>
            <a:r>
              <a:rPr lang="de-DE" sz="700" dirty="0" smtClean="0"/>
              <a:t> </a:t>
            </a:r>
            <a:r>
              <a:rPr lang="de-DE" sz="700" dirty="0" err="1" smtClean="0"/>
              <a:t>id</a:t>
            </a:r>
            <a:r>
              <a:rPr lang="de-DE" sz="700" dirty="0" smtClean="0"/>
              <a:t> </a:t>
            </a:r>
            <a:r>
              <a:rPr lang="de-DE" sz="700" dirty="0" err="1" smtClean="0"/>
              <a:t>quod</a:t>
            </a:r>
            <a:r>
              <a:rPr lang="de-DE" sz="700" dirty="0" smtClean="0"/>
              <a:t> </a:t>
            </a:r>
            <a:r>
              <a:rPr lang="de-DE" sz="700" dirty="0" err="1" smtClean="0"/>
              <a:t>mazim</a:t>
            </a:r>
            <a:r>
              <a:rPr lang="de-DE" sz="700" dirty="0" smtClean="0"/>
              <a:t> </a:t>
            </a:r>
            <a:r>
              <a:rPr lang="de-DE" sz="700" dirty="0" err="1" smtClean="0"/>
              <a:t>placerat</a:t>
            </a:r>
            <a:r>
              <a:rPr lang="de-DE" sz="700" dirty="0" smtClean="0"/>
              <a:t> </a:t>
            </a:r>
            <a:r>
              <a:rPr lang="de-DE" sz="700" dirty="0" err="1" smtClean="0"/>
              <a:t>facer</a:t>
            </a:r>
            <a:r>
              <a:rPr lang="de-DE" sz="700" dirty="0" smtClean="0"/>
              <a:t> </a:t>
            </a:r>
            <a:r>
              <a:rPr lang="de-DE" sz="700" dirty="0" err="1" smtClean="0"/>
              <a:t>possim</a:t>
            </a:r>
            <a:r>
              <a:rPr lang="de-DE" sz="700" dirty="0" smtClean="0"/>
              <a:t> </a:t>
            </a:r>
            <a:r>
              <a:rPr lang="de-DE" sz="700" dirty="0" err="1" smtClean="0"/>
              <a:t>assum</a:t>
            </a:r>
            <a:r>
              <a:rPr lang="de-DE" sz="700" dirty="0" smtClean="0"/>
              <a:t>.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, </a:t>
            </a:r>
            <a:r>
              <a:rPr lang="de-DE" sz="700" dirty="0" err="1" smtClean="0"/>
              <a:t>consectetuer</a:t>
            </a:r>
            <a:r>
              <a:rPr lang="de-DE" sz="700" dirty="0" smtClean="0"/>
              <a:t> </a:t>
            </a:r>
            <a:r>
              <a:rPr lang="de-DE" sz="700" dirty="0" err="1" smtClean="0"/>
              <a:t>adipiscing</a:t>
            </a:r>
            <a:r>
              <a:rPr lang="de-DE" sz="700" dirty="0" smtClean="0"/>
              <a:t> </a:t>
            </a:r>
            <a:r>
              <a:rPr lang="de-DE" sz="700" dirty="0" err="1" smtClean="0"/>
              <a:t>elit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nonummy</a:t>
            </a:r>
            <a:r>
              <a:rPr lang="de-DE" sz="700" dirty="0" smtClean="0"/>
              <a:t> </a:t>
            </a:r>
            <a:r>
              <a:rPr lang="de-DE" sz="700" dirty="0" err="1" smtClean="0"/>
              <a:t>nibh</a:t>
            </a:r>
            <a:r>
              <a:rPr lang="de-DE" sz="700" dirty="0" smtClean="0"/>
              <a:t> </a:t>
            </a:r>
            <a:r>
              <a:rPr lang="de-DE" sz="700" dirty="0" err="1" smtClean="0"/>
              <a:t>euismod</a:t>
            </a:r>
            <a:r>
              <a:rPr lang="de-DE" sz="700" dirty="0" smtClean="0"/>
              <a:t> </a:t>
            </a:r>
            <a:r>
              <a:rPr lang="de-DE" sz="700" dirty="0" err="1" smtClean="0"/>
              <a:t>tincidunt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laoreet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magna </a:t>
            </a:r>
            <a:r>
              <a:rPr lang="de-DE" sz="700" dirty="0" err="1" smtClean="0"/>
              <a:t>aliquam</a:t>
            </a:r>
            <a:r>
              <a:rPr lang="de-DE" sz="700" dirty="0" smtClean="0"/>
              <a:t> </a:t>
            </a:r>
            <a:r>
              <a:rPr lang="de-DE" sz="700" dirty="0" err="1" smtClean="0"/>
              <a:t>erat</a:t>
            </a:r>
            <a:r>
              <a:rPr lang="de-DE" sz="700" dirty="0" smtClean="0"/>
              <a:t> </a:t>
            </a:r>
            <a:r>
              <a:rPr lang="de-DE" sz="700" dirty="0" err="1" smtClean="0"/>
              <a:t>volutpat</a:t>
            </a:r>
            <a:r>
              <a:rPr lang="de-DE" sz="700" dirty="0" smtClean="0"/>
              <a:t>.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wisi</a:t>
            </a:r>
            <a:r>
              <a:rPr lang="de-DE" sz="700" dirty="0" smtClean="0"/>
              <a:t> </a:t>
            </a:r>
            <a:r>
              <a:rPr lang="de-DE" sz="700" dirty="0" err="1" smtClean="0"/>
              <a:t>enim</a:t>
            </a:r>
            <a:r>
              <a:rPr lang="de-DE" sz="700" dirty="0" smtClean="0"/>
              <a:t> ad minim </a:t>
            </a:r>
            <a:r>
              <a:rPr lang="de-DE" sz="700" dirty="0" err="1" smtClean="0"/>
              <a:t>veniam</a:t>
            </a:r>
            <a:r>
              <a:rPr lang="de-DE" sz="700" dirty="0" smtClean="0"/>
              <a:t>, </a:t>
            </a:r>
            <a:r>
              <a:rPr lang="de-DE" sz="700" dirty="0" err="1" smtClean="0"/>
              <a:t>quis</a:t>
            </a:r>
            <a:r>
              <a:rPr lang="de-DE" sz="700" dirty="0" smtClean="0"/>
              <a:t> </a:t>
            </a:r>
            <a:r>
              <a:rPr lang="de-DE" sz="700" dirty="0" err="1" smtClean="0"/>
              <a:t>nostrud</a:t>
            </a:r>
            <a:r>
              <a:rPr lang="de-DE" sz="700" dirty="0" smtClean="0"/>
              <a:t> </a:t>
            </a:r>
            <a:r>
              <a:rPr lang="de-DE" sz="700" dirty="0" err="1" smtClean="0"/>
              <a:t>exerci</a:t>
            </a:r>
            <a:r>
              <a:rPr lang="de-DE" sz="700" dirty="0" smtClean="0"/>
              <a:t> </a:t>
            </a:r>
            <a:r>
              <a:rPr lang="de-DE" sz="700" dirty="0" err="1" smtClean="0"/>
              <a:t>tation</a:t>
            </a:r>
            <a:r>
              <a:rPr lang="de-DE" sz="700" dirty="0" smtClean="0"/>
              <a:t> </a:t>
            </a:r>
            <a:r>
              <a:rPr lang="de-DE" sz="700" dirty="0" err="1" smtClean="0"/>
              <a:t>ullamcorper</a:t>
            </a:r>
            <a:r>
              <a:rPr lang="de-DE" sz="700" dirty="0" smtClean="0"/>
              <a:t> </a:t>
            </a:r>
            <a:r>
              <a:rPr lang="de-DE" sz="700" dirty="0" err="1" smtClean="0"/>
              <a:t>suscipit</a:t>
            </a:r>
            <a:r>
              <a:rPr lang="de-DE" sz="700" dirty="0" smtClean="0"/>
              <a:t> </a:t>
            </a:r>
            <a:r>
              <a:rPr lang="de-DE" sz="700" dirty="0" err="1" smtClean="0"/>
              <a:t>lobortis</a:t>
            </a:r>
            <a:r>
              <a:rPr lang="de-DE" sz="700" dirty="0" smtClean="0"/>
              <a:t> </a:t>
            </a:r>
            <a:r>
              <a:rPr lang="de-DE" sz="700" dirty="0" err="1" smtClean="0"/>
              <a:t>nisl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aliquip</a:t>
            </a:r>
            <a:r>
              <a:rPr lang="de-DE" sz="700" dirty="0" smtClean="0"/>
              <a:t> ex </a:t>
            </a:r>
            <a:r>
              <a:rPr lang="de-DE" sz="700" dirty="0" err="1" smtClean="0"/>
              <a:t>ea</a:t>
            </a:r>
            <a:r>
              <a:rPr lang="de-DE" sz="700" dirty="0" smtClean="0"/>
              <a:t> commodo </a:t>
            </a:r>
            <a:r>
              <a:rPr lang="de-DE" sz="700" dirty="0" err="1" smtClean="0"/>
              <a:t>consequat</a:t>
            </a:r>
            <a:r>
              <a:rPr lang="de-DE" sz="700" dirty="0" smtClean="0"/>
              <a:t>. Duis </a:t>
            </a:r>
            <a:r>
              <a:rPr lang="de-DE" sz="700" dirty="0" err="1" smtClean="0"/>
              <a:t>autem</a:t>
            </a:r>
            <a:r>
              <a:rPr lang="de-DE" sz="700" dirty="0" smtClean="0"/>
              <a:t> </a:t>
            </a:r>
            <a:r>
              <a:rPr lang="de-DE" sz="700" dirty="0" err="1" smtClean="0"/>
              <a:t>vel</a:t>
            </a:r>
            <a:r>
              <a:rPr lang="de-DE" sz="700" dirty="0" smtClean="0"/>
              <a:t> </a:t>
            </a:r>
            <a:r>
              <a:rPr lang="de-DE" sz="700" dirty="0" err="1" smtClean="0"/>
              <a:t>eum</a:t>
            </a:r>
            <a:r>
              <a:rPr lang="de-DE" sz="700" dirty="0" smtClean="0"/>
              <a:t> </a:t>
            </a:r>
            <a:r>
              <a:rPr lang="de-DE" sz="700" dirty="0" err="1" smtClean="0"/>
              <a:t>iriure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in </a:t>
            </a:r>
            <a:r>
              <a:rPr lang="de-DE" sz="700" dirty="0" err="1" smtClean="0"/>
              <a:t>hendrerit</a:t>
            </a:r>
            <a:r>
              <a:rPr lang="de-DE" sz="700" dirty="0" smtClean="0"/>
              <a:t> in </a:t>
            </a:r>
            <a:r>
              <a:rPr lang="de-DE" sz="700" dirty="0" err="1" smtClean="0"/>
              <a:t>vulputate</a:t>
            </a:r>
            <a:r>
              <a:rPr lang="de-DE" sz="700" dirty="0" smtClean="0"/>
              <a:t> </a:t>
            </a:r>
            <a:r>
              <a:rPr lang="de-DE" sz="700" dirty="0" err="1" smtClean="0"/>
              <a:t>velit</a:t>
            </a:r>
            <a:r>
              <a:rPr lang="de-DE" sz="700" dirty="0" smtClean="0"/>
              <a:t> esse </a:t>
            </a:r>
            <a:r>
              <a:rPr lang="de-DE" sz="700" dirty="0" err="1" smtClean="0"/>
              <a:t>molestie</a:t>
            </a:r>
            <a:r>
              <a:rPr lang="de-DE" sz="700" dirty="0" smtClean="0"/>
              <a:t> </a:t>
            </a:r>
            <a:r>
              <a:rPr lang="de-DE" sz="700" dirty="0" err="1" smtClean="0"/>
              <a:t>consequat</a:t>
            </a:r>
            <a:r>
              <a:rPr lang="de-DE" sz="700" dirty="0" smtClean="0"/>
              <a:t>, </a:t>
            </a:r>
            <a:r>
              <a:rPr lang="de-DE" sz="700" dirty="0" err="1" smtClean="0"/>
              <a:t>vel</a:t>
            </a:r>
            <a:r>
              <a:rPr lang="de-DE" sz="700" dirty="0" smtClean="0"/>
              <a:t> </a:t>
            </a:r>
            <a:r>
              <a:rPr lang="de-DE" sz="700" dirty="0" err="1" smtClean="0"/>
              <a:t>illum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</a:t>
            </a:r>
            <a:r>
              <a:rPr lang="de-DE" sz="700" dirty="0" err="1" smtClean="0"/>
              <a:t>eu</a:t>
            </a:r>
            <a:r>
              <a:rPr lang="de-DE" sz="700" dirty="0" smtClean="0"/>
              <a:t> </a:t>
            </a:r>
            <a:r>
              <a:rPr lang="de-DE" sz="700" dirty="0" err="1" smtClean="0"/>
              <a:t>feugiat</a:t>
            </a:r>
            <a:r>
              <a:rPr lang="de-DE" sz="700" dirty="0" smtClean="0"/>
              <a:t> </a:t>
            </a:r>
            <a:r>
              <a:rPr lang="de-DE" sz="700" dirty="0" err="1" smtClean="0"/>
              <a:t>nulla</a:t>
            </a:r>
            <a:r>
              <a:rPr lang="de-DE" sz="700" dirty="0" smtClean="0"/>
              <a:t> </a:t>
            </a:r>
            <a:r>
              <a:rPr lang="de-DE" sz="700" dirty="0" err="1" smtClean="0"/>
              <a:t>facilisis</a:t>
            </a:r>
            <a:r>
              <a:rPr lang="de-DE" sz="700" dirty="0" smtClean="0"/>
              <a:t>. At </a:t>
            </a:r>
            <a:r>
              <a:rPr lang="de-DE" sz="700" dirty="0" err="1" smtClean="0"/>
              <a:t>vero</a:t>
            </a:r>
            <a:r>
              <a:rPr lang="de-DE" sz="700" dirty="0" smtClean="0"/>
              <a:t> </a:t>
            </a:r>
            <a:r>
              <a:rPr lang="de-DE" sz="700" dirty="0" err="1" smtClean="0"/>
              <a:t>eos</a:t>
            </a:r>
            <a:r>
              <a:rPr lang="de-DE" sz="700" dirty="0" smtClean="0"/>
              <a:t> et </a:t>
            </a:r>
            <a:r>
              <a:rPr lang="de-DE" sz="700" dirty="0" err="1" smtClean="0"/>
              <a:t>accusam</a:t>
            </a:r>
            <a:r>
              <a:rPr lang="de-DE" sz="700" dirty="0" smtClean="0"/>
              <a:t> et </a:t>
            </a:r>
            <a:r>
              <a:rPr lang="de-DE" sz="700" dirty="0" err="1" smtClean="0"/>
              <a:t>justo</a:t>
            </a:r>
            <a:r>
              <a:rPr lang="de-DE" sz="700" dirty="0" smtClean="0"/>
              <a:t> </a:t>
            </a:r>
            <a:r>
              <a:rPr lang="de-DE" sz="700" dirty="0" err="1" smtClean="0"/>
              <a:t>duo</a:t>
            </a:r>
            <a:r>
              <a:rPr lang="de-DE" sz="700" dirty="0" smtClean="0"/>
              <a:t> </a:t>
            </a:r>
            <a:r>
              <a:rPr lang="de-DE" sz="700" dirty="0" err="1" smtClean="0"/>
              <a:t>dolores</a:t>
            </a:r>
            <a:r>
              <a:rPr lang="de-DE" sz="700" dirty="0" smtClean="0"/>
              <a:t> et </a:t>
            </a:r>
            <a:r>
              <a:rPr lang="de-DE" sz="700" dirty="0" err="1" smtClean="0"/>
              <a:t>ea</a:t>
            </a:r>
            <a:r>
              <a:rPr lang="de-DE" sz="700" dirty="0" smtClean="0"/>
              <a:t> </a:t>
            </a:r>
            <a:r>
              <a:rPr lang="de-DE" sz="700" dirty="0" err="1" smtClean="0"/>
              <a:t>rebum</a:t>
            </a:r>
            <a:r>
              <a:rPr lang="de-DE" sz="700" dirty="0" smtClean="0"/>
              <a:t>. Stet </a:t>
            </a:r>
            <a:r>
              <a:rPr lang="de-DE" sz="700" dirty="0" err="1" smtClean="0"/>
              <a:t>clita</a:t>
            </a:r>
            <a:r>
              <a:rPr lang="de-DE" sz="700" dirty="0" smtClean="0"/>
              <a:t> </a:t>
            </a:r>
            <a:r>
              <a:rPr lang="de-DE" sz="700" dirty="0" err="1" smtClean="0"/>
              <a:t>kasd</a:t>
            </a:r>
            <a:r>
              <a:rPr lang="de-DE" sz="700" dirty="0" smtClean="0"/>
              <a:t> </a:t>
            </a:r>
            <a:r>
              <a:rPr lang="de-DE" sz="700" dirty="0" err="1" smtClean="0"/>
              <a:t>gubergren</a:t>
            </a:r>
            <a:r>
              <a:rPr lang="de-DE" sz="700" dirty="0" smtClean="0"/>
              <a:t>, </a:t>
            </a:r>
            <a:r>
              <a:rPr lang="de-DE" sz="700" dirty="0" err="1" smtClean="0"/>
              <a:t>no</a:t>
            </a:r>
            <a:r>
              <a:rPr lang="de-DE" sz="700" dirty="0" smtClean="0"/>
              <a:t> </a:t>
            </a:r>
            <a:r>
              <a:rPr lang="de-DE" sz="700" dirty="0" err="1" smtClean="0"/>
              <a:t>sea</a:t>
            </a:r>
            <a:r>
              <a:rPr lang="de-DE" sz="700" dirty="0" smtClean="0"/>
              <a:t> </a:t>
            </a:r>
            <a:r>
              <a:rPr lang="de-DE" sz="700" dirty="0" err="1" smtClean="0"/>
              <a:t>takimata</a:t>
            </a:r>
            <a:r>
              <a:rPr lang="de-DE" sz="700" dirty="0" smtClean="0"/>
              <a:t> sanctus </a:t>
            </a:r>
            <a:r>
              <a:rPr lang="de-DE" sz="700" dirty="0" err="1" smtClean="0"/>
              <a:t>est</a:t>
            </a:r>
            <a:r>
              <a:rPr lang="de-DE" sz="700" dirty="0" smtClean="0"/>
              <a:t>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.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, </a:t>
            </a:r>
            <a:r>
              <a:rPr lang="de-DE" sz="700" dirty="0" err="1" smtClean="0"/>
              <a:t>consetetur</a:t>
            </a:r>
            <a:r>
              <a:rPr lang="de-DE" sz="700" dirty="0" smtClean="0"/>
              <a:t> </a:t>
            </a:r>
            <a:r>
              <a:rPr lang="de-DE" sz="700" dirty="0" err="1" smtClean="0"/>
              <a:t>sadipscing</a:t>
            </a:r>
            <a:r>
              <a:rPr lang="de-DE" sz="700" dirty="0" smtClean="0"/>
              <a:t> </a:t>
            </a:r>
            <a:r>
              <a:rPr lang="de-DE" sz="700" dirty="0" err="1" smtClean="0"/>
              <a:t>elitr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nonumy</a:t>
            </a:r>
            <a:r>
              <a:rPr lang="de-DE" sz="700" dirty="0" smtClean="0"/>
              <a:t> </a:t>
            </a:r>
            <a:r>
              <a:rPr lang="de-DE" sz="700" dirty="0" err="1" smtClean="0"/>
              <a:t>eirmod</a:t>
            </a:r>
            <a:r>
              <a:rPr lang="de-DE" sz="700" dirty="0" smtClean="0"/>
              <a:t> </a:t>
            </a:r>
            <a:r>
              <a:rPr lang="de-DE" sz="700" dirty="0" err="1" smtClean="0"/>
              <a:t>tempor</a:t>
            </a:r>
            <a:r>
              <a:rPr lang="de-DE" sz="700" dirty="0" smtClean="0"/>
              <a:t> </a:t>
            </a:r>
            <a:r>
              <a:rPr lang="de-DE" sz="700" dirty="0" err="1" smtClean="0"/>
              <a:t>invidunt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labore</a:t>
            </a:r>
            <a:r>
              <a:rPr lang="de-DE" sz="700" dirty="0" smtClean="0"/>
              <a:t> et </a:t>
            </a:r>
            <a:r>
              <a:rPr lang="de-DE" sz="700" dirty="0" err="1" smtClean="0"/>
              <a:t>dolore</a:t>
            </a:r>
            <a:r>
              <a:rPr lang="de-DE" sz="700" dirty="0" smtClean="0"/>
              <a:t> magna </a:t>
            </a:r>
            <a:r>
              <a:rPr lang="de-DE" sz="700" dirty="0" err="1" smtClean="0"/>
              <a:t>aliquyam</a:t>
            </a:r>
            <a:r>
              <a:rPr lang="de-DE" sz="700" dirty="0" smtClean="0"/>
              <a:t> </a:t>
            </a:r>
            <a:r>
              <a:rPr lang="de-DE" sz="700" dirty="0" err="1" smtClean="0"/>
              <a:t>erat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voluptua</a:t>
            </a:r>
            <a:r>
              <a:rPr lang="de-DE" sz="700" dirty="0" smtClean="0"/>
              <a:t>. </a:t>
            </a:r>
            <a:endParaRPr lang="de-DE" sz="500" dirty="0"/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38609"/>
              </p:ext>
            </p:extLst>
          </p:nvPr>
        </p:nvGraphicFramePr>
        <p:xfrm>
          <a:off x="7085502" y="4301088"/>
          <a:ext cx="5041776" cy="640080"/>
        </p:xfrm>
        <a:graphic>
          <a:graphicData uri="http://schemas.openxmlformats.org/drawingml/2006/table">
            <a:tbl>
              <a:tblPr/>
              <a:tblGrid>
                <a:gridCol w="5041776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3600" b="0" kern="1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+mj-cs"/>
                        </a:rPr>
                        <a:t>17360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5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5" b="3855"/>
          <a:stretch>
            <a:fillRect/>
          </a:stretch>
        </p:blipFill>
        <p:spPr>
          <a:xfrm>
            <a:off x="1079500" y="692150"/>
            <a:ext cx="10033000" cy="5473700"/>
          </a:xfr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056784" y="5589240"/>
            <a:ext cx="5231904" cy="1077253"/>
          </a:xfrm>
        </p:spPr>
        <p:txBody>
          <a:bodyPr>
            <a:noAutofit/>
          </a:bodyPr>
          <a:lstStyle/>
          <a:p>
            <a:r>
              <a:rPr lang="de-DE" sz="11500" dirty="0" smtClean="0"/>
              <a:t>Basics</a:t>
            </a:r>
            <a:endParaRPr lang="de-DE" sz="11500" dirty="0"/>
          </a:p>
        </p:txBody>
      </p:sp>
    </p:spTree>
    <p:extLst>
      <p:ext uri="{BB962C8B-B14F-4D97-AF65-F5344CB8AC3E}">
        <p14:creationId xmlns:p14="http://schemas.microsoft.com/office/powerpoint/2010/main" val="9965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ASCII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200894"/>
              </p:ext>
            </p:extLst>
          </p:nvPr>
        </p:nvGraphicFramePr>
        <p:xfrm>
          <a:off x="838200" y="1825629"/>
          <a:ext cx="10515600" cy="441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Buchstabe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ASCII</a:t>
                      </a:r>
                      <a:endParaRPr lang="de-DE" dirty="0"/>
                    </a:p>
                  </a:txBody>
                  <a:tcPr/>
                </a:tc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70</a:t>
                      </a:r>
                      <a:endParaRPr lang="de-DE" dirty="0"/>
                    </a:p>
                  </a:txBody>
                  <a:tcPr/>
                </a:tc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65</a:t>
                      </a:r>
                      <a:endParaRPr lang="de-DE" dirty="0"/>
                    </a:p>
                  </a:txBody>
                  <a:tcPr/>
                </a:tc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76</a:t>
                      </a:r>
                      <a:endParaRPr lang="de-DE" dirty="0"/>
                    </a:p>
                  </a:txBody>
                  <a:tcPr/>
                </a:tc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84</a:t>
                      </a:r>
                      <a:endParaRPr lang="de-DE" dirty="0"/>
                    </a:p>
                  </a:txBody>
                  <a:tcPr/>
                </a:tc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96</a:t>
                      </a:r>
                      <a:endParaRPr lang="de-DE" dirty="0"/>
                    </a:p>
                  </a:txBody>
                  <a:tcPr/>
                </a:tc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78</a:t>
                      </a:r>
                      <a:endParaRPr lang="de-DE" dirty="0"/>
                    </a:p>
                  </a:txBody>
                  <a:tcPr/>
                </a:tc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82</a:t>
                      </a:r>
                      <a:endParaRPr lang="de-DE" dirty="0"/>
                    </a:p>
                  </a:txBody>
                  <a:tcPr/>
                </a:tc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79</a:t>
                      </a:r>
                      <a:endParaRPr lang="de-DE" dirty="0"/>
                    </a:p>
                  </a:txBody>
                  <a:tcPr/>
                </a:tc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67</a:t>
                      </a:r>
                      <a:endParaRPr lang="de-DE" dirty="0"/>
                    </a:p>
                  </a:txBody>
                  <a:tcPr/>
                </a:tc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9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42458" r="-240" b="17104"/>
          <a:stretch/>
        </p:blipFill>
        <p:spPr>
          <a:xfrm>
            <a:off x="1079500" y="980728"/>
            <a:ext cx="10033000" cy="5400600"/>
          </a:xfr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19336" y="407531"/>
            <a:ext cx="7050284" cy="1077253"/>
          </a:xfrm>
        </p:spPr>
        <p:txBody>
          <a:bodyPr>
            <a:normAutofit/>
          </a:bodyPr>
          <a:lstStyle/>
          <a:p>
            <a:r>
              <a:rPr lang="de-DE" sz="6000" dirty="0" smtClean="0"/>
              <a:t>MODULO DIVISION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5308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Office PowerPoint</Application>
  <PresentationFormat>Breitbild</PresentationFormat>
  <Paragraphs>31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ORIGAMI - SHOWEET</vt:lpstr>
      <vt:lpstr>Showeet theme</vt:lpstr>
      <vt:lpstr>showeet</vt:lpstr>
      <vt:lpstr>Fingerprinting</vt:lpstr>
      <vt:lpstr>Basics</vt:lpstr>
      <vt:lpstr>ASCII</vt:lpstr>
      <vt:lpstr>MODULO DIVISION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AProfSchueler</cp:lastModifiedBy>
  <cp:revision>8</cp:revision>
  <dcterms:created xsi:type="dcterms:W3CDTF">2011-05-09T14:18:21Z</dcterms:created>
  <dcterms:modified xsi:type="dcterms:W3CDTF">2018-05-14T07:13:33Z</dcterms:modified>
  <cp:category>Templates</cp:category>
</cp:coreProperties>
</file>