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84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6044B2-3A26-48FC-BCC5-0160B3778518}">
          <p14:sldIdLst>
            <p14:sldId id="256"/>
          </p14:sldIdLst>
        </p14:section>
        <p14:section name="제목 없는 구역" id="{E49F687C-4A99-451F-A73E-9F1324708819}">
          <p14:sldIdLst>
            <p14:sldId id="287"/>
            <p14:sldId id="257"/>
            <p14:sldId id="258"/>
            <p14:sldId id="259"/>
            <p14:sldId id="260"/>
            <p14:sldId id="261"/>
            <p14:sldId id="284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4CAD2-1569-4354-8C32-2227A47BA5B1}" v="97" dt="2023-09-07T18:48:1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이" userId="560c3d4df0dc6554" providerId="LiveId" clId="{64B4CAD2-1569-4354-8C32-2227A47BA5B1}"/>
    <pc:docChg chg="undo redo custSel addSld delSld modSld sldOrd modSection">
      <pc:chgData name="동욱 이" userId="560c3d4df0dc6554" providerId="LiveId" clId="{64B4CAD2-1569-4354-8C32-2227A47BA5B1}" dt="2023-09-08T06:23:39.155" v="6624" actId="6549"/>
      <pc:docMkLst>
        <pc:docMk/>
      </pc:docMkLst>
      <pc:sldChg chg="addSp modSp mod setBg addAnim">
        <pc:chgData name="동욱 이" userId="560c3d4df0dc6554" providerId="LiveId" clId="{64B4CAD2-1569-4354-8C32-2227A47BA5B1}" dt="2023-09-08T06:10:42.481" v="6494"/>
        <pc:sldMkLst>
          <pc:docMk/>
          <pc:sldMk cId="3436638147" sldId="256"/>
        </pc:sldMkLst>
        <pc:spChg chg="mo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2" creationId="{875DBE02-8439-7297-DEA5-DB5B7D449ECA}"/>
          </ac:spMkLst>
        </pc:spChg>
        <pc:spChg chg="mo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3" creationId="{AEC90E2B-25DD-E89B-7331-B0F72A28F46E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8" creationId="{6F5A5072-7B47-4D32-B52A-4EBBF590B8A5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10" creationId="{9715DAF0-AE1B-46C9-8A6B-DB2AA05AB91D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12" creationId="{6016219D-510E-4184-9090-6D5578A87BD1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14" creationId="{AFF4A713-7B75-4B21-90D7-5AB19547C728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16" creationId="{DC631C0B-6DA6-4E57-8231-CE32B3434A7E}"/>
          </ac:spMkLst>
        </pc:spChg>
        <pc:spChg chg="add">
          <ac:chgData name="동욱 이" userId="560c3d4df0dc6554" providerId="LiveId" clId="{64B4CAD2-1569-4354-8C32-2227A47BA5B1}" dt="2023-09-08T06:10:42.478" v="6492" actId="26606"/>
          <ac:spMkLst>
            <pc:docMk/>
            <pc:sldMk cId="3436638147" sldId="256"/>
            <ac:spMk id="18" creationId="{C29501E6-A978-4A61-9689-9085AF97A53A}"/>
          </ac:spMkLst>
        </pc:spChg>
      </pc:sldChg>
      <pc:sldChg chg="addSp delSp modSp mod ord">
        <pc:chgData name="동욱 이" userId="560c3d4df0dc6554" providerId="LiveId" clId="{64B4CAD2-1569-4354-8C32-2227A47BA5B1}" dt="2023-09-08T06:13:27.960" v="6530" actId="26606"/>
        <pc:sldMkLst>
          <pc:docMk/>
          <pc:sldMk cId="1996507813" sldId="257"/>
        </pc:sldMkLst>
        <pc:spChg chg="mod ord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2" creationId="{10ED4185-A88D-E16D-5C55-D4F96950C45E}"/>
          </ac:spMkLst>
        </pc:spChg>
        <pc:spChg chg="mod ord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20" creationId="{CF476F29-A114-808B-6C95-F3F4B0D29624}"/>
          </ac:spMkLst>
        </pc:spChg>
        <pc:spChg chg="add del">
          <ac:chgData name="동욱 이" userId="560c3d4df0dc6554" providerId="LiveId" clId="{64B4CAD2-1569-4354-8C32-2227A47BA5B1}" dt="2023-09-08T06:11:51.535" v="6514" actId="26606"/>
          <ac:spMkLst>
            <pc:docMk/>
            <pc:sldMk cId="1996507813" sldId="257"/>
            <ac:spMk id="26" creationId="{3B47FC9C-2ED3-4100-A4EF-E8CDFEE106C9}"/>
          </ac:spMkLst>
        </pc:spChg>
        <pc:spChg chg="add del">
          <ac:chgData name="동욱 이" userId="560c3d4df0dc6554" providerId="LiveId" clId="{64B4CAD2-1569-4354-8C32-2227A47BA5B1}" dt="2023-09-08T06:11:33.113" v="6501" actId="26606"/>
          <ac:spMkLst>
            <pc:docMk/>
            <pc:sldMk cId="1996507813" sldId="257"/>
            <ac:spMk id="31" creationId="{F944E337-3E5D-4A1F-A5A1-2057F25B8A7B}"/>
          </ac:spMkLst>
        </pc:spChg>
        <pc:spChg chg="add del">
          <ac:chgData name="동욱 이" userId="560c3d4df0dc6554" providerId="LiveId" clId="{64B4CAD2-1569-4354-8C32-2227A47BA5B1}" dt="2023-09-08T06:11:33.113" v="6501" actId="26606"/>
          <ac:spMkLst>
            <pc:docMk/>
            <pc:sldMk cId="1996507813" sldId="257"/>
            <ac:spMk id="33" creationId="{4DA50D69-7CF7-4844-B844-A2B821C77F24}"/>
          </ac:spMkLst>
        </pc:spChg>
        <pc:spChg chg="add del">
          <ac:chgData name="동욱 이" userId="560c3d4df0dc6554" providerId="LiveId" clId="{64B4CAD2-1569-4354-8C32-2227A47BA5B1}" dt="2023-09-08T06:11:38.852" v="6503" actId="26606"/>
          <ac:spMkLst>
            <pc:docMk/>
            <pc:sldMk cId="1996507813" sldId="257"/>
            <ac:spMk id="35" creationId="{131BAD53-4E89-4F62-BBB7-26359763ED39}"/>
          </ac:spMkLst>
        </pc:spChg>
        <pc:spChg chg="add del">
          <ac:chgData name="동욱 이" userId="560c3d4df0dc6554" providerId="LiveId" clId="{64B4CAD2-1569-4354-8C32-2227A47BA5B1}" dt="2023-09-08T06:11:38.852" v="6503" actId="26606"/>
          <ac:spMkLst>
            <pc:docMk/>
            <pc:sldMk cId="1996507813" sldId="257"/>
            <ac:spMk id="36" creationId="{62756DA2-40EB-4C6F-B962-5822FFB54FB6}"/>
          </ac:spMkLst>
        </pc:spChg>
        <pc:spChg chg="add del">
          <ac:chgData name="동욱 이" userId="560c3d4df0dc6554" providerId="LiveId" clId="{64B4CAD2-1569-4354-8C32-2227A47BA5B1}" dt="2023-09-08T06:11:44.778" v="6505" actId="26606"/>
          <ac:spMkLst>
            <pc:docMk/>
            <pc:sldMk cId="1996507813" sldId="257"/>
            <ac:spMk id="37" creationId="{768EB4DD-3704-43AD-92B3-C4E0C6EA92CB}"/>
          </ac:spMkLst>
        </pc:spChg>
        <pc:spChg chg="add del">
          <ac:chgData name="동욱 이" userId="560c3d4df0dc6554" providerId="LiveId" clId="{64B4CAD2-1569-4354-8C32-2227A47BA5B1}" dt="2023-09-08T06:11:44.778" v="6505" actId="26606"/>
          <ac:spMkLst>
            <pc:docMk/>
            <pc:sldMk cId="1996507813" sldId="257"/>
            <ac:spMk id="38" creationId="{84ECDE7A-6944-466D-8FFE-149A29BA6BAE}"/>
          </ac:spMkLst>
        </pc:spChg>
        <pc:spChg chg="add del">
          <ac:chgData name="동욱 이" userId="560c3d4df0dc6554" providerId="LiveId" clId="{64B4CAD2-1569-4354-8C32-2227A47BA5B1}" dt="2023-09-08T06:11:44.778" v="6505" actId="26606"/>
          <ac:spMkLst>
            <pc:docMk/>
            <pc:sldMk cId="1996507813" sldId="257"/>
            <ac:spMk id="39" creationId="{B3420082-9415-44EC-802E-C77D71D59C57}"/>
          </ac:spMkLst>
        </pc:spChg>
        <pc:spChg chg="add del">
          <ac:chgData name="동욱 이" userId="560c3d4df0dc6554" providerId="LiveId" clId="{64B4CAD2-1569-4354-8C32-2227A47BA5B1}" dt="2023-09-08T06:11:44.778" v="6505" actId="26606"/>
          <ac:spMkLst>
            <pc:docMk/>
            <pc:sldMk cId="1996507813" sldId="257"/>
            <ac:spMk id="40" creationId="{55A52C45-1FCB-4636-A80F-2849B8226C01}"/>
          </ac:spMkLst>
        </pc:spChg>
        <pc:spChg chg="add del">
          <ac:chgData name="동욱 이" userId="560c3d4df0dc6554" providerId="LiveId" clId="{64B4CAD2-1569-4354-8C32-2227A47BA5B1}" dt="2023-09-08T06:11:45.184" v="6507" actId="26606"/>
          <ac:spMkLst>
            <pc:docMk/>
            <pc:sldMk cId="1996507813" sldId="257"/>
            <ac:spMk id="42" creationId="{F944E337-3E5D-4A1F-A5A1-2057F25B8A7B}"/>
          </ac:spMkLst>
        </pc:spChg>
        <pc:spChg chg="add del">
          <ac:chgData name="동욱 이" userId="560c3d4df0dc6554" providerId="LiveId" clId="{64B4CAD2-1569-4354-8C32-2227A47BA5B1}" dt="2023-09-08T06:11:45.184" v="6507" actId="26606"/>
          <ac:spMkLst>
            <pc:docMk/>
            <pc:sldMk cId="1996507813" sldId="257"/>
            <ac:spMk id="43" creationId="{4DA50D69-7CF7-4844-B844-A2B821C77F24}"/>
          </ac:spMkLst>
        </pc:spChg>
        <pc:spChg chg="add del">
          <ac:chgData name="동욱 이" userId="560c3d4df0dc6554" providerId="LiveId" clId="{64B4CAD2-1569-4354-8C32-2227A47BA5B1}" dt="2023-09-08T06:11:46.636" v="6509" actId="26606"/>
          <ac:spMkLst>
            <pc:docMk/>
            <pc:sldMk cId="1996507813" sldId="257"/>
            <ac:spMk id="45" creationId="{131BAD53-4E89-4F62-BBB7-26359763ED39}"/>
          </ac:spMkLst>
        </pc:spChg>
        <pc:spChg chg="add del">
          <ac:chgData name="동욱 이" userId="560c3d4df0dc6554" providerId="LiveId" clId="{64B4CAD2-1569-4354-8C32-2227A47BA5B1}" dt="2023-09-08T06:11:46.636" v="6509" actId="26606"/>
          <ac:spMkLst>
            <pc:docMk/>
            <pc:sldMk cId="1996507813" sldId="257"/>
            <ac:spMk id="46" creationId="{62756DA2-40EB-4C6F-B962-5822FFB54FB6}"/>
          </ac:spMkLst>
        </pc:spChg>
        <pc:spChg chg="add del">
          <ac:chgData name="동욱 이" userId="560c3d4df0dc6554" providerId="LiveId" clId="{64B4CAD2-1569-4354-8C32-2227A47BA5B1}" dt="2023-09-08T06:11:50.887" v="6511" actId="26606"/>
          <ac:spMkLst>
            <pc:docMk/>
            <pc:sldMk cId="1996507813" sldId="257"/>
            <ac:spMk id="48" creationId="{F944E337-3E5D-4A1F-A5A1-2057F25B8A7B}"/>
          </ac:spMkLst>
        </pc:spChg>
        <pc:spChg chg="add del">
          <ac:chgData name="동욱 이" userId="560c3d4df0dc6554" providerId="LiveId" clId="{64B4CAD2-1569-4354-8C32-2227A47BA5B1}" dt="2023-09-08T06:11:50.887" v="6511" actId="26606"/>
          <ac:spMkLst>
            <pc:docMk/>
            <pc:sldMk cId="1996507813" sldId="257"/>
            <ac:spMk id="49" creationId="{4DA50D69-7CF7-4844-B844-A2B821C77F24}"/>
          </ac:spMkLst>
        </pc:spChg>
        <pc:spChg chg="add del">
          <ac:chgData name="동욱 이" userId="560c3d4df0dc6554" providerId="LiveId" clId="{64B4CAD2-1569-4354-8C32-2227A47BA5B1}" dt="2023-09-08T06:11:51.529" v="6513" actId="26606"/>
          <ac:spMkLst>
            <pc:docMk/>
            <pc:sldMk cId="1996507813" sldId="257"/>
            <ac:spMk id="51" creationId="{131BAD53-4E89-4F62-BBB7-26359763ED39}"/>
          </ac:spMkLst>
        </pc:spChg>
        <pc:spChg chg="add del">
          <ac:chgData name="동욱 이" userId="560c3d4df0dc6554" providerId="LiveId" clId="{64B4CAD2-1569-4354-8C32-2227A47BA5B1}" dt="2023-09-08T06:11:51.529" v="6513" actId="26606"/>
          <ac:spMkLst>
            <pc:docMk/>
            <pc:sldMk cId="1996507813" sldId="257"/>
            <ac:spMk id="52" creationId="{62756DA2-40EB-4C6F-B962-5822FFB54FB6}"/>
          </ac:spMkLst>
        </pc:spChg>
        <pc:spChg chg="add del">
          <ac:chgData name="동욱 이" userId="560c3d4df0dc6554" providerId="LiveId" clId="{64B4CAD2-1569-4354-8C32-2227A47BA5B1}" dt="2023-09-08T06:12:40.142" v="6517" actId="26606"/>
          <ac:spMkLst>
            <pc:docMk/>
            <pc:sldMk cId="1996507813" sldId="257"/>
            <ac:spMk id="54" creationId="{04812C46-200A-4DEB-A05E-3ED6C68C2387}"/>
          </ac:spMkLst>
        </pc:spChg>
        <pc:spChg chg="add del">
          <ac:chgData name="동욱 이" userId="560c3d4df0dc6554" providerId="LiveId" clId="{64B4CAD2-1569-4354-8C32-2227A47BA5B1}" dt="2023-09-08T06:12:40.142" v="6517" actId="26606"/>
          <ac:spMkLst>
            <pc:docMk/>
            <pc:sldMk cId="1996507813" sldId="257"/>
            <ac:spMk id="55" creationId="{D1EA859B-E555-4109-94F3-6700E046E008}"/>
          </ac:spMkLst>
        </pc:spChg>
        <pc:spChg chg="add del">
          <ac:chgData name="동욱 이" userId="560c3d4df0dc6554" providerId="LiveId" clId="{64B4CAD2-1569-4354-8C32-2227A47BA5B1}" dt="2023-09-08T06:12:40.138" v="6516" actId="26606"/>
          <ac:spMkLst>
            <pc:docMk/>
            <pc:sldMk cId="1996507813" sldId="257"/>
            <ac:spMk id="60" creationId="{AE3A741D-C19B-960A-5803-1C5887147820}"/>
          </ac:spMkLst>
        </pc:spChg>
        <pc:spChg chg="add del">
          <ac:chgData name="동욱 이" userId="560c3d4df0dc6554" providerId="LiveId" clId="{64B4CAD2-1569-4354-8C32-2227A47BA5B1}" dt="2023-09-08T06:12:40.138" v="6516" actId="26606"/>
          <ac:spMkLst>
            <pc:docMk/>
            <pc:sldMk cId="1996507813" sldId="257"/>
            <ac:spMk id="62" creationId="{DC39DE25-0E4E-0AA7-0932-1D78C2372786}"/>
          </ac:spMkLst>
        </pc:spChg>
        <pc:spChg chg="add del">
          <ac:chgData name="동욱 이" userId="560c3d4df0dc6554" providerId="LiveId" clId="{64B4CAD2-1569-4354-8C32-2227A47BA5B1}" dt="2023-09-08T06:12:40.138" v="6516" actId="26606"/>
          <ac:spMkLst>
            <pc:docMk/>
            <pc:sldMk cId="1996507813" sldId="257"/>
            <ac:spMk id="64" creationId="{8D6EA299-0840-6DEA-E670-C49AEBC87E89}"/>
          </ac:spMkLst>
        </pc:spChg>
        <pc:spChg chg="add del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66" creationId="{2596F992-698C-48C0-9D89-70DA4CE927EF}"/>
          </ac:spMkLst>
        </pc:spChg>
        <pc:spChg chg="add del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67" creationId="{E7BFF8DC-0AE7-4AD2-9B28-2E5F26D62C30}"/>
          </ac:spMkLst>
        </pc:spChg>
        <pc:spChg chg="add del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68" creationId="{7E0162AD-C6E5-4BF8-A453-76ADB36877D3}"/>
          </ac:spMkLst>
        </pc:spChg>
        <pc:spChg chg="add del">
          <ac:chgData name="동욱 이" userId="560c3d4df0dc6554" providerId="LiveId" clId="{64B4CAD2-1569-4354-8C32-2227A47BA5B1}" dt="2023-09-08T06:12:48.554" v="6519" actId="26606"/>
          <ac:spMkLst>
            <pc:docMk/>
            <pc:sldMk cId="1996507813" sldId="257"/>
            <ac:spMk id="73" creationId="{9D25F302-27C5-414F-97F8-6EA0A6C028BA}"/>
          </ac:spMkLst>
        </pc:spChg>
        <pc:spChg chg="add del">
          <ac:chgData name="동욱 이" userId="560c3d4df0dc6554" providerId="LiveId" clId="{64B4CAD2-1569-4354-8C32-2227A47BA5B1}" dt="2023-09-08T06:12:48.554" v="6519" actId="26606"/>
          <ac:spMkLst>
            <pc:docMk/>
            <pc:sldMk cId="1996507813" sldId="257"/>
            <ac:spMk id="75" creationId="{830A36F8-48C2-4842-A87B-8CE8DF4E7FD2}"/>
          </ac:spMkLst>
        </pc:spChg>
        <pc:spChg chg="add del">
          <ac:chgData name="동욱 이" userId="560c3d4df0dc6554" providerId="LiveId" clId="{64B4CAD2-1569-4354-8C32-2227A47BA5B1}" dt="2023-09-08T06:12:48.554" v="6519" actId="26606"/>
          <ac:spMkLst>
            <pc:docMk/>
            <pc:sldMk cId="1996507813" sldId="257"/>
            <ac:spMk id="77" creationId="{086A5A31-B10A-4793-84D4-D785959AE5B8}"/>
          </ac:spMkLst>
        </pc:spChg>
        <pc:spChg chg="add del">
          <ac:chgData name="동욱 이" userId="560c3d4df0dc6554" providerId="LiveId" clId="{64B4CAD2-1569-4354-8C32-2227A47BA5B1}" dt="2023-09-08T06:12:58.154" v="6521" actId="26606"/>
          <ac:spMkLst>
            <pc:docMk/>
            <pc:sldMk cId="1996507813" sldId="257"/>
            <ac:spMk id="79" creationId="{131BAD53-4E89-4F62-BBB7-26359763ED39}"/>
          </ac:spMkLst>
        </pc:spChg>
        <pc:spChg chg="add del">
          <ac:chgData name="동욱 이" userId="560c3d4df0dc6554" providerId="LiveId" clId="{64B4CAD2-1569-4354-8C32-2227A47BA5B1}" dt="2023-09-08T06:12:58.154" v="6521" actId="26606"/>
          <ac:spMkLst>
            <pc:docMk/>
            <pc:sldMk cId="1996507813" sldId="257"/>
            <ac:spMk id="80" creationId="{62756DA2-40EB-4C6F-B962-5822FFB54FB6}"/>
          </ac:spMkLst>
        </pc:spChg>
        <pc:spChg chg="add del">
          <ac:chgData name="동욱 이" userId="560c3d4df0dc6554" providerId="LiveId" clId="{64B4CAD2-1569-4354-8C32-2227A47BA5B1}" dt="2023-09-08T06:13:13.536" v="6523" actId="26606"/>
          <ac:spMkLst>
            <pc:docMk/>
            <pc:sldMk cId="1996507813" sldId="257"/>
            <ac:spMk id="82" creationId="{C3896A03-3945-419A-B66B-4EE266EDD152}"/>
          </ac:spMkLst>
        </pc:spChg>
        <pc:spChg chg="add del">
          <ac:chgData name="동욱 이" userId="560c3d4df0dc6554" providerId="LiveId" clId="{64B4CAD2-1569-4354-8C32-2227A47BA5B1}" dt="2023-09-08T06:13:13.536" v="6523" actId="26606"/>
          <ac:spMkLst>
            <pc:docMk/>
            <pc:sldMk cId="1996507813" sldId="257"/>
            <ac:spMk id="83" creationId="{B34F5AD2-EDBD-4BBD-A55C-EAFFD0C7097A}"/>
          </ac:spMkLst>
        </pc:spChg>
        <pc:spChg chg="add del">
          <ac:chgData name="동욱 이" userId="560c3d4df0dc6554" providerId="LiveId" clId="{64B4CAD2-1569-4354-8C32-2227A47BA5B1}" dt="2023-09-08T06:13:13.536" v="6523" actId="26606"/>
          <ac:spMkLst>
            <pc:docMk/>
            <pc:sldMk cId="1996507813" sldId="257"/>
            <ac:spMk id="84" creationId="{450D3AD2-FA80-415F-A9CE-54D884561CD7}"/>
          </ac:spMkLst>
        </pc:spChg>
        <pc:spChg chg="add del">
          <ac:chgData name="동욱 이" userId="560c3d4df0dc6554" providerId="LiveId" clId="{64B4CAD2-1569-4354-8C32-2227A47BA5B1}" dt="2023-09-08T06:13:19.438" v="6525" actId="26606"/>
          <ac:spMkLst>
            <pc:docMk/>
            <pc:sldMk cId="1996507813" sldId="257"/>
            <ac:spMk id="86" creationId="{46708FAB-3898-47A9-B05A-AB9ECBD9E796}"/>
          </ac:spMkLst>
        </pc:spChg>
        <pc:spChg chg="add del">
          <ac:chgData name="동욱 이" userId="560c3d4df0dc6554" providerId="LiveId" clId="{64B4CAD2-1569-4354-8C32-2227A47BA5B1}" dt="2023-09-08T06:13:19.438" v="6525" actId="26606"/>
          <ac:spMkLst>
            <pc:docMk/>
            <pc:sldMk cId="1996507813" sldId="257"/>
            <ac:spMk id="87" creationId="{2E438CA0-CB4D-4C94-8C39-9C7FC9BBEE68}"/>
          </ac:spMkLst>
        </pc:spChg>
        <pc:spChg chg="add del">
          <ac:chgData name="동욱 이" userId="560c3d4df0dc6554" providerId="LiveId" clId="{64B4CAD2-1569-4354-8C32-2227A47BA5B1}" dt="2023-09-08T06:13:19.438" v="6525" actId="26606"/>
          <ac:spMkLst>
            <pc:docMk/>
            <pc:sldMk cId="1996507813" sldId="257"/>
            <ac:spMk id="88" creationId="{6B2C05E3-84E7-4957-95EF-B471CBF71C69}"/>
          </ac:spMkLst>
        </pc:spChg>
        <pc:spChg chg="add del">
          <ac:chgData name="동욱 이" userId="560c3d4df0dc6554" providerId="LiveId" clId="{64B4CAD2-1569-4354-8C32-2227A47BA5B1}" dt="2023-09-08T06:13:26.367" v="6527" actId="26606"/>
          <ac:spMkLst>
            <pc:docMk/>
            <pc:sldMk cId="1996507813" sldId="257"/>
            <ac:spMk id="90" creationId="{0CCC4BA0-1298-4DBD-86F1-B51D8C9D3437}"/>
          </ac:spMkLst>
        </pc:spChg>
        <pc:spChg chg="add del">
          <ac:chgData name="동욱 이" userId="560c3d4df0dc6554" providerId="LiveId" clId="{64B4CAD2-1569-4354-8C32-2227A47BA5B1}" dt="2023-09-08T06:13:26.367" v="6527" actId="26606"/>
          <ac:spMkLst>
            <pc:docMk/>
            <pc:sldMk cId="1996507813" sldId="257"/>
            <ac:spMk id="91" creationId="{EEBF1590-3B36-48EE-A89D-3B6F3CB256AB}"/>
          </ac:spMkLst>
        </pc:spChg>
        <pc:spChg chg="add del">
          <ac:chgData name="동욱 이" userId="560c3d4df0dc6554" providerId="LiveId" clId="{64B4CAD2-1569-4354-8C32-2227A47BA5B1}" dt="2023-09-08T06:13:26.367" v="6527" actId="26606"/>
          <ac:spMkLst>
            <pc:docMk/>
            <pc:sldMk cId="1996507813" sldId="257"/>
            <ac:spMk id="92" creationId="{AC8F6C8C-AB5A-4548-942D-E3FD40ACBC49}"/>
          </ac:spMkLst>
        </pc:spChg>
        <pc:spChg chg="add del">
          <ac:chgData name="동욱 이" userId="560c3d4df0dc6554" providerId="LiveId" clId="{64B4CAD2-1569-4354-8C32-2227A47BA5B1}" dt="2023-09-08T06:13:27.955" v="6529" actId="26606"/>
          <ac:spMkLst>
            <pc:docMk/>
            <pc:sldMk cId="1996507813" sldId="257"/>
            <ac:spMk id="94" creationId="{46708FAB-3898-47A9-B05A-AB9ECBD9E796}"/>
          </ac:spMkLst>
        </pc:spChg>
        <pc:spChg chg="add del">
          <ac:chgData name="동욱 이" userId="560c3d4df0dc6554" providerId="LiveId" clId="{64B4CAD2-1569-4354-8C32-2227A47BA5B1}" dt="2023-09-08T06:13:27.955" v="6529" actId="26606"/>
          <ac:spMkLst>
            <pc:docMk/>
            <pc:sldMk cId="1996507813" sldId="257"/>
            <ac:spMk id="95" creationId="{2E438CA0-CB4D-4C94-8C39-9C7FC9BBEE68}"/>
          </ac:spMkLst>
        </pc:spChg>
        <pc:spChg chg="add del">
          <ac:chgData name="동욱 이" userId="560c3d4df0dc6554" providerId="LiveId" clId="{64B4CAD2-1569-4354-8C32-2227A47BA5B1}" dt="2023-09-08T06:13:27.955" v="6529" actId="26606"/>
          <ac:spMkLst>
            <pc:docMk/>
            <pc:sldMk cId="1996507813" sldId="257"/>
            <ac:spMk id="96" creationId="{6B2C05E3-84E7-4957-95EF-B471CBF71C69}"/>
          </ac:spMkLst>
        </pc:spChg>
        <pc:spChg chg="add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98" creationId="{0CCC4BA0-1298-4DBD-86F1-B51D8C9D3437}"/>
          </ac:spMkLst>
        </pc:spChg>
        <pc:spChg chg="add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99" creationId="{EEBF1590-3B36-48EE-A89D-3B6F3CB256AB}"/>
          </ac:spMkLst>
        </pc:spChg>
        <pc:spChg chg="add">
          <ac:chgData name="동욱 이" userId="560c3d4df0dc6554" providerId="LiveId" clId="{64B4CAD2-1569-4354-8C32-2227A47BA5B1}" dt="2023-09-08T06:13:27.960" v="6530" actId="26606"/>
          <ac:spMkLst>
            <pc:docMk/>
            <pc:sldMk cId="1996507813" sldId="257"/>
            <ac:spMk id="100" creationId="{AC8F6C8C-AB5A-4548-942D-E3FD40ACBC49}"/>
          </ac:spMkLst>
        </pc:spChg>
        <pc:picChg chg="add mod ord">
          <ac:chgData name="동욱 이" userId="560c3d4df0dc6554" providerId="LiveId" clId="{64B4CAD2-1569-4354-8C32-2227A47BA5B1}" dt="2023-09-08T06:13:27.960" v="6530" actId="26606"/>
          <ac:picMkLst>
            <pc:docMk/>
            <pc:sldMk cId="1996507813" sldId="257"/>
            <ac:picMk id="4" creationId="{9E283868-87A3-4840-2A0A-B1A1F5B889E4}"/>
          </ac:picMkLst>
        </pc:picChg>
        <pc:picChg chg="del">
          <ac:chgData name="동욱 이" userId="560c3d4df0dc6554" providerId="LiveId" clId="{64B4CAD2-1569-4354-8C32-2227A47BA5B1}" dt="2023-09-07T10:02:43.442" v="278" actId="478"/>
          <ac:picMkLst>
            <pc:docMk/>
            <pc:sldMk cId="1996507813" sldId="257"/>
            <ac:picMk id="17" creationId="{C6115659-A5CB-960E-1B4A-023A34B195B6}"/>
          </ac:picMkLst>
        </pc:picChg>
      </pc:sldChg>
      <pc:sldChg chg="addSp delSp modSp mod setBg">
        <pc:chgData name="동욱 이" userId="560c3d4df0dc6554" providerId="LiveId" clId="{64B4CAD2-1569-4354-8C32-2227A47BA5B1}" dt="2023-09-08T06:13:57.457" v="6537" actId="26606"/>
        <pc:sldMkLst>
          <pc:docMk/>
          <pc:sldMk cId="1514090407" sldId="258"/>
        </pc:sldMkLst>
        <pc:spChg chg="mod">
          <ac:chgData name="동욱 이" userId="560c3d4df0dc6554" providerId="LiveId" clId="{64B4CAD2-1569-4354-8C32-2227A47BA5B1}" dt="2023-09-08T06:13:57.457" v="6537" actId="26606"/>
          <ac:spMkLst>
            <pc:docMk/>
            <pc:sldMk cId="1514090407" sldId="258"/>
            <ac:spMk id="2" creationId="{1E0979B0-B39E-57D5-5023-79351DC100F0}"/>
          </ac:spMkLst>
        </pc:spChg>
        <pc:spChg chg="add del mod">
          <ac:chgData name="동욱 이" userId="560c3d4df0dc6554" providerId="LiveId" clId="{64B4CAD2-1569-4354-8C32-2227A47BA5B1}" dt="2023-09-07T10:05:42.484" v="295" actId="931"/>
          <ac:spMkLst>
            <pc:docMk/>
            <pc:sldMk cId="1514090407" sldId="258"/>
            <ac:spMk id="4" creationId="{617494E7-2D1D-5B7B-B31D-27B4A5654D78}"/>
          </ac:spMkLst>
        </pc:spChg>
        <pc:spChg chg="add del">
          <ac:chgData name="동욱 이" userId="560c3d4df0dc6554" providerId="LiveId" clId="{64B4CAD2-1569-4354-8C32-2227A47BA5B1}" dt="2023-09-08T06:13:55.352" v="6534" actId="26606"/>
          <ac:spMkLst>
            <pc:docMk/>
            <pc:sldMk cId="1514090407" sldId="258"/>
            <ac:spMk id="11" creationId="{E800FB90-955D-C9A4-C422-727DE0A1A025}"/>
          </ac:spMkLst>
        </pc:spChg>
        <pc:spChg chg="add del">
          <ac:chgData name="동욱 이" userId="560c3d4df0dc6554" providerId="LiveId" clId="{64B4CAD2-1569-4354-8C32-2227A47BA5B1}" dt="2023-09-08T06:13:53.841" v="6532" actId="26606"/>
          <ac:spMkLst>
            <pc:docMk/>
            <pc:sldMk cId="1514090407" sldId="258"/>
            <ac:spMk id="12" creationId="{D4771268-CB57-404A-9271-370EB28F6090}"/>
          </ac:spMkLst>
        </pc:spChg>
        <pc:spChg chg="add del">
          <ac:chgData name="동욱 이" userId="560c3d4df0dc6554" providerId="LiveId" clId="{64B4CAD2-1569-4354-8C32-2227A47BA5B1}" dt="2023-09-08T06:13:55.352" v="6534" actId="26606"/>
          <ac:spMkLst>
            <pc:docMk/>
            <pc:sldMk cId="1514090407" sldId="258"/>
            <ac:spMk id="14" creationId="{2596F992-698C-48C0-9D89-70DA4CE927EF}"/>
          </ac:spMkLst>
        </pc:spChg>
        <pc:spChg chg="add del">
          <ac:chgData name="동욱 이" userId="560c3d4df0dc6554" providerId="LiveId" clId="{64B4CAD2-1569-4354-8C32-2227A47BA5B1}" dt="2023-09-08T06:13:55.352" v="6534" actId="26606"/>
          <ac:spMkLst>
            <pc:docMk/>
            <pc:sldMk cId="1514090407" sldId="258"/>
            <ac:spMk id="16" creationId="{E7BFF8DC-0AE7-4AD2-9B28-2E5F26D62C30}"/>
          </ac:spMkLst>
        </pc:spChg>
        <pc:spChg chg="add del">
          <ac:chgData name="동욱 이" userId="560c3d4df0dc6554" providerId="LiveId" clId="{64B4CAD2-1569-4354-8C32-2227A47BA5B1}" dt="2023-09-08T06:13:55.352" v="6534" actId="26606"/>
          <ac:spMkLst>
            <pc:docMk/>
            <pc:sldMk cId="1514090407" sldId="258"/>
            <ac:spMk id="18" creationId="{7E0162AD-C6E5-4BF8-A453-76ADB36877D3}"/>
          </ac:spMkLst>
        </pc:spChg>
        <pc:spChg chg="add del">
          <ac:chgData name="동욱 이" userId="560c3d4df0dc6554" providerId="LiveId" clId="{64B4CAD2-1569-4354-8C32-2227A47BA5B1}" dt="2023-09-08T06:13:57.454" v="6536" actId="26606"/>
          <ac:spMkLst>
            <pc:docMk/>
            <pc:sldMk cId="1514090407" sldId="258"/>
            <ac:spMk id="20" creationId="{D4771268-CB57-404A-9271-370EB28F6090}"/>
          </ac:spMkLst>
        </pc:spChg>
        <pc:spChg chg="add">
          <ac:chgData name="동욱 이" userId="560c3d4df0dc6554" providerId="LiveId" clId="{64B4CAD2-1569-4354-8C32-2227A47BA5B1}" dt="2023-09-08T06:13:57.457" v="6537" actId="26606"/>
          <ac:spMkLst>
            <pc:docMk/>
            <pc:sldMk cId="1514090407" sldId="258"/>
            <ac:spMk id="22" creationId="{6753252F-4873-4F63-801D-CC719279A7D5}"/>
          </ac:spMkLst>
        </pc:spChg>
        <pc:spChg chg="add">
          <ac:chgData name="동욱 이" userId="560c3d4df0dc6554" providerId="LiveId" clId="{64B4CAD2-1569-4354-8C32-2227A47BA5B1}" dt="2023-09-08T06:13:57.457" v="6537" actId="26606"/>
          <ac:spMkLst>
            <pc:docMk/>
            <pc:sldMk cId="1514090407" sldId="258"/>
            <ac:spMk id="23" creationId="{047C8CCB-F95D-4249-92DD-651249D3535A}"/>
          </ac:spMkLst>
        </pc:spChg>
        <pc:picChg chg="del">
          <ac:chgData name="동욱 이" userId="560c3d4df0dc6554" providerId="LiveId" clId="{64B4CAD2-1569-4354-8C32-2227A47BA5B1}" dt="2023-09-07T10:04:27.425" v="294" actId="478"/>
          <ac:picMkLst>
            <pc:docMk/>
            <pc:sldMk cId="1514090407" sldId="258"/>
            <ac:picMk id="5" creationId="{838B8CAC-55A0-3018-710B-CF4094892AD5}"/>
          </ac:picMkLst>
        </pc:picChg>
        <pc:picChg chg="add mod">
          <ac:chgData name="동욱 이" userId="560c3d4df0dc6554" providerId="LiveId" clId="{64B4CAD2-1569-4354-8C32-2227A47BA5B1}" dt="2023-09-08T06:13:57.457" v="6537" actId="26606"/>
          <ac:picMkLst>
            <pc:docMk/>
            <pc:sldMk cId="1514090407" sldId="258"/>
            <ac:picMk id="7" creationId="{D0B233C0-DDE9-711A-57DA-19BBEAD6EB15}"/>
          </ac:picMkLst>
        </pc:picChg>
      </pc:sldChg>
      <pc:sldChg chg="addSp delSp modSp mod setBg">
        <pc:chgData name="동욱 이" userId="560c3d4df0dc6554" providerId="LiveId" clId="{64B4CAD2-1569-4354-8C32-2227A47BA5B1}" dt="2023-09-08T06:14:14.937" v="6538" actId="26606"/>
        <pc:sldMkLst>
          <pc:docMk/>
          <pc:sldMk cId="3433110717" sldId="259"/>
        </pc:sldMkLst>
        <pc:spChg chg="mod">
          <ac:chgData name="동욱 이" userId="560c3d4df0dc6554" providerId="LiveId" clId="{64B4CAD2-1569-4354-8C32-2227A47BA5B1}" dt="2023-09-08T06:14:14.937" v="6538" actId="26606"/>
          <ac:spMkLst>
            <pc:docMk/>
            <pc:sldMk cId="3433110717" sldId="259"/>
            <ac:spMk id="2" creationId="{155FC423-A217-56EB-BCC5-DAC141B06B8A}"/>
          </ac:spMkLst>
        </pc:spChg>
        <pc:spChg chg="add del mod">
          <ac:chgData name="동욱 이" userId="560c3d4df0dc6554" providerId="LiveId" clId="{64B4CAD2-1569-4354-8C32-2227A47BA5B1}" dt="2023-09-07T10:06:37.411" v="300" actId="478"/>
          <ac:spMkLst>
            <pc:docMk/>
            <pc:sldMk cId="3433110717" sldId="259"/>
            <ac:spMk id="4" creationId="{AF5C73CB-65F4-0E20-C59D-8707AD17CC71}"/>
          </ac:spMkLst>
        </pc:spChg>
        <pc:spChg chg="add">
          <ac:chgData name="동욱 이" userId="560c3d4df0dc6554" providerId="LiveId" clId="{64B4CAD2-1569-4354-8C32-2227A47BA5B1}" dt="2023-09-08T06:14:14.937" v="6538" actId="26606"/>
          <ac:spMkLst>
            <pc:docMk/>
            <pc:sldMk cId="3433110717" sldId="259"/>
            <ac:spMk id="12" creationId="{6753252F-4873-4F63-801D-CC719279A7D5}"/>
          </ac:spMkLst>
        </pc:spChg>
        <pc:spChg chg="add">
          <ac:chgData name="동욱 이" userId="560c3d4df0dc6554" providerId="LiveId" clId="{64B4CAD2-1569-4354-8C32-2227A47BA5B1}" dt="2023-09-08T06:14:14.937" v="6538" actId="26606"/>
          <ac:spMkLst>
            <pc:docMk/>
            <pc:sldMk cId="3433110717" sldId="259"/>
            <ac:spMk id="14" creationId="{047C8CCB-F95D-4249-92DD-651249D3535A}"/>
          </ac:spMkLst>
        </pc:spChg>
        <pc:picChg chg="del">
          <ac:chgData name="동욱 이" userId="560c3d4df0dc6554" providerId="LiveId" clId="{64B4CAD2-1569-4354-8C32-2227A47BA5B1}" dt="2023-09-07T10:06:03.220" v="299" actId="478"/>
          <ac:picMkLst>
            <pc:docMk/>
            <pc:sldMk cId="3433110717" sldId="259"/>
            <ac:picMk id="5" creationId="{F2788546-D8E7-4AFB-D86D-0938088AF31D}"/>
          </ac:picMkLst>
        </pc:picChg>
        <pc:picChg chg="add mod">
          <ac:chgData name="동욱 이" userId="560c3d4df0dc6554" providerId="LiveId" clId="{64B4CAD2-1569-4354-8C32-2227A47BA5B1}" dt="2023-09-08T06:14:14.937" v="6538" actId="26606"/>
          <ac:picMkLst>
            <pc:docMk/>
            <pc:sldMk cId="3433110717" sldId="259"/>
            <ac:picMk id="7" creationId="{BCCECC95-9E42-8A34-A0A9-11DF526A233D}"/>
          </ac:picMkLst>
        </pc:picChg>
      </pc:sldChg>
      <pc:sldChg chg="addSp delSp modSp mod setBg addAnim">
        <pc:chgData name="동욱 이" userId="560c3d4df0dc6554" providerId="LiveId" clId="{64B4CAD2-1569-4354-8C32-2227A47BA5B1}" dt="2023-09-08T06:15:08.900" v="6547" actId="26606"/>
        <pc:sldMkLst>
          <pc:docMk/>
          <pc:sldMk cId="1739024852" sldId="260"/>
        </pc:sldMkLst>
        <pc:spChg chg="mod ord">
          <ac:chgData name="동욱 이" userId="560c3d4df0dc6554" providerId="LiveId" clId="{64B4CAD2-1569-4354-8C32-2227A47BA5B1}" dt="2023-09-08T06:15:08.900" v="6547" actId="26606"/>
          <ac:spMkLst>
            <pc:docMk/>
            <pc:sldMk cId="1739024852" sldId="260"/>
            <ac:spMk id="2" creationId="{B6A79CD7-57FE-3031-4BEC-15605B3CF167}"/>
          </ac:spMkLst>
        </pc:spChg>
        <pc:spChg chg="add del mod">
          <ac:chgData name="동욱 이" userId="560c3d4df0dc6554" providerId="LiveId" clId="{64B4CAD2-1569-4354-8C32-2227A47BA5B1}" dt="2023-09-07T10:07:05.188" v="309" actId="478"/>
          <ac:spMkLst>
            <pc:docMk/>
            <pc:sldMk cId="1739024852" sldId="260"/>
            <ac:spMk id="4" creationId="{4C39AAA1-B3F6-A6C8-43F2-9C90134A9D19}"/>
          </ac:spMkLst>
        </pc:spChg>
        <pc:spChg chg="add del">
          <ac:chgData name="동욱 이" userId="560c3d4df0dc6554" providerId="LiveId" clId="{64B4CAD2-1569-4354-8C32-2227A47BA5B1}" dt="2023-09-08T06:14:48.456" v="6540" actId="26606"/>
          <ac:spMkLst>
            <pc:docMk/>
            <pc:sldMk cId="1739024852" sldId="260"/>
            <ac:spMk id="12" creationId="{C7D023E4-8DE1-436E-9847-ED6A4B4B04FD}"/>
          </ac:spMkLst>
        </pc:spChg>
        <pc:spChg chg="add del">
          <ac:chgData name="동욱 이" userId="560c3d4df0dc6554" providerId="LiveId" clId="{64B4CAD2-1569-4354-8C32-2227A47BA5B1}" dt="2023-09-08T06:14:48.456" v="6540" actId="26606"/>
          <ac:spMkLst>
            <pc:docMk/>
            <pc:sldMk cId="1739024852" sldId="260"/>
            <ac:spMk id="14" creationId="{8B2B1708-8CE4-4A20-94F5-55118AE2CBD7}"/>
          </ac:spMkLst>
        </pc:spChg>
        <pc:spChg chg="add del">
          <ac:chgData name="동욱 이" userId="560c3d4df0dc6554" providerId="LiveId" clId="{64B4CAD2-1569-4354-8C32-2227A47BA5B1}" dt="2023-09-08T06:14:48.456" v="6540" actId="26606"/>
          <ac:spMkLst>
            <pc:docMk/>
            <pc:sldMk cId="1739024852" sldId="260"/>
            <ac:spMk id="20" creationId="{C58F402F-FDB5-409B-8818-B6FCE06E577C}"/>
          </ac:spMkLst>
        </pc:spChg>
        <pc:spChg chg="add del">
          <ac:chgData name="동욱 이" userId="560c3d4df0dc6554" providerId="LiveId" clId="{64B4CAD2-1569-4354-8C32-2227A47BA5B1}" dt="2023-09-08T06:15:08.900" v="6547" actId="26606"/>
          <ac:spMkLst>
            <pc:docMk/>
            <pc:sldMk cId="1739024852" sldId="260"/>
            <ac:spMk id="31" creationId="{16C5FA50-8D52-4617-AF91-5C7B1C8352F1}"/>
          </ac:spMkLst>
        </pc:spChg>
        <pc:spChg chg="add del">
          <ac:chgData name="동욱 이" userId="560c3d4df0dc6554" providerId="LiveId" clId="{64B4CAD2-1569-4354-8C32-2227A47BA5B1}" dt="2023-09-08T06:15:08.900" v="6547" actId="26606"/>
          <ac:spMkLst>
            <pc:docMk/>
            <pc:sldMk cId="1739024852" sldId="260"/>
            <ac:spMk id="32" creationId="{E223798C-12AD-4B0C-A50C-D676347D67CF}"/>
          </ac:spMkLst>
        </pc:spChg>
        <pc:spChg chg="add del">
          <ac:chgData name="동욱 이" userId="560c3d4df0dc6554" providerId="LiveId" clId="{64B4CAD2-1569-4354-8C32-2227A47BA5B1}" dt="2023-09-08T06:15:07.904" v="6544" actId="26606"/>
          <ac:spMkLst>
            <pc:docMk/>
            <pc:sldMk cId="1739024852" sldId="260"/>
            <ac:spMk id="37" creationId="{16C5FA50-8D52-4617-AF91-5C7B1C8352F1}"/>
          </ac:spMkLst>
        </pc:spChg>
        <pc:spChg chg="add del">
          <ac:chgData name="동욱 이" userId="560c3d4df0dc6554" providerId="LiveId" clId="{64B4CAD2-1569-4354-8C32-2227A47BA5B1}" dt="2023-09-08T06:15:07.904" v="6544" actId="26606"/>
          <ac:spMkLst>
            <pc:docMk/>
            <pc:sldMk cId="1739024852" sldId="260"/>
            <ac:spMk id="39" creationId="{E223798C-12AD-4B0C-A50C-D676347D67CF}"/>
          </ac:spMkLst>
        </pc:spChg>
        <pc:spChg chg="add del">
          <ac:chgData name="동욱 이" userId="560c3d4df0dc6554" providerId="LiveId" clId="{64B4CAD2-1569-4354-8C32-2227A47BA5B1}" dt="2023-09-08T06:15:08.895" v="6546" actId="26606"/>
          <ac:spMkLst>
            <pc:docMk/>
            <pc:sldMk cId="1739024852" sldId="260"/>
            <ac:spMk id="41" creationId="{D07DD2DE-F619-49DD-B5E7-03A290FF4ED1}"/>
          </ac:spMkLst>
        </pc:spChg>
        <pc:spChg chg="add del">
          <ac:chgData name="동욱 이" userId="560c3d4df0dc6554" providerId="LiveId" clId="{64B4CAD2-1569-4354-8C32-2227A47BA5B1}" dt="2023-09-08T06:15:08.895" v="6546" actId="26606"/>
          <ac:spMkLst>
            <pc:docMk/>
            <pc:sldMk cId="1739024852" sldId="260"/>
            <ac:spMk id="42" creationId="{A8384FB5-9ADC-4DDC-881B-597D56F5B15D}"/>
          </ac:spMkLst>
        </pc:spChg>
        <pc:spChg chg="add del">
          <ac:chgData name="동욱 이" userId="560c3d4df0dc6554" providerId="LiveId" clId="{64B4CAD2-1569-4354-8C32-2227A47BA5B1}" dt="2023-09-08T06:15:08.895" v="6546" actId="26606"/>
          <ac:spMkLst>
            <pc:docMk/>
            <pc:sldMk cId="1739024852" sldId="260"/>
            <ac:spMk id="43" creationId="{85149191-5F60-4A28-AAFF-039F96B0F3EC}"/>
          </ac:spMkLst>
        </pc:spChg>
        <pc:spChg chg="add del">
          <ac:chgData name="동욱 이" userId="560c3d4df0dc6554" providerId="LiveId" clId="{64B4CAD2-1569-4354-8C32-2227A47BA5B1}" dt="2023-09-08T06:15:08.895" v="6546" actId="26606"/>
          <ac:spMkLst>
            <pc:docMk/>
            <pc:sldMk cId="1739024852" sldId="260"/>
            <ac:spMk id="44" creationId="{91E5A9A7-95C6-4F4F-B00E-C82E07FE62EF}"/>
          </ac:spMkLst>
        </pc:spChg>
        <pc:spChg chg="add del">
          <ac:chgData name="동욱 이" userId="560c3d4df0dc6554" providerId="LiveId" clId="{64B4CAD2-1569-4354-8C32-2227A47BA5B1}" dt="2023-09-08T06:15:08.895" v="6546" actId="26606"/>
          <ac:spMkLst>
            <pc:docMk/>
            <pc:sldMk cId="1739024852" sldId="260"/>
            <ac:spMk id="45" creationId="{F8260ED5-17F7-4158-B241-D51DD4CF1B7E}"/>
          </ac:spMkLst>
        </pc:spChg>
        <pc:spChg chg="add">
          <ac:chgData name="동욱 이" userId="560c3d4df0dc6554" providerId="LiveId" clId="{64B4CAD2-1569-4354-8C32-2227A47BA5B1}" dt="2023-09-08T06:15:08.900" v="6547" actId="26606"/>
          <ac:spMkLst>
            <pc:docMk/>
            <pc:sldMk cId="1739024852" sldId="260"/>
            <ac:spMk id="47" creationId="{BEE73255-8084-4DF9-BB0B-15EAC92E2CB9}"/>
          </ac:spMkLst>
        </pc:spChg>
        <pc:spChg chg="add">
          <ac:chgData name="동욱 이" userId="560c3d4df0dc6554" providerId="LiveId" clId="{64B4CAD2-1569-4354-8C32-2227A47BA5B1}" dt="2023-09-08T06:15:08.900" v="6547" actId="26606"/>
          <ac:spMkLst>
            <pc:docMk/>
            <pc:sldMk cId="1739024852" sldId="260"/>
            <ac:spMk id="48" creationId="{67048353-8981-459A-9BC6-9711CE462E06}"/>
          </ac:spMkLst>
        </pc:spChg>
        <pc:grpChg chg="add del">
          <ac:chgData name="동욱 이" userId="560c3d4df0dc6554" providerId="LiveId" clId="{64B4CAD2-1569-4354-8C32-2227A47BA5B1}" dt="2023-09-08T06:14:48.456" v="6540" actId="26606"/>
          <ac:grpSpMkLst>
            <pc:docMk/>
            <pc:sldMk cId="1739024852" sldId="260"/>
            <ac:grpSpMk id="16" creationId="{5D095D3E-C464-41D5-87FA-07742698A722}"/>
          </ac:grpSpMkLst>
        </pc:grpChg>
        <pc:grpChg chg="add del">
          <ac:chgData name="동욱 이" userId="560c3d4df0dc6554" providerId="LiveId" clId="{64B4CAD2-1569-4354-8C32-2227A47BA5B1}" dt="2023-09-08T06:14:48.456" v="6540" actId="26606"/>
          <ac:grpSpMkLst>
            <pc:docMk/>
            <pc:sldMk cId="1739024852" sldId="260"/>
            <ac:grpSpMk id="22" creationId="{E27AF472-EAE3-4572-AB69-B92BD10DBC6D}"/>
          </ac:grpSpMkLst>
        </pc:grpChg>
        <pc:picChg chg="del">
          <ac:chgData name="동욱 이" userId="560c3d4df0dc6554" providerId="LiveId" clId="{64B4CAD2-1569-4354-8C32-2227A47BA5B1}" dt="2023-09-07T10:07:03.266" v="308" actId="478"/>
          <ac:picMkLst>
            <pc:docMk/>
            <pc:sldMk cId="1739024852" sldId="260"/>
            <ac:picMk id="5" creationId="{6DE0BA7E-6323-6DC6-02FE-5D15DE06D130}"/>
          </ac:picMkLst>
        </pc:picChg>
        <pc:picChg chg="add mod">
          <ac:chgData name="동욱 이" userId="560c3d4df0dc6554" providerId="LiveId" clId="{64B4CAD2-1569-4354-8C32-2227A47BA5B1}" dt="2023-09-08T06:15:08.900" v="6547" actId="26606"/>
          <ac:picMkLst>
            <pc:docMk/>
            <pc:sldMk cId="1739024852" sldId="260"/>
            <ac:picMk id="7" creationId="{9EE44A45-D232-78BD-B901-357CD7032DA0}"/>
          </ac:picMkLst>
        </pc:picChg>
      </pc:sldChg>
      <pc:sldChg chg="addSp delSp modSp mod setBg">
        <pc:chgData name="동욱 이" userId="560c3d4df0dc6554" providerId="LiveId" clId="{64B4CAD2-1569-4354-8C32-2227A47BA5B1}" dt="2023-09-08T06:16:11.872" v="6550" actId="26606"/>
        <pc:sldMkLst>
          <pc:docMk/>
          <pc:sldMk cId="3809951773" sldId="261"/>
        </pc:sldMkLst>
        <pc:spChg chg="mod">
          <ac:chgData name="동욱 이" userId="560c3d4df0dc6554" providerId="LiveId" clId="{64B4CAD2-1569-4354-8C32-2227A47BA5B1}" dt="2023-09-08T06:16:11.872" v="6550" actId="26606"/>
          <ac:spMkLst>
            <pc:docMk/>
            <pc:sldMk cId="3809951773" sldId="261"/>
            <ac:spMk id="4" creationId="{61F1BA8D-BB67-6CE3-96A6-B2F936621DBD}"/>
          </ac:spMkLst>
        </pc:spChg>
        <pc:spChg chg="add del">
          <ac:chgData name="동욱 이" userId="560c3d4df0dc6554" providerId="LiveId" clId="{64B4CAD2-1569-4354-8C32-2227A47BA5B1}" dt="2023-09-08T06:15:45.628" v="6549" actId="26606"/>
          <ac:spMkLst>
            <pc:docMk/>
            <pc:sldMk cId="3809951773" sldId="261"/>
            <ac:spMk id="10" creationId="{9203DE33-2CD4-4CA8-9AF3-37C3B65133B0}"/>
          </ac:spMkLst>
        </pc:spChg>
        <pc:spChg chg="add del">
          <ac:chgData name="동욱 이" userId="560c3d4df0dc6554" providerId="LiveId" clId="{64B4CAD2-1569-4354-8C32-2227A47BA5B1}" dt="2023-09-08T06:15:45.628" v="6549" actId="26606"/>
          <ac:spMkLst>
            <pc:docMk/>
            <pc:sldMk cId="3809951773" sldId="261"/>
            <ac:spMk id="12" creationId="{0AF57B88-1D4C-41FA-A761-EC1DD10C35CB}"/>
          </ac:spMkLst>
        </pc:spChg>
        <pc:spChg chg="add del">
          <ac:chgData name="동욱 이" userId="560c3d4df0dc6554" providerId="LiveId" clId="{64B4CAD2-1569-4354-8C32-2227A47BA5B1}" dt="2023-09-08T06:15:45.628" v="6549" actId="26606"/>
          <ac:spMkLst>
            <pc:docMk/>
            <pc:sldMk cId="3809951773" sldId="261"/>
            <ac:spMk id="14" creationId="{D2548F45-5164-4ABB-8212-7F293FDED8D4}"/>
          </ac:spMkLst>
        </pc:spChg>
        <pc:spChg chg="add del">
          <ac:chgData name="동욱 이" userId="560c3d4df0dc6554" providerId="LiveId" clId="{64B4CAD2-1569-4354-8C32-2227A47BA5B1}" dt="2023-09-08T06:15:45.628" v="6549" actId="26606"/>
          <ac:spMkLst>
            <pc:docMk/>
            <pc:sldMk cId="3809951773" sldId="261"/>
            <ac:spMk id="16" creationId="{5E81CCFB-7BEF-4186-86FB-D09450B4D02D}"/>
          </ac:spMkLst>
        </pc:spChg>
        <pc:spChg chg="add del">
          <ac:chgData name="동욱 이" userId="560c3d4df0dc6554" providerId="LiveId" clId="{64B4CAD2-1569-4354-8C32-2227A47BA5B1}" dt="2023-09-08T06:16:11.872" v="6550" actId="26606"/>
          <ac:spMkLst>
            <pc:docMk/>
            <pc:sldMk cId="3809951773" sldId="261"/>
            <ac:spMk id="21" creationId="{3A826B85-D58A-48FB-ABB8-881A5F8CC27B}"/>
          </ac:spMkLst>
        </pc:spChg>
        <pc:spChg chg="add del">
          <ac:chgData name="동욱 이" userId="560c3d4df0dc6554" providerId="LiveId" clId="{64B4CAD2-1569-4354-8C32-2227A47BA5B1}" dt="2023-09-08T06:16:11.872" v="6550" actId="26606"/>
          <ac:spMkLst>
            <pc:docMk/>
            <pc:sldMk cId="3809951773" sldId="261"/>
            <ac:spMk id="23" creationId="{20B579A7-44A3-4863-B4F6-E1E3D667A58D}"/>
          </ac:spMkLst>
        </pc:spChg>
        <pc:spChg chg="add">
          <ac:chgData name="동욱 이" userId="560c3d4df0dc6554" providerId="LiveId" clId="{64B4CAD2-1569-4354-8C32-2227A47BA5B1}" dt="2023-09-08T06:16:11.872" v="6550" actId="26606"/>
          <ac:spMkLst>
            <pc:docMk/>
            <pc:sldMk cId="3809951773" sldId="261"/>
            <ac:spMk id="28" creationId="{E8D41CF8-5232-42BC-8D05-AFEDE215398E}"/>
          </ac:spMkLst>
        </pc:spChg>
        <pc:spChg chg="add">
          <ac:chgData name="동욱 이" userId="560c3d4df0dc6554" providerId="LiveId" clId="{64B4CAD2-1569-4354-8C32-2227A47BA5B1}" dt="2023-09-08T06:16:11.872" v="6550" actId="26606"/>
          <ac:spMkLst>
            <pc:docMk/>
            <pc:sldMk cId="3809951773" sldId="261"/>
            <ac:spMk id="30" creationId="{49237091-E62C-4878-AA4C-0B9995ADB28F}"/>
          </ac:spMkLst>
        </pc:spChg>
        <pc:picChg chg="add mod ord">
          <ac:chgData name="동욱 이" userId="560c3d4df0dc6554" providerId="LiveId" clId="{64B4CAD2-1569-4354-8C32-2227A47BA5B1}" dt="2023-09-08T06:16:11.872" v="6550" actId="26606"/>
          <ac:picMkLst>
            <pc:docMk/>
            <pc:sldMk cId="3809951773" sldId="261"/>
            <ac:picMk id="6" creationId="{04F2C70E-C35F-4DD1-E3A5-AF4B1830570B}"/>
          </ac:picMkLst>
        </pc:picChg>
      </pc:sldChg>
      <pc:sldChg chg="addSp modSp mod setBg">
        <pc:chgData name="동욱 이" userId="560c3d4df0dc6554" providerId="LiveId" clId="{64B4CAD2-1569-4354-8C32-2227A47BA5B1}" dt="2023-09-08T06:16:45.839" v="6551" actId="26606"/>
        <pc:sldMkLst>
          <pc:docMk/>
          <pc:sldMk cId="2897815158" sldId="262"/>
        </pc:sldMkLst>
        <pc:spChg chg="mod">
          <ac:chgData name="동욱 이" userId="560c3d4df0dc6554" providerId="LiveId" clId="{64B4CAD2-1569-4354-8C32-2227A47BA5B1}" dt="2023-09-08T06:16:45.839" v="6551" actId="26606"/>
          <ac:spMkLst>
            <pc:docMk/>
            <pc:sldMk cId="2897815158" sldId="262"/>
            <ac:spMk id="2" creationId="{8DE3DA52-DFDF-C120-6B68-B83497923FFE}"/>
          </ac:spMkLst>
        </pc:spChg>
        <pc:spChg chg="add">
          <ac:chgData name="동욱 이" userId="560c3d4df0dc6554" providerId="LiveId" clId="{64B4CAD2-1569-4354-8C32-2227A47BA5B1}" dt="2023-09-08T06:16:45.839" v="6551" actId="26606"/>
          <ac:spMkLst>
            <pc:docMk/>
            <pc:sldMk cId="2897815158" sldId="262"/>
            <ac:spMk id="14" creationId="{6753252F-4873-4F63-801D-CC719279A7D5}"/>
          </ac:spMkLst>
        </pc:spChg>
        <pc:spChg chg="add">
          <ac:chgData name="동욱 이" userId="560c3d4df0dc6554" providerId="LiveId" clId="{64B4CAD2-1569-4354-8C32-2227A47BA5B1}" dt="2023-09-08T06:16:45.839" v="6551" actId="26606"/>
          <ac:spMkLst>
            <pc:docMk/>
            <pc:sldMk cId="2897815158" sldId="262"/>
            <ac:spMk id="16" creationId="{047C8CCB-F95D-4249-92DD-651249D3535A}"/>
          </ac:spMkLst>
        </pc:spChg>
        <pc:picChg chg="mod">
          <ac:chgData name="동욱 이" userId="560c3d4df0dc6554" providerId="LiveId" clId="{64B4CAD2-1569-4354-8C32-2227A47BA5B1}" dt="2023-09-08T06:16:45.839" v="6551" actId="26606"/>
          <ac:picMkLst>
            <pc:docMk/>
            <pc:sldMk cId="2897815158" sldId="262"/>
            <ac:picMk id="9" creationId="{FC29163F-1912-044D-BEE0-DC4A40B8945C}"/>
          </ac:picMkLst>
        </pc:picChg>
      </pc:sldChg>
      <pc:sldChg chg="del">
        <pc:chgData name="동욱 이" userId="560c3d4df0dc6554" providerId="LiveId" clId="{64B4CAD2-1569-4354-8C32-2227A47BA5B1}" dt="2023-09-07T01:15:33.118" v="249" actId="47"/>
        <pc:sldMkLst>
          <pc:docMk/>
          <pc:sldMk cId="3262503639" sldId="263"/>
        </pc:sldMkLst>
      </pc:sldChg>
      <pc:sldChg chg="ord">
        <pc:chgData name="동욱 이" userId="560c3d4df0dc6554" providerId="LiveId" clId="{64B4CAD2-1569-4354-8C32-2227A47BA5B1}" dt="2023-09-07T17:14:04.062" v="3327"/>
        <pc:sldMkLst>
          <pc:docMk/>
          <pc:sldMk cId="1245395630" sldId="264"/>
        </pc:sldMkLst>
      </pc:sldChg>
      <pc:sldChg chg="addSp delSp modSp mod setBg">
        <pc:chgData name="동욱 이" userId="560c3d4df0dc6554" providerId="LiveId" clId="{64B4CAD2-1569-4354-8C32-2227A47BA5B1}" dt="2023-09-08T06:17:25.750" v="6570" actId="26606"/>
        <pc:sldMkLst>
          <pc:docMk/>
          <pc:sldMk cId="181723587" sldId="265"/>
        </pc:sldMkLst>
        <pc:spChg chg="mod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2" creationId="{38C9C819-485B-FDC1-7340-7B5E5FA1DC0F}"/>
          </ac:spMkLst>
        </pc:spChg>
        <pc:spChg chg="add del">
          <ac:chgData name="동욱 이" userId="560c3d4df0dc6554" providerId="LiveId" clId="{64B4CAD2-1569-4354-8C32-2227A47BA5B1}" dt="2023-09-08T06:17:25.750" v="6570" actId="26606"/>
          <ac:spMkLst>
            <pc:docMk/>
            <pc:sldMk cId="181723587" sldId="265"/>
            <ac:spMk id="3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8" creationId="{1B15ED52-F352-441B-82BF-E0EA34836D08}"/>
          </ac:spMkLst>
        </pc:spChg>
        <pc:spChg chg="add del">
          <ac:chgData name="동욱 이" userId="560c3d4df0dc6554" providerId="LiveId" clId="{64B4CAD2-1569-4354-8C32-2227A47BA5B1}" dt="2023-09-08T06:17:14.462" v="6555" actId="26606"/>
          <ac:spMkLst>
            <pc:docMk/>
            <pc:sldMk cId="181723587" sldId="265"/>
            <ac:spMk id="9" creationId="{C0763A76-9F1C-4FC5-82B7-DD475DA461B2}"/>
          </ac:spMkLst>
        </pc:spChg>
        <pc:spChg chg="add del">
          <ac:chgData name="동욱 이" userId="560c3d4df0dc6554" providerId="LiveId" clId="{64B4CAD2-1569-4354-8C32-2227A47BA5B1}" dt="2023-09-08T06:17:07.344" v="6553" actId="26606"/>
          <ac:spMkLst>
            <pc:docMk/>
            <pc:sldMk cId="181723587" sldId="265"/>
            <ac:spMk id="10" creationId="{B50AB553-2A96-4A92-96F2-93548E096954}"/>
          </ac:spMkLst>
        </pc:spChg>
        <pc:spChg chg="add del">
          <ac:chgData name="동욱 이" userId="560c3d4df0dc6554" providerId="LiveId" clId="{64B4CAD2-1569-4354-8C32-2227A47BA5B1}" dt="2023-09-08T06:17:14.462" v="6555" actId="26606"/>
          <ac:spMkLst>
            <pc:docMk/>
            <pc:sldMk cId="181723587" sldId="265"/>
            <ac:spMk id="11" creationId="{E81BF4F6-F2CF-4984-9D14-D6966D92F99F}"/>
          </ac:spMkLst>
        </pc:spChg>
        <pc:spChg chg="add del">
          <ac:chgData name="동욱 이" userId="560c3d4df0dc6554" providerId="LiveId" clId="{64B4CAD2-1569-4354-8C32-2227A47BA5B1}" dt="2023-09-08T06:17:14.462" v="6555" actId="26606"/>
          <ac:spMkLst>
            <pc:docMk/>
            <pc:sldMk cId="181723587" sldId="265"/>
            <ac:spMk id="12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14" creationId="{375E0459-6403-40CD-989D-56A4407CA12E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15" creationId="{3B2E3793-BFE6-45A2-9B7B-E18844431C99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16" creationId="{53E5B1A8-3AC9-4BD1-9BBC-78CA94F2D1BA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17" creationId="{BC4C4868-CB8F-4AF9-9CDB-8108F2C19B67}"/>
          </ac:spMkLst>
        </pc:spChg>
        <pc:spChg chg="add del">
          <ac:chgData name="동욱 이" userId="560c3d4df0dc6554" providerId="LiveId" clId="{64B4CAD2-1569-4354-8C32-2227A47BA5B1}" dt="2023-09-08T06:17:15.601" v="6557" actId="26606"/>
          <ac:spMkLst>
            <pc:docMk/>
            <pc:sldMk cId="181723587" sldId="265"/>
            <ac:spMk id="18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6.308" v="6559" actId="26606"/>
          <ac:spMkLst>
            <pc:docMk/>
            <pc:sldMk cId="181723587" sldId="265"/>
            <ac:spMk id="20" creationId="{3ECBE1F1-D69B-4AFA-ABD5-8E41720EF6DE}"/>
          </ac:spMkLst>
        </pc:spChg>
        <pc:spChg chg="add del">
          <ac:chgData name="동욱 이" userId="560c3d4df0dc6554" providerId="LiveId" clId="{64B4CAD2-1569-4354-8C32-2227A47BA5B1}" dt="2023-09-08T06:17:16.308" v="6559" actId="26606"/>
          <ac:spMkLst>
            <pc:docMk/>
            <pc:sldMk cId="181723587" sldId="265"/>
            <ac:spMk id="22" creationId="{603A6265-E10C-4B85-9C20-E75FCAF9CC63}"/>
          </ac:spMkLst>
        </pc:spChg>
        <pc:spChg chg="add del">
          <ac:chgData name="동욱 이" userId="560c3d4df0dc6554" providerId="LiveId" clId="{64B4CAD2-1569-4354-8C32-2227A47BA5B1}" dt="2023-09-08T06:17:16.308" v="6559" actId="26606"/>
          <ac:spMkLst>
            <pc:docMk/>
            <pc:sldMk cId="181723587" sldId="265"/>
            <ac:spMk id="23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25" creationId="{1B15ED52-F352-441B-82BF-E0EA34836D08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26" creationId="{3B2E3793-BFE6-45A2-9B7B-E18844431C99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27" creationId="{BC4C4868-CB8F-4AF9-9CDB-8108F2C19B67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28" creationId="{375E0459-6403-40CD-989D-56A4407CA12E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29" creationId="{53E5B1A8-3AC9-4BD1-9BBC-78CA94F2D1BA}"/>
          </ac:spMkLst>
        </pc:spChg>
        <pc:spChg chg="add del">
          <ac:chgData name="동욱 이" userId="560c3d4df0dc6554" providerId="LiveId" clId="{64B4CAD2-1569-4354-8C32-2227A47BA5B1}" dt="2023-09-08T06:17:17.399" v="6561" actId="26606"/>
          <ac:spMkLst>
            <pc:docMk/>
            <pc:sldMk cId="181723587" sldId="265"/>
            <ac:spMk id="30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2" creationId="{DEE2AD96-B495-4E06-9291-B71706F728CB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3" creationId="{53CF6D67-C5A8-4ADD-9E8E-1E38CA1D3166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4" creationId="{86909FA0-B515-4681-B7A8-FA281D133B94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5" creationId="{21C9FE86-FCC3-4A31-AA1C-C882262B7FE7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6" creationId="{7D96243B-ECED-4B71-8E06-AE9A285EAD20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7" creationId="{A09989E4-EFDC-4A90-A633-E0525FB4139E}"/>
          </ac:spMkLst>
        </pc:spChg>
        <pc:spChg chg="add del">
          <ac:chgData name="동욱 이" userId="560c3d4df0dc6554" providerId="LiveId" clId="{64B4CAD2-1569-4354-8C32-2227A47BA5B1}" dt="2023-09-08T06:17:18.040" v="6563" actId="26606"/>
          <ac:spMkLst>
            <pc:docMk/>
            <pc:sldMk cId="181723587" sldId="265"/>
            <ac:spMk id="38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9.199" v="6565" actId="26606"/>
          <ac:spMkLst>
            <pc:docMk/>
            <pc:sldMk cId="181723587" sldId="265"/>
            <ac:spMk id="40" creationId="{979E27D9-03C7-44E2-9FF8-15D0C8506AF7}"/>
          </ac:spMkLst>
        </pc:spChg>
        <pc:spChg chg="add del">
          <ac:chgData name="동욱 이" userId="560c3d4df0dc6554" providerId="LiveId" clId="{64B4CAD2-1569-4354-8C32-2227A47BA5B1}" dt="2023-09-08T06:17:19.199" v="6565" actId="26606"/>
          <ac:spMkLst>
            <pc:docMk/>
            <pc:sldMk cId="181723587" sldId="265"/>
            <ac:spMk id="41" creationId="{53B0BE12-EDD6-701E-C505-9F3C52D3F11A}"/>
          </ac:spMkLst>
        </pc:spChg>
        <pc:spChg chg="add del">
          <ac:chgData name="동욱 이" userId="560c3d4df0dc6554" providerId="LiveId" clId="{64B4CAD2-1569-4354-8C32-2227A47BA5B1}" dt="2023-09-08T06:17:19.199" v="6565" actId="26606"/>
          <ac:spMkLst>
            <pc:docMk/>
            <pc:sldMk cId="181723587" sldId="265"/>
            <ac:spMk id="42" creationId="{EEBF1590-3B36-48EE-A89D-3B6F3CB256AB}"/>
          </ac:spMkLst>
        </pc:spChg>
        <pc:spChg chg="add del">
          <ac:chgData name="동욱 이" userId="560c3d4df0dc6554" providerId="LiveId" clId="{64B4CAD2-1569-4354-8C32-2227A47BA5B1}" dt="2023-09-08T06:17:19.199" v="6565" actId="26606"/>
          <ac:spMkLst>
            <pc:docMk/>
            <pc:sldMk cId="181723587" sldId="265"/>
            <ac:spMk id="43" creationId="{AC8F6C8C-AB5A-4548-942D-E3FD40ACBC49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45" creationId="{DEE2AD96-B495-4E06-9291-B71706F728CB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46" creationId="{53CF6D67-C5A8-4ADD-9E8E-1E38CA1D3166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47" creationId="{86909FA0-B515-4681-B7A8-FA281D133B94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48" creationId="{21C9FE86-FCC3-4A31-AA1C-C882262B7FE7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49" creationId="{7D96243B-ECED-4B71-8E06-AE9A285EAD20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50" creationId="{A09989E4-EFDC-4A90-A633-E0525FB4139E}"/>
          </ac:spMkLst>
        </pc:spChg>
        <pc:spChg chg="add del">
          <ac:chgData name="동욱 이" userId="560c3d4df0dc6554" providerId="LiveId" clId="{64B4CAD2-1569-4354-8C32-2227A47BA5B1}" dt="2023-09-08T06:17:23.605" v="6567" actId="26606"/>
          <ac:spMkLst>
            <pc:docMk/>
            <pc:sldMk cId="181723587" sldId="265"/>
            <ac:spMk id="51" creationId="{53B0BE12-EDD6-701E-C505-9F3C52D3F11A}"/>
          </ac:spMkLst>
        </pc:spChg>
        <pc:graphicFrameChg chg="add del">
          <ac:chgData name="동욱 이" userId="560c3d4df0dc6554" providerId="LiveId" clId="{64B4CAD2-1569-4354-8C32-2227A47BA5B1}" dt="2023-09-08T06:17:07.344" v="6553" actId="26606"/>
          <ac:graphicFrameMkLst>
            <pc:docMk/>
            <pc:sldMk cId="181723587" sldId="265"/>
            <ac:graphicFrameMk id="5" creationId="{0AEB708F-8375-7476-2DF6-AEECAC3B32A4}"/>
          </ac:graphicFrameMkLst>
        </pc:graphicFrameChg>
        <pc:graphicFrameChg chg="add del">
          <ac:chgData name="동욱 이" userId="560c3d4df0dc6554" providerId="LiveId" clId="{64B4CAD2-1569-4354-8C32-2227A47BA5B1}" dt="2023-09-08T06:17:25.732" v="6569" actId="26606"/>
          <ac:graphicFrameMkLst>
            <pc:docMk/>
            <pc:sldMk cId="181723587" sldId="265"/>
            <ac:graphicFrameMk id="53" creationId="{38918351-DAB3-DECA-B9FD-29F9BE83994A}"/>
          </ac:graphicFrameMkLst>
        </pc:graphicFrameChg>
        <pc:graphicFrameChg chg="add">
          <ac:chgData name="동욱 이" userId="560c3d4df0dc6554" providerId="LiveId" clId="{64B4CAD2-1569-4354-8C32-2227A47BA5B1}" dt="2023-09-08T06:17:25.750" v="6570" actId="26606"/>
          <ac:graphicFrameMkLst>
            <pc:docMk/>
            <pc:sldMk cId="181723587" sldId="265"/>
            <ac:graphicFrameMk id="55" creationId="{3822B510-B511-ECE0-DAEB-F12A62FAB7F0}"/>
          </ac:graphicFrameMkLst>
        </pc:graphicFrameChg>
        <pc:picChg chg="add del">
          <ac:chgData name="동욱 이" userId="560c3d4df0dc6554" providerId="LiveId" clId="{64B4CAD2-1569-4354-8C32-2227A47BA5B1}" dt="2023-09-08T06:17:07.344" v="6553" actId="26606"/>
          <ac:picMkLst>
            <pc:docMk/>
            <pc:sldMk cId="181723587" sldId="265"/>
            <ac:picMk id="6" creationId="{144DD28B-2A1E-2E89-473B-31AA771B21C4}"/>
          </ac:picMkLst>
        </pc:picChg>
        <pc:picChg chg="add del">
          <ac:chgData name="동욱 이" userId="560c3d4df0dc6554" providerId="LiveId" clId="{64B4CAD2-1569-4354-8C32-2227A47BA5B1}" dt="2023-09-08T06:17:14.462" v="6555" actId="26606"/>
          <ac:picMkLst>
            <pc:docMk/>
            <pc:sldMk cId="181723587" sldId="265"/>
            <ac:picMk id="13" creationId="{EA4C99BE-F6A9-DFCF-8A94-A36113597F5B}"/>
          </ac:picMkLst>
        </pc:picChg>
        <pc:picChg chg="add del">
          <ac:chgData name="동욱 이" userId="560c3d4df0dc6554" providerId="LiveId" clId="{64B4CAD2-1569-4354-8C32-2227A47BA5B1}" dt="2023-09-08T06:17:16.308" v="6559" actId="26606"/>
          <ac:picMkLst>
            <pc:docMk/>
            <pc:sldMk cId="181723587" sldId="265"/>
            <ac:picMk id="21" creationId="{F7E1D2EB-C220-2010-9404-451333694424}"/>
          </ac:picMkLst>
        </pc:picChg>
      </pc:sldChg>
      <pc:sldChg chg="addSp delSp modSp mod setBg">
        <pc:chgData name="동욱 이" userId="560c3d4df0dc6554" providerId="LiveId" clId="{64B4CAD2-1569-4354-8C32-2227A47BA5B1}" dt="2023-09-08T06:18:31.070" v="6578" actId="26606"/>
        <pc:sldMkLst>
          <pc:docMk/>
          <pc:sldMk cId="621559848" sldId="266"/>
        </pc:sldMkLst>
        <pc:spChg chg="mod ord">
          <ac:chgData name="동욱 이" userId="560c3d4df0dc6554" providerId="LiveId" clId="{64B4CAD2-1569-4354-8C32-2227A47BA5B1}" dt="2023-09-08T06:18:31.070" v="6578" actId="26606"/>
          <ac:spMkLst>
            <pc:docMk/>
            <pc:sldMk cId="621559848" sldId="266"/>
            <ac:spMk id="6" creationId="{7484D699-11A2-D04C-2775-7257DC9DDB0E}"/>
          </ac:spMkLst>
        </pc:spChg>
        <pc:spChg chg="add del">
          <ac:chgData name="동욱 이" userId="560c3d4df0dc6554" providerId="LiveId" clId="{64B4CAD2-1569-4354-8C32-2227A47BA5B1}" dt="2023-09-08T06:17:57.752" v="6574" actId="26606"/>
          <ac:spMkLst>
            <pc:docMk/>
            <pc:sldMk cId="621559848" sldId="266"/>
            <ac:spMk id="15" creationId="{8D6EA299-0840-6DEA-E670-C49AEBC87E89}"/>
          </ac:spMkLst>
        </pc:spChg>
        <pc:spChg chg="add del">
          <ac:chgData name="동욱 이" userId="560c3d4df0dc6554" providerId="LiveId" clId="{64B4CAD2-1569-4354-8C32-2227A47BA5B1}" dt="2023-09-08T06:17:57.752" v="6574" actId="26606"/>
          <ac:spMkLst>
            <pc:docMk/>
            <pc:sldMk cId="621559848" sldId="266"/>
            <ac:spMk id="16" creationId="{AE3A741D-C19B-960A-5803-1C5887147820}"/>
          </ac:spMkLst>
        </pc:spChg>
        <pc:spChg chg="add del">
          <ac:chgData name="동욱 이" userId="560c3d4df0dc6554" providerId="LiveId" clId="{64B4CAD2-1569-4354-8C32-2227A47BA5B1}" dt="2023-09-08T06:17:57.752" v="6574" actId="26606"/>
          <ac:spMkLst>
            <pc:docMk/>
            <pc:sldMk cId="621559848" sldId="266"/>
            <ac:spMk id="17" creationId="{DC39DE25-0E4E-0AA7-0932-1D78C2372786}"/>
          </ac:spMkLst>
        </pc:spChg>
        <pc:grpChg chg="add del">
          <ac:chgData name="동욱 이" userId="560c3d4df0dc6554" providerId="LiveId" clId="{64B4CAD2-1569-4354-8C32-2227A47BA5B1}" dt="2023-09-08T06:17:56.287" v="6572" actId="26606"/>
          <ac:grpSpMkLst>
            <pc:docMk/>
            <pc:sldMk cId="621559848" sldId="266"/>
            <ac:grpSpMk id="11" creationId="{31C49F18-8757-4E87-5C2E-9D6D7B82BA3B}"/>
          </ac:grpSpMkLst>
        </pc:grpChg>
        <pc:grpChg chg="add del">
          <ac:chgData name="동욱 이" userId="560c3d4df0dc6554" providerId="LiveId" clId="{64B4CAD2-1569-4354-8C32-2227A47BA5B1}" dt="2023-09-08T06:18:31.070" v="6578" actId="26606"/>
          <ac:grpSpMkLst>
            <pc:docMk/>
            <pc:sldMk cId="621559848" sldId="266"/>
            <ac:grpSpMk id="21" creationId="{434FA563-76F6-CDCF-AEA0-A7B78E44647B}"/>
          </ac:grpSpMkLst>
        </pc:grpChg>
        <pc:picChg chg="add mod">
          <ac:chgData name="동욱 이" userId="560c3d4df0dc6554" providerId="LiveId" clId="{64B4CAD2-1569-4354-8C32-2227A47BA5B1}" dt="2023-09-08T06:18:31.070" v="6578" actId="26606"/>
          <ac:picMkLst>
            <pc:docMk/>
            <pc:sldMk cId="621559848" sldId="266"/>
            <ac:picMk id="3" creationId="{D04ECA47-9235-B9FD-4792-1A2C01D216B9}"/>
          </ac:picMkLst>
        </pc:picChg>
        <pc:picChg chg="del">
          <ac:chgData name="동욱 이" userId="560c3d4df0dc6554" providerId="LiveId" clId="{64B4CAD2-1569-4354-8C32-2227A47BA5B1}" dt="2023-09-07T10:11:00.301" v="316" actId="478"/>
          <ac:picMkLst>
            <pc:docMk/>
            <pc:sldMk cId="621559848" sldId="266"/>
            <ac:picMk id="5" creationId="{08D38C1F-1EDF-0AC1-3524-FA38ABC5BB92}"/>
          </ac:picMkLst>
        </pc:picChg>
        <pc:cxnChg chg="add del">
          <ac:chgData name="동욱 이" userId="560c3d4df0dc6554" providerId="LiveId" clId="{64B4CAD2-1569-4354-8C32-2227A47BA5B1}" dt="2023-09-08T06:17:59.652" v="6576" actId="26606"/>
          <ac:cxnSpMkLst>
            <pc:docMk/>
            <pc:sldMk cId="621559848" sldId="266"/>
            <ac:cxnSpMk id="19" creationId="{249EDD1B-F94D-B4E6-ACAA-566B9A26FDE3}"/>
          </ac:cxnSpMkLst>
        </pc:cxnChg>
      </pc:sldChg>
      <pc:sldChg chg="addSp delSp modSp mod">
        <pc:chgData name="동욱 이" userId="560c3d4df0dc6554" providerId="LiveId" clId="{64B4CAD2-1569-4354-8C32-2227A47BA5B1}" dt="2023-09-07T10:12:31.317" v="330" actId="14100"/>
        <pc:sldMkLst>
          <pc:docMk/>
          <pc:sldMk cId="2313504180" sldId="267"/>
        </pc:sldMkLst>
        <pc:picChg chg="add mod">
          <ac:chgData name="동욱 이" userId="560c3d4df0dc6554" providerId="LiveId" clId="{64B4CAD2-1569-4354-8C32-2227A47BA5B1}" dt="2023-09-07T10:12:31.317" v="330" actId="14100"/>
          <ac:picMkLst>
            <pc:docMk/>
            <pc:sldMk cId="2313504180" sldId="267"/>
            <ac:picMk id="4" creationId="{3B818C59-8220-D8F1-2ED1-65DC7D2FD682}"/>
          </ac:picMkLst>
        </pc:picChg>
        <pc:picChg chg="del">
          <ac:chgData name="동욱 이" userId="560c3d4df0dc6554" providerId="LiveId" clId="{64B4CAD2-1569-4354-8C32-2227A47BA5B1}" dt="2023-09-07T10:12:10.947" v="324" actId="478"/>
          <ac:picMkLst>
            <pc:docMk/>
            <pc:sldMk cId="2313504180" sldId="267"/>
            <ac:picMk id="5" creationId="{B55536EC-63B4-A4B6-D206-269302407C77}"/>
          </ac:picMkLst>
        </pc:picChg>
      </pc:sldChg>
      <pc:sldChg chg="addSp delSp modSp mod setBg addAnim delAnim">
        <pc:chgData name="동욱 이" userId="560c3d4df0dc6554" providerId="LiveId" clId="{64B4CAD2-1569-4354-8C32-2227A47BA5B1}" dt="2023-09-08T06:19:24.595" v="6583" actId="26606"/>
        <pc:sldMkLst>
          <pc:docMk/>
          <pc:sldMk cId="3507346982" sldId="268"/>
        </pc:sldMkLst>
        <pc:spChg chg="mod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2" creationId="{8BE2662B-162C-48AC-5ADC-F8461819B3EA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7" creationId="{577D6B2E-37A3-429E-A37C-F30ED6487282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9" creationId="{5CEAD642-85CF-4750-8432-7C80C901F001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11" creationId="{FA33EEAE-15D5-4119-8C1E-89D943F911EF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13" creationId="{730D8B3B-9B80-4025-B934-26DC7D7CD231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15" creationId="{1064D5D5-227B-4F66-9AEA-46F570E793BD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17" creationId="{646B67A4-D328-4747-A82B-65E84FA46368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19" creationId="{B5A1B09C-1565-46F8-B70F-621C5EB48A09}"/>
          </ac:spMkLst>
        </pc:spChg>
        <pc:spChg chg="add del">
          <ac:chgData name="동욱 이" userId="560c3d4df0dc6554" providerId="LiveId" clId="{64B4CAD2-1569-4354-8C32-2227A47BA5B1}" dt="2023-09-08T06:19:24.595" v="6583" actId="26606"/>
          <ac:spMkLst>
            <pc:docMk/>
            <pc:sldMk cId="3507346982" sldId="268"/>
            <ac:spMk id="21" creationId="{8C516CC8-80AC-446C-A56E-9F54B7210402}"/>
          </ac:spMkLst>
        </pc:spChg>
        <pc:spChg chg="add del">
          <ac:chgData name="동욱 이" userId="560c3d4df0dc6554" providerId="LiveId" clId="{64B4CAD2-1569-4354-8C32-2227A47BA5B1}" dt="2023-09-08T06:19:22.451" v="6582" actId="26606"/>
          <ac:spMkLst>
            <pc:docMk/>
            <pc:sldMk cId="3507346982" sldId="268"/>
            <ac:spMk id="26" creationId="{73A25D70-4A55-4F72-B9C5-A69CDBF4DB42}"/>
          </ac:spMkLst>
        </pc:spChg>
        <pc:spChg chg="add del">
          <ac:chgData name="동욱 이" userId="560c3d4df0dc6554" providerId="LiveId" clId="{64B4CAD2-1569-4354-8C32-2227A47BA5B1}" dt="2023-09-08T06:19:22.451" v="6582" actId="26606"/>
          <ac:spMkLst>
            <pc:docMk/>
            <pc:sldMk cId="3507346982" sldId="268"/>
            <ac:spMk id="28" creationId="{54957100-6D8B-4161-9F2F-C0A949EC84C4}"/>
          </ac:spMkLst>
        </pc:spChg>
        <pc:spChg chg="add del">
          <ac:chgData name="동욱 이" userId="560c3d4df0dc6554" providerId="LiveId" clId="{64B4CAD2-1569-4354-8C32-2227A47BA5B1}" dt="2023-09-08T06:19:22.451" v="6582" actId="26606"/>
          <ac:spMkLst>
            <pc:docMk/>
            <pc:sldMk cId="3507346982" sldId="268"/>
            <ac:spMk id="30" creationId="{0BD8B065-EE51-4AE2-A94C-86249998FD7B}"/>
          </ac:spMkLst>
        </pc:spChg>
        <pc:grpChg chg="add del">
          <ac:chgData name="동욱 이" userId="560c3d4df0dc6554" providerId="LiveId" clId="{64B4CAD2-1569-4354-8C32-2227A47BA5B1}" dt="2023-09-08T06:19:22.451" v="6582" actId="26606"/>
          <ac:grpSpMkLst>
            <pc:docMk/>
            <pc:sldMk cId="3507346982" sldId="268"/>
            <ac:grpSpMk id="32" creationId="{18999293-B054-4B57-A26F-D04C2BB11338}"/>
          </ac:grpSpMkLst>
        </pc:grpChg>
        <pc:grpChg chg="add del">
          <ac:chgData name="동욱 이" userId="560c3d4df0dc6554" providerId="LiveId" clId="{64B4CAD2-1569-4354-8C32-2227A47BA5B1}" dt="2023-09-08T06:19:22.451" v="6582" actId="26606"/>
          <ac:grpSpMkLst>
            <pc:docMk/>
            <pc:sldMk cId="3507346982" sldId="268"/>
            <ac:grpSpMk id="38" creationId="{761945C4-D997-42F3-B59A-984CF0066715}"/>
          </ac:grpSpMkLst>
        </pc:grpChg>
      </pc:sldChg>
      <pc:sldChg chg="addSp delSp modSp mod setBg">
        <pc:chgData name="동욱 이" userId="560c3d4df0dc6554" providerId="LiveId" clId="{64B4CAD2-1569-4354-8C32-2227A47BA5B1}" dt="2023-09-08T06:20:29.207" v="6593" actId="26606"/>
        <pc:sldMkLst>
          <pc:docMk/>
          <pc:sldMk cId="511847837" sldId="269"/>
        </pc:sldMkLst>
        <pc:spChg chg="del">
          <ac:chgData name="동욱 이" userId="560c3d4df0dc6554" providerId="LiveId" clId="{64B4CAD2-1569-4354-8C32-2227A47BA5B1}" dt="2023-09-07T10:13:37.968" v="332" actId="478"/>
          <ac:spMkLst>
            <pc:docMk/>
            <pc:sldMk cId="511847837" sldId="269"/>
            <ac:spMk id="9" creationId="{96748D3E-7314-DCA0-99C7-B533668B09DC}"/>
          </ac:spMkLst>
        </pc:spChg>
        <pc:spChg chg="mod ord">
          <ac:chgData name="동욱 이" userId="560c3d4df0dc6554" providerId="LiveId" clId="{64B4CAD2-1569-4354-8C32-2227A47BA5B1}" dt="2023-09-08T06:20:29.207" v="6593" actId="26606"/>
          <ac:spMkLst>
            <pc:docMk/>
            <pc:sldMk cId="511847837" sldId="269"/>
            <ac:spMk id="11" creationId="{4959C2C7-031C-D807-633A-8B3257B5B269}"/>
          </ac:spMkLst>
        </pc:spChg>
        <pc:spChg chg="add del">
          <ac:chgData name="동욱 이" userId="560c3d4df0dc6554" providerId="LiveId" clId="{64B4CAD2-1569-4354-8C32-2227A47BA5B1}" dt="2023-09-08T06:20:13.139" v="6585" actId="26606"/>
          <ac:spMkLst>
            <pc:docMk/>
            <pc:sldMk cId="511847837" sldId="269"/>
            <ac:spMk id="16" creationId="{5C9B446A-6343-4E56-90BA-061E4DDF0FFB}"/>
          </ac:spMkLst>
        </pc:spChg>
        <pc:spChg chg="add del">
          <ac:chgData name="동욱 이" userId="560c3d4df0dc6554" providerId="LiveId" clId="{64B4CAD2-1569-4354-8C32-2227A47BA5B1}" dt="2023-09-08T06:20:13.139" v="6585" actId="26606"/>
          <ac:spMkLst>
            <pc:docMk/>
            <pc:sldMk cId="511847837" sldId="269"/>
            <ac:spMk id="18" creationId="{3EC72A1B-03D3-499C-B4BF-AC68EEC22B10}"/>
          </ac:spMkLst>
        </pc:spChg>
        <pc:spChg chg="add del">
          <ac:chgData name="동욱 이" userId="560c3d4df0dc6554" providerId="LiveId" clId="{64B4CAD2-1569-4354-8C32-2227A47BA5B1}" dt="2023-09-08T06:20:13.139" v="6585" actId="26606"/>
          <ac:spMkLst>
            <pc:docMk/>
            <pc:sldMk cId="511847837" sldId="269"/>
            <ac:spMk id="20" creationId="{216322C2-3CF0-4D33-BF90-3F384CF6D232}"/>
          </ac:spMkLst>
        </pc:spChg>
        <pc:spChg chg="add del">
          <ac:chgData name="동욱 이" userId="560c3d4df0dc6554" providerId="LiveId" clId="{64B4CAD2-1569-4354-8C32-2227A47BA5B1}" dt="2023-09-08T06:20:13.139" v="6585" actId="26606"/>
          <ac:spMkLst>
            <pc:docMk/>
            <pc:sldMk cId="511847837" sldId="269"/>
            <ac:spMk id="22" creationId="{55D4142C-5077-457F-A6AD-3FECFDB39685}"/>
          </ac:spMkLst>
        </pc:spChg>
        <pc:spChg chg="add del">
          <ac:chgData name="동욱 이" userId="560c3d4df0dc6554" providerId="LiveId" clId="{64B4CAD2-1569-4354-8C32-2227A47BA5B1}" dt="2023-09-08T06:20:13.139" v="6585" actId="26606"/>
          <ac:spMkLst>
            <pc:docMk/>
            <pc:sldMk cId="511847837" sldId="269"/>
            <ac:spMk id="24" creationId="{7A5F0580-5EE9-419F-96EE-B6529EF6E7D0}"/>
          </ac:spMkLst>
        </pc:spChg>
        <pc:spChg chg="add del">
          <ac:chgData name="동욱 이" userId="560c3d4df0dc6554" providerId="LiveId" clId="{64B4CAD2-1569-4354-8C32-2227A47BA5B1}" dt="2023-09-08T06:20:24.551" v="6589" actId="26606"/>
          <ac:spMkLst>
            <pc:docMk/>
            <pc:sldMk cId="511847837" sldId="269"/>
            <ac:spMk id="29" creationId="{B47A3059-69F2-4E12-ACD8-A5FE28191966}"/>
          </ac:spMkLst>
        </pc:spChg>
        <pc:spChg chg="add del">
          <ac:chgData name="동욱 이" userId="560c3d4df0dc6554" providerId="LiveId" clId="{64B4CAD2-1569-4354-8C32-2227A47BA5B1}" dt="2023-09-08T06:20:24.551" v="6589" actId="26606"/>
          <ac:spMkLst>
            <pc:docMk/>
            <pc:sldMk cId="511847837" sldId="269"/>
            <ac:spMk id="30" creationId="{33AE4636-AEEC-45D6-84D4-7AC2DA48ECF8}"/>
          </ac:spMkLst>
        </pc:spChg>
        <pc:spChg chg="add del">
          <ac:chgData name="동욱 이" userId="560c3d4df0dc6554" providerId="LiveId" clId="{64B4CAD2-1569-4354-8C32-2227A47BA5B1}" dt="2023-09-08T06:20:24.551" v="6589" actId="26606"/>
          <ac:spMkLst>
            <pc:docMk/>
            <pc:sldMk cId="511847837" sldId="269"/>
            <ac:spMk id="31" creationId="{8D9CE0F4-2EB2-4F1F-8AAC-DB3571D9FE10}"/>
          </ac:spMkLst>
        </pc:spChg>
        <pc:spChg chg="add del">
          <ac:chgData name="동욱 이" userId="560c3d4df0dc6554" providerId="LiveId" clId="{64B4CAD2-1569-4354-8C32-2227A47BA5B1}" dt="2023-09-08T06:20:26.376" v="6591" actId="26606"/>
          <ac:spMkLst>
            <pc:docMk/>
            <pc:sldMk cId="511847837" sldId="269"/>
            <ac:spMk id="33" creationId="{2596F992-698C-48C0-9D89-70DA4CE927EF}"/>
          </ac:spMkLst>
        </pc:spChg>
        <pc:spChg chg="add del">
          <ac:chgData name="동욱 이" userId="560c3d4df0dc6554" providerId="LiveId" clId="{64B4CAD2-1569-4354-8C32-2227A47BA5B1}" dt="2023-09-08T06:20:26.376" v="6591" actId="26606"/>
          <ac:spMkLst>
            <pc:docMk/>
            <pc:sldMk cId="511847837" sldId="269"/>
            <ac:spMk id="34" creationId="{A344AAA5-41F4-4862-97EF-688D31DC7567}"/>
          </ac:spMkLst>
        </pc:spChg>
        <pc:spChg chg="add del">
          <ac:chgData name="동욱 이" userId="560c3d4df0dc6554" providerId="LiveId" clId="{64B4CAD2-1569-4354-8C32-2227A47BA5B1}" dt="2023-09-08T06:20:26.376" v="6591" actId="26606"/>
          <ac:spMkLst>
            <pc:docMk/>
            <pc:sldMk cId="511847837" sldId="269"/>
            <ac:spMk id="35" creationId="{69E1A62C-2AAF-4B3E-8CDB-65E237080997}"/>
          </ac:spMkLst>
        </pc:spChg>
        <pc:spChg chg="add del">
          <ac:chgData name="동욱 이" userId="560c3d4df0dc6554" providerId="LiveId" clId="{64B4CAD2-1569-4354-8C32-2227A47BA5B1}" dt="2023-09-08T06:20:29.207" v="6593" actId="26606"/>
          <ac:spMkLst>
            <pc:docMk/>
            <pc:sldMk cId="511847837" sldId="269"/>
            <ac:spMk id="37" creationId="{6EA86598-DA2C-41D5-BC0C-E877F8818EEB}"/>
          </ac:spMkLst>
        </pc:spChg>
        <pc:spChg chg="add del">
          <ac:chgData name="동욱 이" userId="560c3d4df0dc6554" providerId="LiveId" clId="{64B4CAD2-1569-4354-8C32-2227A47BA5B1}" dt="2023-09-08T06:20:29.207" v="6593" actId="26606"/>
          <ac:spMkLst>
            <pc:docMk/>
            <pc:sldMk cId="511847837" sldId="269"/>
            <ac:spMk id="38" creationId="{450D3AD2-FA80-415F-A9CE-54D884561CD7}"/>
          </ac:spMkLst>
        </pc:spChg>
        <pc:spChg chg="add del">
          <ac:chgData name="동욱 이" userId="560c3d4df0dc6554" providerId="LiveId" clId="{64B4CAD2-1569-4354-8C32-2227A47BA5B1}" dt="2023-09-08T06:20:29.207" v="6593" actId="26606"/>
          <ac:spMkLst>
            <pc:docMk/>
            <pc:sldMk cId="511847837" sldId="269"/>
            <ac:spMk id="39" creationId="{87F16C5A-0D41-47A9-B0A2-9C2AD7A8CF32}"/>
          </ac:spMkLst>
        </pc:spChg>
        <pc:grpChg chg="add del">
          <ac:chgData name="동욱 이" userId="560c3d4df0dc6554" providerId="LiveId" clId="{64B4CAD2-1569-4354-8C32-2227A47BA5B1}" dt="2023-09-08T06:20:18.631" v="6587" actId="26606"/>
          <ac:grpSpMkLst>
            <pc:docMk/>
            <pc:sldMk cId="511847837" sldId="269"/>
            <ac:grpSpMk id="26" creationId="{31C49F18-8757-4E87-5C2E-9D6D7B82BA3B}"/>
          </ac:grpSpMkLst>
        </pc:grpChg>
        <pc:picChg chg="add mod">
          <ac:chgData name="동욱 이" userId="560c3d4df0dc6554" providerId="LiveId" clId="{64B4CAD2-1569-4354-8C32-2227A47BA5B1}" dt="2023-09-08T06:20:29.207" v="6593" actId="26606"/>
          <ac:picMkLst>
            <pc:docMk/>
            <pc:sldMk cId="511847837" sldId="269"/>
            <ac:picMk id="3" creationId="{7C2B7CA5-337F-43A6-C9F4-BD01AE3F257B}"/>
          </ac:picMkLst>
        </pc:picChg>
        <pc:picChg chg="del">
          <ac:chgData name="동욱 이" userId="560c3d4df0dc6554" providerId="LiveId" clId="{64B4CAD2-1569-4354-8C32-2227A47BA5B1}" dt="2023-09-07T10:13:35.686" v="331" actId="478"/>
          <ac:picMkLst>
            <pc:docMk/>
            <pc:sldMk cId="511847837" sldId="269"/>
            <ac:picMk id="5" creationId="{1532DD5B-294E-46D9-76F5-EA387C12F701}"/>
          </ac:picMkLst>
        </pc:picChg>
      </pc:sldChg>
      <pc:sldChg chg="addSp delSp modSp mod setBg">
        <pc:chgData name="동욱 이" userId="560c3d4df0dc6554" providerId="LiveId" clId="{64B4CAD2-1569-4354-8C32-2227A47BA5B1}" dt="2023-09-08T06:20:58.581" v="6605" actId="26606"/>
        <pc:sldMkLst>
          <pc:docMk/>
          <pc:sldMk cId="1342872493" sldId="271"/>
        </pc:sldMkLst>
        <pc:spChg chg="mod">
          <ac:chgData name="동욱 이" userId="560c3d4df0dc6554" providerId="LiveId" clId="{64B4CAD2-1569-4354-8C32-2227A47BA5B1}" dt="2023-09-08T06:20:58.581" v="6605" actId="26606"/>
          <ac:spMkLst>
            <pc:docMk/>
            <pc:sldMk cId="1342872493" sldId="271"/>
            <ac:spMk id="4" creationId="{8D9C6974-0BB7-254E-5066-BE61C0A749D2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9" creationId="{09588DA8-065E-4F6F-8EFD-43104AB2E0CF}"/>
          </ac:spMkLst>
        </pc:spChg>
        <pc:spChg chg="add del">
          <ac:chgData name="동욱 이" userId="560c3d4df0dc6554" providerId="LiveId" clId="{64B4CAD2-1569-4354-8C32-2227A47BA5B1}" dt="2023-09-08T06:20:44.382" v="6599" actId="26606"/>
          <ac:spMkLst>
            <pc:docMk/>
            <pc:sldMk cId="1342872493" sldId="271"/>
            <ac:spMk id="10" creationId="{70DFA0FD-AB28-4B25-B870-4D2BBC35BA1D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11" creationId="{C4285719-470E-454C-AF62-8323075F1F5B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13" creationId="{CD9FE4EF-C4D8-49A0-B2FF-81D8DB7D8A24}"/>
          </ac:spMkLst>
        </pc:spChg>
        <pc:spChg chg="add del">
          <ac:chgData name="동욱 이" userId="560c3d4df0dc6554" providerId="LiveId" clId="{64B4CAD2-1569-4354-8C32-2227A47BA5B1}" dt="2023-09-08T06:20:48.054" v="6603" actId="26606"/>
          <ac:spMkLst>
            <pc:docMk/>
            <pc:sldMk cId="1342872493" sldId="271"/>
            <ac:spMk id="14" creationId="{08C9B587-E65E-4B52-B37C-ABEBB6E87928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15" creationId="{4300840D-0A0B-4512-BACA-B439D5B9C57C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17" creationId="{D2B78728-A580-49A7-84F9-6EF6F583ADE0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19" creationId="{38FAA1A1-D861-433F-88FA-1E9D6FD31D11}"/>
          </ac:spMkLst>
        </pc:spChg>
        <pc:spChg chg="add del">
          <ac:chgData name="동욱 이" userId="560c3d4df0dc6554" providerId="LiveId" clId="{64B4CAD2-1569-4354-8C32-2227A47BA5B1}" dt="2023-09-08T06:20:38.725" v="6595" actId="26606"/>
          <ac:spMkLst>
            <pc:docMk/>
            <pc:sldMk cId="1342872493" sldId="271"/>
            <ac:spMk id="21" creationId="{8D71EDA1-87BF-4D5D-AB79-F346FD19278A}"/>
          </ac:spMkLst>
        </pc:spChg>
        <pc:spChg chg="add del">
          <ac:chgData name="동욱 이" userId="560c3d4df0dc6554" providerId="LiveId" clId="{64B4CAD2-1569-4354-8C32-2227A47BA5B1}" dt="2023-09-08T06:20:42.151" v="6597" actId="26606"/>
          <ac:spMkLst>
            <pc:docMk/>
            <pc:sldMk cId="1342872493" sldId="271"/>
            <ac:spMk id="23" creationId="{C9A36457-A5F4-4103-A443-02581C09185B}"/>
          </ac:spMkLst>
        </pc:spChg>
        <pc:spChg chg="add del">
          <ac:chgData name="동욱 이" userId="560c3d4df0dc6554" providerId="LiveId" clId="{64B4CAD2-1569-4354-8C32-2227A47BA5B1}" dt="2023-09-08T06:20:42.151" v="6597" actId="26606"/>
          <ac:spMkLst>
            <pc:docMk/>
            <pc:sldMk cId="1342872493" sldId="271"/>
            <ac:spMk id="24" creationId="{DC5FB7E8-B636-40FA-BE8D-48145C0F5C57}"/>
          </ac:spMkLst>
        </pc:spChg>
        <pc:spChg chg="add del">
          <ac:chgData name="동욱 이" userId="560c3d4df0dc6554" providerId="LiveId" clId="{64B4CAD2-1569-4354-8C32-2227A47BA5B1}" dt="2023-09-08T06:20:42.151" v="6597" actId="26606"/>
          <ac:spMkLst>
            <pc:docMk/>
            <pc:sldMk cId="1342872493" sldId="271"/>
            <ac:spMk id="25" creationId="{142DCE2C-2863-46FA-9BE7-24365A24D9BA}"/>
          </ac:spMkLst>
        </pc:spChg>
        <pc:spChg chg="add del">
          <ac:chgData name="동욱 이" userId="560c3d4df0dc6554" providerId="LiveId" clId="{64B4CAD2-1569-4354-8C32-2227A47BA5B1}" dt="2023-09-08T06:20:45.334" v="6601" actId="26606"/>
          <ac:spMkLst>
            <pc:docMk/>
            <pc:sldMk cId="1342872493" sldId="271"/>
            <ac:spMk id="31" creationId="{081EA652-8C6A-4E69-BEB9-170809474553}"/>
          </ac:spMkLst>
        </pc:spChg>
        <pc:spChg chg="add del">
          <ac:chgData name="동욱 이" userId="560c3d4df0dc6554" providerId="LiveId" clId="{64B4CAD2-1569-4354-8C32-2227A47BA5B1}" dt="2023-09-08T06:20:45.334" v="6601" actId="26606"/>
          <ac:spMkLst>
            <pc:docMk/>
            <pc:sldMk cId="1342872493" sldId="271"/>
            <ac:spMk id="32" creationId="{5298780A-33B9-4EA2-8F67-DE68AD62841B}"/>
          </ac:spMkLst>
        </pc:spChg>
        <pc:spChg chg="add del">
          <ac:chgData name="동욱 이" userId="560c3d4df0dc6554" providerId="LiveId" clId="{64B4CAD2-1569-4354-8C32-2227A47BA5B1}" dt="2023-09-08T06:20:45.334" v="6601" actId="26606"/>
          <ac:spMkLst>
            <pc:docMk/>
            <pc:sldMk cId="1342872493" sldId="271"/>
            <ac:spMk id="33" creationId="{7F488E8B-4E1E-4402-8935-D4E6C02615C7}"/>
          </ac:spMkLst>
        </pc:spChg>
        <pc:spChg chg="add del">
          <ac:chgData name="동욱 이" userId="560c3d4df0dc6554" providerId="LiveId" clId="{64B4CAD2-1569-4354-8C32-2227A47BA5B1}" dt="2023-09-08T06:20:48.054" v="6603" actId="26606"/>
          <ac:spMkLst>
            <pc:docMk/>
            <pc:sldMk cId="1342872493" sldId="271"/>
            <ac:spMk id="35" creationId="{7C432AFE-B3D2-4BFF-BF8F-96C27AFF1AC7}"/>
          </ac:spMkLst>
        </pc:spChg>
        <pc:spChg chg="add del">
          <ac:chgData name="동욱 이" userId="560c3d4df0dc6554" providerId="LiveId" clId="{64B4CAD2-1569-4354-8C32-2227A47BA5B1}" dt="2023-09-08T06:20:48.054" v="6603" actId="26606"/>
          <ac:spMkLst>
            <pc:docMk/>
            <pc:sldMk cId="1342872493" sldId="271"/>
            <ac:spMk id="37" creationId="{AF2F604E-43BE-4DC3-B983-E071523364F8}"/>
          </ac:spMkLst>
        </pc:spChg>
        <pc:spChg chg="add del">
          <ac:chgData name="동욱 이" userId="560c3d4df0dc6554" providerId="LiveId" clId="{64B4CAD2-1569-4354-8C32-2227A47BA5B1}" dt="2023-09-08T06:20:58.581" v="6605" actId="26606"/>
          <ac:spMkLst>
            <pc:docMk/>
            <pc:sldMk cId="1342872493" sldId="271"/>
            <ac:spMk id="39" creationId="{907EF6B7-1338-4443-8C46-6A318D952DFD}"/>
          </ac:spMkLst>
        </pc:spChg>
        <pc:spChg chg="add del">
          <ac:chgData name="동욱 이" userId="560c3d4df0dc6554" providerId="LiveId" clId="{64B4CAD2-1569-4354-8C32-2227A47BA5B1}" dt="2023-09-08T06:20:58.581" v="6605" actId="26606"/>
          <ac:spMkLst>
            <pc:docMk/>
            <pc:sldMk cId="1342872493" sldId="271"/>
            <ac:spMk id="40" creationId="{DAAE4CDD-124C-4DCF-9584-B6033B545DD5}"/>
          </ac:spMkLst>
        </pc:spChg>
        <pc:spChg chg="add del">
          <ac:chgData name="동욱 이" userId="560c3d4df0dc6554" providerId="LiveId" clId="{64B4CAD2-1569-4354-8C32-2227A47BA5B1}" dt="2023-09-08T06:20:58.581" v="6605" actId="26606"/>
          <ac:spMkLst>
            <pc:docMk/>
            <pc:sldMk cId="1342872493" sldId="271"/>
            <ac:spMk id="41" creationId="{081E4A58-353D-44AE-B2FC-2A74E2E400F7}"/>
          </ac:spMkLst>
        </pc:spChg>
        <pc:grpChg chg="add del">
          <ac:chgData name="동욱 이" userId="560c3d4df0dc6554" providerId="LiveId" clId="{64B4CAD2-1569-4354-8C32-2227A47BA5B1}" dt="2023-09-08T06:20:44.382" v="6599" actId="26606"/>
          <ac:grpSpMkLst>
            <pc:docMk/>
            <pc:sldMk cId="1342872493" sldId="271"/>
            <ac:grpSpMk id="12" creationId="{0D628DFB-9CD1-4E2B-8B44-9FDF7E80F6D9}"/>
          </ac:grpSpMkLst>
        </pc:grpChg>
        <pc:picChg chg="add del">
          <ac:chgData name="동욱 이" userId="560c3d4df0dc6554" providerId="LiveId" clId="{64B4CAD2-1569-4354-8C32-2227A47BA5B1}" dt="2023-09-08T06:20:44.382" v="6599" actId="26606"/>
          <ac:picMkLst>
            <pc:docMk/>
            <pc:sldMk cId="1342872493" sldId="271"/>
            <ac:picMk id="6" creationId="{47D6047F-212B-D222-6F65-03BE9850D453}"/>
          </ac:picMkLst>
        </pc:picChg>
        <pc:picChg chg="add del">
          <ac:chgData name="동욱 이" userId="560c3d4df0dc6554" providerId="LiveId" clId="{64B4CAD2-1569-4354-8C32-2227A47BA5B1}" dt="2023-09-08T06:20:48.054" v="6603" actId="26606"/>
          <ac:picMkLst>
            <pc:docMk/>
            <pc:sldMk cId="1342872493" sldId="271"/>
            <ac:picMk id="36" creationId="{6C0A2972-EF65-759A-3477-FB0E5154AA3C}"/>
          </ac:picMkLst>
        </pc:picChg>
      </pc:sldChg>
      <pc:sldChg chg="modSp new del mod">
        <pc:chgData name="동욱 이" userId="560c3d4df0dc6554" providerId="LiveId" clId="{64B4CAD2-1569-4354-8C32-2227A47BA5B1}" dt="2023-09-07T15:23:42.404" v="818" actId="47"/>
        <pc:sldMkLst>
          <pc:docMk/>
          <pc:sldMk cId="248166192" sldId="273"/>
        </pc:sldMkLst>
        <pc:spChg chg="mod">
          <ac:chgData name="동욱 이" userId="560c3d4df0dc6554" providerId="LiveId" clId="{64B4CAD2-1569-4354-8C32-2227A47BA5B1}" dt="2023-09-07T14:48:57.840" v="473" actId="6549"/>
          <ac:spMkLst>
            <pc:docMk/>
            <pc:sldMk cId="248166192" sldId="273"/>
            <ac:spMk id="2" creationId="{3B8F926D-0F7D-0A33-7C92-2F8486E621EE}"/>
          </ac:spMkLst>
        </pc:spChg>
        <pc:spChg chg="mod">
          <ac:chgData name="동욱 이" userId="560c3d4df0dc6554" providerId="LiveId" clId="{64B4CAD2-1569-4354-8C32-2227A47BA5B1}" dt="2023-09-07T15:22:56.097" v="812" actId="5793"/>
          <ac:spMkLst>
            <pc:docMk/>
            <pc:sldMk cId="248166192" sldId="273"/>
            <ac:spMk id="3" creationId="{DEBB37C6-DFCD-5871-DB78-0C4B24C18EE2}"/>
          </ac:spMkLst>
        </pc:spChg>
      </pc:sldChg>
      <pc:sldChg chg="addSp delSp modSp new mod setBg">
        <pc:chgData name="동욱 이" userId="560c3d4df0dc6554" providerId="LiveId" clId="{64B4CAD2-1569-4354-8C32-2227A47BA5B1}" dt="2023-09-08T06:23:39.155" v="6624" actId="6549"/>
        <pc:sldMkLst>
          <pc:docMk/>
          <pc:sldMk cId="3305175723" sldId="274"/>
        </pc:sldMkLst>
        <pc:spChg chg="del">
          <ac:chgData name="동욱 이" userId="560c3d4df0dc6554" providerId="LiveId" clId="{64B4CAD2-1569-4354-8C32-2227A47BA5B1}" dt="2023-09-07T15:19:44.524" v="633" actId="478"/>
          <ac:spMkLst>
            <pc:docMk/>
            <pc:sldMk cId="3305175723" sldId="274"/>
            <ac:spMk id="2" creationId="{C3D70411-5A9F-FC8B-B238-FC424A2EF9AA}"/>
          </ac:spMkLst>
        </pc:spChg>
        <pc:spChg chg="del">
          <ac:chgData name="동욱 이" userId="560c3d4df0dc6554" providerId="LiveId" clId="{64B4CAD2-1569-4354-8C32-2227A47BA5B1}" dt="2023-09-07T15:19:45.287" v="634" actId="478"/>
          <ac:spMkLst>
            <pc:docMk/>
            <pc:sldMk cId="3305175723" sldId="274"/>
            <ac:spMk id="3" creationId="{957B9D00-E04E-884C-B987-C1BBEDCAF8B9}"/>
          </ac:spMkLst>
        </pc:spChg>
        <pc:spChg chg="add mod">
          <ac:chgData name="동욱 이" userId="560c3d4df0dc6554" providerId="LiveId" clId="{64B4CAD2-1569-4354-8C32-2227A47BA5B1}" dt="2023-09-08T06:23:39.155" v="6624" actId="6549"/>
          <ac:spMkLst>
            <pc:docMk/>
            <pc:sldMk cId="3305175723" sldId="274"/>
            <ac:spMk id="6" creationId="{D1C03F91-FB54-99AB-C4E8-ABCA98722E93}"/>
          </ac:spMkLst>
        </pc:spChg>
        <pc:spChg chg="add mod ord">
          <ac:chgData name="동욱 이" userId="560c3d4df0dc6554" providerId="LiveId" clId="{64B4CAD2-1569-4354-8C32-2227A47BA5B1}" dt="2023-09-08T06:21:13.089" v="6609" actId="26606"/>
          <ac:spMkLst>
            <pc:docMk/>
            <pc:sldMk cId="3305175723" sldId="274"/>
            <ac:spMk id="7" creationId="{D9B396A7-D5BD-F410-D2D1-E66FDE8CB975}"/>
          </ac:spMkLst>
        </pc:spChg>
        <pc:spChg chg="add del">
          <ac:chgData name="동욱 이" userId="560c3d4df0dc6554" providerId="LiveId" clId="{64B4CAD2-1569-4354-8C32-2227A47BA5B1}" dt="2023-09-08T06:21:10.349" v="6607" actId="26606"/>
          <ac:spMkLst>
            <pc:docMk/>
            <pc:sldMk cId="3305175723" sldId="274"/>
            <ac:spMk id="12" creationId="{3AFE8227-C443-417B-BA91-520EB1EF4559}"/>
          </ac:spMkLst>
        </pc:spChg>
        <pc:spChg chg="add del">
          <ac:chgData name="동욱 이" userId="560c3d4df0dc6554" providerId="LiveId" clId="{64B4CAD2-1569-4354-8C32-2227A47BA5B1}" dt="2023-09-08T06:21:10.349" v="6607" actId="26606"/>
          <ac:spMkLst>
            <pc:docMk/>
            <pc:sldMk cId="3305175723" sldId="274"/>
            <ac:spMk id="14" creationId="{907741FC-B544-4A6E-B831-6789D042333D}"/>
          </ac:spMkLst>
        </pc:spChg>
        <pc:spChg chg="add del">
          <ac:chgData name="동욱 이" userId="560c3d4df0dc6554" providerId="LiveId" clId="{64B4CAD2-1569-4354-8C32-2227A47BA5B1}" dt="2023-09-08T06:21:10.349" v="6607" actId="26606"/>
          <ac:spMkLst>
            <pc:docMk/>
            <pc:sldMk cId="3305175723" sldId="274"/>
            <ac:spMk id="16" creationId="{3F0BE7ED-7814-4273-B18A-F26CC0380380}"/>
          </ac:spMkLst>
        </pc:spChg>
        <pc:grpChg chg="add del">
          <ac:chgData name="동욱 이" userId="560c3d4df0dc6554" providerId="LiveId" clId="{64B4CAD2-1569-4354-8C32-2227A47BA5B1}" dt="2023-09-08T06:21:13.089" v="6609" actId="26606"/>
          <ac:grpSpMkLst>
            <pc:docMk/>
            <pc:sldMk cId="3305175723" sldId="274"/>
            <ac:grpSpMk id="9" creationId="{31C49F18-8757-4E87-5C2E-9D6D7B82BA3B}"/>
          </ac:grpSpMkLst>
        </pc:grpChg>
        <pc:picChg chg="add mod">
          <ac:chgData name="동욱 이" userId="560c3d4df0dc6554" providerId="LiveId" clId="{64B4CAD2-1569-4354-8C32-2227A47BA5B1}" dt="2023-09-08T06:21:13.089" v="6609" actId="26606"/>
          <ac:picMkLst>
            <pc:docMk/>
            <pc:sldMk cId="3305175723" sldId="274"/>
            <ac:picMk id="5" creationId="{91752D31-9FF1-B5B8-8361-EA116EF2D8DB}"/>
          </ac:picMkLst>
        </pc:picChg>
      </pc:sldChg>
      <pc:sldChg chg="addSp delSp modSp new mod setBg">
        <pc:chgData name="동욱 이" userId="560c3d4df0dc6554" providerId="LiveId" clId="{64B4CAD2-1569-4354-8C32-2227A47BA5B1}" dt="2023-09-08T06:22:20.795" v="6616" actId="26606"/>
        <pc:sldMkLst>
          <pc:docMk/>
          <pc:sldMk cId="3817970983" sldId="275"/>
        </pc:sldMkLst>
        <pc:spChg chg="del">
          <ac:chgData name="동욱 이" userId="560c3d4df0dc6554" providerId="LiveId" clId="{64B4CAD2-1569-4354-8C32-2227A47BA5B1}" dt="2023-09-07T15:36:44.276" v="835" actId="478"/>
          <ac:spMkLst>
            <pc:docMk/>
            <pc:sldMk cId="3817970983" sldId="275"/>
            <ac:spMk id="2" creationId="{5F4A7B06-0A3C-C360-B222-340E99C38F52}"/>
          </ac:spMkLst>
        </pc:spChg>
        <pc:spChg chg="add mod">
          <ac:chgData name="동욱 이" userId="560c3d4df0dc6554" providerId="LiveId" clId="{64B4CAD2-1569-4354-8C32-2227A47BA5B1}" dt="2023-09-08T06:22:20.795" v="6616" actId="26606"/>
          <ac:spMkLst>
            <pc:docMk/>
            <pc:sldMk cId="3817970983" sldId="275"/>
            <ac:spMk id="2" creationId="{EEFA559E-652E-DD08-28D2-EAD032C7E382}"/>
          </ac:spMkLst>
        </pc:spChg>
        <pc:spChg chg="del">
          <ac:chgData name="동욱 이" userId="560c3d4df0dc6554" providerId="LiveId" clId="{64B4CAD2-1569-4354-8C32-2227A47BA5B1}" dt="2023-09-07T15:36:36.575" v="834" actId="931"/>
          <ac:spMkLst>
            <pc:docMk/>
            <pc:sldMk cId="3817970983" sldId="275"/>
            <ac:spMk id="3" creationId="{7C501C2E-51AE-6DC3-2013-ABC0151D877D}"/>
          </ac:spMkLst>
        </pc:spChg>
        <pc:spChg chg="add del mod">
          <ac:chgData name="동욱 이" userId="560c3d4df0dc6554" providerId="LiveId" clId="{64B4CAD2-1569-4354-8C32-2227A47BA5B1}" dt="2023-09-07T15:37:45.930" v="895" actId="478"/>
          <ac:spMkLst>
            <pc:docMk/>
            <pc:sldMk cId="3817970983" sldId="275"/>
            <ac:spMk id="6" creationId="{9B531647-4D60-07BB-4F5D-4005F7C596D7}"/>
          </ac:spMkLst>
        </pc:spChg>
        <pc:spChg chg="add">
          <ac:chgData name="동욱 이" userId="560c3d4df0dc6554" providerId="LiveId" clId="{64B4CAD2-1569-4354-8C32-2227A47BA5B1}" dt="2023-09-08T06:22:20.795" v="6616" actId="26606"/>
          <ac:spMkLst>
            <pc:docMk/>
            <pc:sldMk cId="3817970983" sldId="275"/>
            <ac:spMk id="10" creationId="{131BAD53-4E89-4F62-BBB7-26359763ED39}"/>
          </ac:spMkLst>
        </pc:spChg>
        <pc:spChg chg="add">
          <ac:chgData name="동욱 이" userId="560c3d4df0dc6554" providerId="LiveId" clId="{64B4CAD2-1569-4354-8C32-2227A47BA5B1}" dt="2023-09-08T06:22:20.795" v="6616" actId="26606"/>
          <ac:spMkLst>
            <pc:docMk/>
            <pc:sldMk cId="3817970983" sldId="275"/>
            <ac:spMk id="12" creationId="{62756DA2-40EB-4C6F-B962-5822FFB54FB6}"/>
          </ac:spMkLst>
        </pc:spChg>
        <pc:picChg chg="add mod ord">
          <ac:chgData name="동욱 이" userId="560c3d4df0dc6554" providerId="LiveId" clId="{64B4CAD2-1569-4354-8C32-2227A47BA5B1}" dt="2023-09-08T06:22:20.795" v="6616" actId="26606"/>
          <ac:picMkLst>
            <pc:docMk/>
            <pc:sldMk cId="3817970983" sldId="275"/>
            <ac:picMk id="5" creationId="{FC78366D-8363-B097-4890-F9A3DD3649A4}"/>
          </ac:picMkLst>
        </pc:picChg>
      </pc:sldChg>
      <pc:sldChg chg="addSp delSp modSp new mod setBg">
        <pc:chgData name="동욱 이" userId="560c3d4df0dc6554" providerId="LiveId" clId="{64B4CAD2-1569-4354-8C32-2227A47BA5B1}" dt="2023-09-08T06:22:26.708" v="6619" actId="26606"/>
        <pc:sldMkLst>
          <pc:docMk/>
          <pc:sldMk cId="1657612936" sldId="276"/>
        </pc:sldMkLst>
        <pc:spChg chg="del">
          <ac:chgData name="동욱 이" userId="560c3d4df0dc6554" providerId="LiveId" clId="{64B4CAD2-1569-4354-8C32-2227A47BA5B1}" dt="2023-09-07T15:42:54.112" v="1279" actId="478"/>
          <ac:spMkLst>
            <pc:docMk/>
            <pc:sldMk cId="1657612936" sldId="276"/>
            <ac:spMk id="2" creationId="{45614A1D-3F65-2C49-F00F-58CB4B398D2B}"/>
          </ac:spMkLst>
        </pc:spChg>
        <pc:spChg chg="add del mod">
          <ac:chgData name="동욱 이" userId="560c3d4df0dc6554" providerId="LiveId" clId="{64B4CAD2-1569-4354-8C32-2227A47BA5B1}" dt="2023-09-07T15:43:48.485" v="1283" actId="478"/>
          <ac:spMkLst>
            <pc:docMk/>
            <pc:sldMk cId="1657612936" sldId="276"/>
            <ac:spMk id="3" creationId="{191FBF69-3BB7-D913-5275-437FCBE90E75}"/>
          </ac:spMkLst>
        </pc:spChg>
        <pc:spChg chg="add mod">
          <ac:chgData name="동욱 이" userId="560c3d4df0dc6554" providerId="LiveId" clId="{64B4CAD2-1569-4354-8C32-2227A47BA5B1}" dt="2023-09-08T06:22:26.708" v="6619" actId="26606"/>
          <ac:spMkLst>
            <pc:docMk/>
            <pc:sldMk cId="1657612936" sldId="276"/>
            <ac:spMk id="8" creationId="{01179134-F9CF-0C6A-48DE-03823B0179BB}"/>
          </ac:spMkLst>
        </pc:spChg>
        <pc:spChg chg="add del">
          <ac:chgData name="동욱 이" userId="560c3d4df0dc6554" providerId="LiveId" clId="{64B4CAD2-1569-4354-8C32-2227A47BA5B1}" dt="2023-09-08T06:22:26.699" v="6618" actId="26606"/>
          <ac:spMkLst>
            <pc:docMk/>
            <pc:sldMk cId="1657612936" sldId="276"/>
            <ac:spMk id="13" creationId="{F821940F-7A1D-4ACC-85B4-A932898ABB37}"/>
          </ac:spMkLst>
        </pc:spChg>
        <pc:spChg chg="add del">
          <ac:chgData name="동욱 이" userId="560c3d4df0dc6554" providerId="LiveId" clId="{64B4CAD2-1569-4354-8C32-2227A47BA5B1}" dt="2023-09-08T06:22:26.699" v="6618" actId="26606"/>
          <ac:spMkLst>
            <pc:docMk/>
            <pc:sldMk cId="1657612936" sldId="276"/>
            <ac:spMk id="15" creationId="{16674508-81D3-48CF-96BF-7FC60EAA572A}"/>
          </ac:spMkLst>
        </pc:spChg>
        <pc:spChg chg="add">
          <ac:chgData name="동욱 이" userId="560c3d4df0dc6554" providerId="LiveId" clId="{64B4CAD2-1569-4354-8C32-2227A47BA5B1}" dt="2023-09-08T06:22:26.708" v="6619" actId="26606"/>
          <ac:spMkLst>
            <pc:docMk/>
            <pc:sldMk cId="1657612936" sldId="276"/>
            <ac:spMk id="17" creationId="{131BAD53-4E89-4F62-BBB7-26359763ED39}"/>
          </ac:spMkLst>
        </pc:spChg>
        <pc:spChg chg="add">
          <ac:chgData name="동욱 이" userId="560c3d4df0dc6554" providerId="LiveId" clId="{64B4CAD2-1569-4354-8C32-2227A47BA5B1}" dt="2023-09-08T06:22:26.708" v="6619" actId="26606"/>
          <ac:spMkLst>
            <pc:docMk/>
            <pc:sldMk cId="1657612936" sldId="276"/>
            <ac:spMk id="18" creationId="{62756DA2-40EB-4C6F-B962-5822FFB54FB6}"/>
          </ac:spMkLst>
        </pc:spChg>
        <pc:picChg chg="add del mod">
          <ac:chgData name="동욱 이" userId="560c3d4df0dc6554" providerId="LiveId" clId="{64B4CAD2-1569-4354-8C32-2227A47BA5B1}" dt="2023-09-07T15:43:45.389" v="1282" actId="931"/>
          <ac:picMkLst>
            <pc:docMk/>
            <pc:sldMk cId="1657612936" sldId="276"/>
            <ac:picMk id="5" creationId="{7CF8BA5F-AB51-7A46-1650-2AD2A6825313}"/>
          </ac:picMkLst>
        </pc:picChg>
        <pc:picChg chg="add mod ord">
          <ac:chgData name="동욱 이" userId="560c3d4df0dc6554" providerId="LiveId" clId="{64B4CAD2-1569-4354-8C32-2227A47BA5B1}" dt="2023-09-08T06:22:26.708" v="6619" actId="26606"/>
          <ac:picMkLst>
            <pc:docMk/>
            <pc:sldMk cId="1657612936" sldId="276"/>
            <ac:picMk id="7" creationId="{4C2FEC70-3EA8-847B-FB48-9FDF9EBC5915}"/>
          </ac:picMkLst>
        </pc:picChg>
      </pc:sldChg>
      <pc:sldChg chg="addSp delSp modSp new mod">
        <pc:chgData name="동욱 이" userId="560c3d4df0dc6554" providerId="LiveId" clId="{64B4CAD2-1569-4354-8C32-2227A47BA5B1}" dt="2023-09-07T16:12:13.786" v="2812" actId="20577"/>
        <pc:sldMkLst>
          <pc:docMk/>
          <pc:sldMk cId="1857647258" sldId="277"/>
        </pc:sldMkLst>
        <pc:spChg chg="mod">
          <ac:chgData name="동욱 이" userId="560c3d4df0dc6554" providerId="LiveId" clId="{64B4CAD2-1569-4354-8C32-2227A47BA5B1}" dt="2023-09-07T15:47:47.799" v="1524" actId="20577"/>
          <ac:spMkLst>
            <pc:docMk/>
            <pc:sldMk cId="1857647258" sldId="277"/>
            <ac:spMk id="2" creationId="{D8D2404E-AAB0-A37F-8888-EAC071201B78}"/>
          </ac:spMkLst>
        </pc:spChg>
        <pc:spChg chg="mod">
          <ac:chgData name="동욱 이" userId="560c3d4df0dc6554" providerId="LiveId" clId="{64B4CAD2-1569-4354-8C32-2227A47BA5B1}" dt="2023-09-07T16:05:25.020" v="2730" actId="6549"/>
          <ac:spMkLst>
            <pc:docMk/>
            <pc:sldMk cId="1857647258" sldId="277"/>
            <ac:spMk id="3" creationId="{DA6D337C-C92D-32A7-3944-47A76D38A4CD}"/>
          </ac:spMkLst>
        </pc:spChg>
        <pc:spChg chg="add mod">
          <ac:chgData name="동욱 이" userId="560c3d4df0dc6554" providerId="LiveId" clId="{64B4CAD2-1569-4354-8C32-2227A47BA5B1}" dt="2023-09-07T16:05:22.614" v="2729" actId="113"/>
          <ac:spMkLst>
            <pc:docMk/>
            <pc:sldMk cId="1857647258" sldId="277"/>
            <ac:spMk id="15" creationId="{9E9FDCB4-4149-226E-ED59-AA692FB5365B}"/>
          </ac:spMkLst>
        </pc:spChg>
        <pc:spChg chg="add mod">
          <ac:chgData name="동욱 이" userId="560c3d4df0dc6554" providerId="LiveId" clId="{64B4CAD2-1569-4354-8C32-2227A47BA5B1}" dt="2023-09-07T16:05:18.424" v="2726" actId="113"/>
          <ac:spMkLst>
            <pc:docMk/>
            <pc:sldMk cId="1857647258" sldId="277"/>
            <ac:spMk id="24" creationId="{553B8A9B-CEDF-E7D2-DEE4-78DA9ADDBF91}"/>
          </ac:spMkLst>
        </pc:spChg>
        <pc:spChg chg="add del mod">
          <ac:chgData name="동욱 이" userId="560c3d4df0dc6554" providerId="LiveId" clId="{64B4CAD2-1569-4354-8C32-2227A47BA5B1}" dt="2023-09-07T16:04:57.056" v="2719" actId="767"/>
          <ac:spMkLst>
            <pc:docMk/>
            <pc:sldMk cId="1857647258" sldId="277"/>
            <ac:spMk id="25" creationId="{191AA93F-00B4-9FED-CDE2-D09CC9892604}"/>
          </ac:spMkLst>
        </pc:spChg>
        <pc:spChg chg="add mod">
          <ac:chgData name="동욱 이" userId="560c3d4df0dc6554" providerId="LiveId" clId="{64B4CAD2-1569-4354-8C32-2227A47BA5B1}" dt="2023-09-07T16:05:14.280" v="2725" actId="113"/>
          <ac:spMkLst>
            <pc:docMk/>
            <pc:sldMk cId="1857647258" sldId="277"/>
            <ac:spMk id="26" creationId="{5DEF5BB6-369E-1174-1AD7-E42685912002}"/>
          </ac:spMkLst>
        </pc:spChg>
        <pc:spChg chg="add mod">
          <ac:chgData name="동욱 이" userId="560c3d4df0dc6554" providerId="LiveId" clId="{64B4CAD2-1569-4354-8C32-2227A47BA5B1}" dt="2023-09-07T16:12:13.786" v="2812" actId="20577"/>
          <ac:spMkLst>
            <pc:docMk/>
            <pc:sldMk cId="1857647258" sldId="277"/>
            <ac:spMk id="27" creationId="{3A732AEA-9A49-FC89-FEEB-4DB16802AEB7}"/>
          </ac:spMkLst>
        </pc:spChg>
        <pc:grpChg chg="mod">
          <ac:chgData name="동욱 이" userId="560c3d4df0dc6554" providerId="LiveId" clId="{64B4CAD2-1569-4354-8C32-2227A47BA5B1}" dt="2023-09-07T16:00:50.432" v="2566"/>
          <ac:grpSpMkLst>
            <pc:docMk/>
            <pc:sldMk cId="1857647258" sldId="277"/>
            <ac:grpSpMk id="13" creationId="{028245A2-DC79-FC98-2088-2BE20F349C59}"/>
          </ac:grpSpMkLst>
        </pc:grpChg>
        <pc:grpChg chg="mod">
          <ac:chgData name="동욱 이" userId="560c3d4df0dc6554" providerId="LiveId" clId="{64B4CAD2-1569-4354-8C32-2227A47BA5B1}" dt="2023-09-07T16:00:50.432" v="2566"/>
          <ac:grpSpMkLst>
            <pc:docMk/>
            <pc:sldMk cId="1857647258" sldId="277"/>
            <ac:grpSpMk id="14" creationId="{946AC8BB-9986-ADE4-BD8D-87C2BD5A5A17}"/>
          </ac:grpSpMkLst>
        </pc:grpChg>
        <pc:inkChg chg="add del">
          <ac:chgData name="동욱 이" userId="560c3d4df0dc6554" providerId="LiveId" clId="{64B4CAD2-1569-4354-8C32-2227A47BA5B1}" dt="2023-09-07T16:00:53.184" v="2574" actId="9405"/>
          <ac:inkMkLst>
            <pc:docMk/>
            <pc:sldMk cId="1857647258" sldId="277"/>
            <ac:inkMk id="4" creationId="{D1934CDB-36D8-7AA2-C3D4-8207C5224B3B}"/>
          </ac:inkMkLst>
        </pc:inkChg>
        <pc:inkChg chg="add del mod">
          <ac:chgData name="동욱 이" userId="560c3d4df0dc6554" providerId="LiveId" clId="{64B4CAD2-1569-4354-8C32-2227A47BA5B1}" dt="2023-09-07T16:00:52.840" v="2573" actId="9405"/>
          <ac:inkMkLst>
            <pc:docMk/>
            <pc:sldMk cId="1857647258" sldId="277"/>
            <ac:inkMk id="5" creationId="{5C76A0B8-79DE-880A-E834-F901087EEFD3}"/>
          </ac:inkMkLst>
        </pc:inkChg>
        <pc:inkChg chg="add del mod">
          <ac:chgData name="동욱 이" userId="560c3d4df0dc6554" providerId="LiveId" clId="{64B4CAD2-1569-4354-8C32-2227A47BA5B1}" dt="2023-09-07T16:00:52.511" v="2572" actId="9405"/>
          <ac:inkMkLst>
            <pc:docMk/>
            <pc:sldMk cId="1857647258" sldId="277"/>
            <ac:inkMk id="6" creationId="{67925FAC-B217-D68D-D2E2-0A1D765F4C2E}"/>
          </ac:inkMkLst>
        </pc:inkChg>
        <pc:inkChg chg="add del mod">
          <ac:chgData name="동욱 이" userId="560c3d4df0dc6554" providerId="LiveId" clId="{64B4CAD2-1569-4354-8C32-2227A47BA5B1}" dt="2023-09-07T16:00:52.214" v="2571" actId="9405"/>
          <ac:inkMkLst>
            <pc:docMk/>
            <pc:sldMk cId="1857647258" sldId="277"/>
            <ac:inkMk id="7" creationId="{3648A2E4-6E67-AC40-03B4-126C58B8DC39}"/>
          </ac:inkMkLst>
        </pc:inkChg>
        <pc:inkChg chg="add del mod">
          <ac:chgData name="동욱 이" userId="560c3d4df0dc6554" providerId="LiveId" clId="{64B4CAD2-1569-4354-8C32-2227A47BA5B1}" dt="2023-09-07T16:00:51.885" v="2570" actId="9405"/>
          <ac:inkMkLst>
            <pc:docMk/>
            <pc:sldMk cId="1857647258" sldId="277"/>
            <ac:inkMk id="8" creationId="{AA2EFB48-93A6-2EEF-DD1C-9EF19DE2F4DC}"/>
          </ac:inkMkLst>
        </pc:inkChg>
        <pc:inkChg chg="add del mod">
          <ac:chgData name="동욱 이" userId="560c3d4df0dc6554" providerId="LiveId" clId="{64B4CAD2-1569-4354-8C32-2227A47BA5B1}" dt="2023-09-07T16:00:51.479" v="2569" actId="9405"/>
          <ac:inkMkLst>
            <pc:docMk/>
            <pc:sldMk cId="1857647258" sldId="277"/>
            <ac:inkMk id="9" creationId="{34AA4FF1-F385-218C-4746-6287DFE8B5A9}"/>
          </ac:inkMkLst>
        </pc:inkChg>
        <pc:inkChg chg="add del mod">
          <ac:chgData name="동욱 이" userId="560c3d4df0dc6554" providerId="LiveId" clId="{64B4CAD2-1569-4354-8C32-2227A47BA5B1}" dt="2023-09-07T16:00:51.167" v="2568" actId="9405"/>
          <ac:inkMkLst>
            <pc:docMk/>
            <pc:sldMk cId="1857647258" sldId="277"/>
            <ac:inkMk id="10" creationId="{712983DF-0564-BAD1-8F9D-0805180C03CF}"/>
          </ac:inkMkLst>
        </pc:inkChg>
        <pc:inkChg chg="add del mod">
          <ac:chgData name="동욱 이" userId="560c3d4df0dc6554" providerId="LiveId" clId="{64B4CAD2-1569-4354-8C32-2227A47BA5B1}" dt="2023-09-07T16:00:50.823" v="2567" actId="9405"/>
          <ac:inkMkLst>
            <pc:docMk/>
            <pc:sldMk cId="1857647258" sldId="277"/>
            <ac:inkMk id="11" creationId="{883F7250-8BBD-328C-7901-B9F59025340B}"/>
          </ac:inkMkLst>
        </pc:inkChg>
        <pc:inkChg chg="add del">
          <ac:chgData name="동욱 이" userId="560c3d4df0dc6554" providerId="LiveId" clId="{64B4CAD2-1569-4354-8C32-2227A47BA5B1}" dt="2023-09-07T16:00:50.432" v="2566"/>
          <ac:inkMkLst>
            <pc:docMk/>
            <pc:sldMk cId="1857647258" sldId="277"/>
            <ac:inkMk id="12" creationId="{1C8F4B78-C443-5327-8DF7-98973C463B0C}"/>
          </ac:inkMkLst>
        </pc:inkChg>
        <pc:cxnChg chg="add del">
          <ac:chgData name="동욱 이" userId="560c3d4df0dc6554" providerId="LiveId" clId="{64B4CAD2-1569-4354-8C32-2227A47BA5B1}" dt="2023-09-07T16:02:02.645" v="2697" actId="11529"/>
          <ac:cxnSpMkLst>
            <pc:docMk/>
            <pc:sldMk cId="1857647258" sldId="277"/>
            <ac:cxnSpMk id="17" creationId="{C5AA0572-B6BC-E495-5A7B-83BF8082D90E}"/>
          </ac:cxnSpMkLst>
        </pc:cxnChg>
        <pc:cxnChg chg="add mod">
          <ac:chgData name="동욱 이" userId="560c3d4df0dc6554" providerId="LiveId" clId="{64B4CAD2-1569-4354-8C32-2227A47BA5B1}" dt="2023-09-07T16:02:47.833" v="2701" actId="13822"/>
          <ac:cxnSpMkLst>
            <pc:docMk/>
            <pc:sldMk cId="1857647258" sldId="277"/>
            <ac:cxnSpMk id="19" creationId="{22A1CFB7-FED0-75B3-C86E-14D3596F00C2}"/>
          </ac:cxnSpMkLst>
        </pc:cxnChg>
        <pc:cxnChg chg="add">
          <ac:chgData name="동욱 이" userId="560c3d4df0dc6554" providerId="LiveId" clId="{64B4CAD2-1569-4354-8C32-2227A47BA5B1}" dt="2023-09-07T16:03:31.964" v="2702" actId="11529"/>
          <ac:cxnSpMkLst>
            <pc:docMk/>
            <pc:sldMk cId="1857647258" sldId="277"/>
            <ac:cxnSpMk id="21" creationId="{D491B2CF-198B-60BD-4896-198A5ED379B7}"/>
          </ac:cxnSpMkLst>
        </pc:cxnChg>
        <pc:cxnChg chg="add mod">
          <ac:chgData name="동욱 이" userId="560c3d4df0dc6554" providerId="LiveId" clId="{64B4CAD2-1569-4354-8C32-2227A47BA5B1}" dt="2023-09-07T16:03:48.049" v="2704" actId="13822"/>
          <ac:cxnSpMkLst>
            <pc:docMk/>
            <pc:sldMk cId="1857647258" sldId="277"/>
            <ac:cxnSpMk id="23" creationId="{EE161773-506B-7F61-984F-B6551C7013A9}"/>
          </ac:cxnSpMkLst>
        </pc:cxnChg>
      </pc:sldChg>
      <pc:sldChg chg="addSp delSp modSp new mod">
        <pc:chgData name="동욱 이" userId="560c3d4df0dc6554" providerId="LiveId" clId="{64B4CAD2-1569-4354-8C32-2227A47BA5B1}" dt="2023-09-07T16:28:04.328" v="3074" actId="20577"/>
        <pc:sldMkLst>
          <pc:docMk/>
          <pc:sldMk cId="3599577885" sldId="278"/>
        </pc:sldMkLst>
        <pc:spChg chg="mod">
          <ac:chgData name="동욱 이" userId="560c3d4df0dc6554" providerId="LiveId" clId="{64B4CAD2-1569-4354-8C32-2227A47BA5B1}" dt="2023-09-07T16:28:04.328" v="3074" actId="20577"/>
          <ac:spMkLst>
            <pc:docMk/>
            <pc:sldMk cId="3599577885" sldId="278"/>
            <ac:spMk id="2" creationId="{0A1A00B2-78EB-6D03-D8E1-D414B7B40618}"/>
          </ac:spMkLst>
        </pc:spChg>
        <pc:spChg chg="del">
          <ac:chgData name="동욱 이" userId="560c3d4df0dc6554" providerId="LiveId" clId="{64B4CAD2-1569-4354-8C32-2227A47BA5B1}" dt="2023-09-07T16:13:14.760" v="2814" actId="478"/>
          <ac:spMkLst>
            <pc:docMk/>
            <pc:sldMk cId="3599577885" sldId="278"/>
            <ac:spMk id="3" creationId="{7AACDFD4-4EA4-C729-93C6-904855D9BC79}"/>
          </ac:spMkLst>
        </pc:spChg>
        <pc:picChg chg="add mod">
          <ac:chgData name="동욱 이" userId="560c3d4df0dc6554" providerId="LiveId" clId="{64B4CAD2-1569-4354-8C32-2227A47BA5B1}" dt="2023-09-07T16:13:28.289" v="2816" actId="14100"/>
          <ac:picMkLst>
            <pc:docMk/>
            <pc:sldMk cId="3599577885" sldId="278"/>
            <ac:picMk id="4" creationId="{161E1EAD-AF91-361B-0ED7-AAE1AA52F16E}"/>
          </ac:picMkLst>
        </pc:picChg>
      </pc:sldChg>
      <pc:sldChg chg="addSp delSp modSp new mod">
        <pc:chgData name="동욱 이" userId="560c3d4df0dc6554" providerId="LiveId" clId="{64B4CAD2-1569-4354-8C32-2227A47BA5B1}" dt="2023-09-07T16:18:57.410" v="2954" actId="20577"/>
        <pc:sldMkLst>
          <pc:docMk/>
          <pc:sldMk cId="1390443881" sldId="279"/>
        </pc:sldMkLst>
        <pc:spChg chg="del">
          <ac:chgData name="동욱 이" userId="560c3d4df0dc6554" providerId="LiveId" clId="{64B4CAD2-1569-4354-8C32-2227A47BA5B1}" dt="2023-09-07T16:14:33.138" v="2859" actId="478"/>
          <ac:spMkLst>
            <pc:docMk/>
            <pc:sldMk cId="1390443881" sldId="279"/>
            <ac:spMk id="2" creationId="{4D79E6C5-9977-547C-F29C-A83BC524042F}"/>
          </ac:spMkLst>
        </pc:spChg>
        <pc:spChg chg="del">
          <ac:chgData name="동욱 이" userId="560c3d4df0dc6554" providerId="LiveId" clId="{64B4CAD2-1569-4354-8C32-2227A47BA5B1}" dt="2023-09-07T16:14:32.216" v="2858" actId="478"/>
          <ac:spMkLst>
            <pc:docMk/>
            <pc:sldMk cId="1390443881" sldId="279"/>
            <ac:spMk id="3" creationId="{1F34E9F9-F742-AD74-3F13-4CF3EDAC6BEA}"/>
          </ac:spMkLst>
        </pc:spChg>
        <pc:spChg chg="add del mod">
          <ac:chgData name="동욱 이" userId="560c3d4df0dc6554" providerId="LiveId" clId="{64B4CAD2-1569-4354-8C32-2227A47BA5B1}" dt="2023-09-07T16:14:47.232" v="2861" actId="478"/>
          <ac:spMkLst>
            <pc:docMk/>
            <pc:sldMk cId="1390443881" sldId="279"/>
            <ac:spMk id="4" creationId="{F2DD131A-AE24-5E7D-97A7-15ADC9D4E650}"/>
          </ac:spMkLst>
        </pc:spChg>
        <pc:spChg chg="add mod">
          <ac:chgData name="동욱 이" userId="560c3d4df0dc6554" providerId="LiveId" clId="{64B4CAD2-1569-4354-8C32-2227A47BA5B1}" dt="2023-09-07T16:14:48.388" v="2862"/>
          <ac:spMkLst>
            <pc:docMk/>
            <pc:sldMk cId="1390443881" sldId="279"/>
            <ac:spMk id="5" creationId="{CDAE152A-193E-1BFD-BF8B-46F89CCCB4FE}"/>
          </ac:spMkLst>
        </pc:spChg>
        <pc:spChg chg="add mod">
          <ac:chgData name="동욱 이" userId="560c3d4df0dc6554" providerId="LiveId" clId="{64B4CAD2-1569-4354-8C32-2227A47BA5B1}" dt="2023-09-07T16:16:03.898" v="2904" actId="20577"/>
          <ac:spMkLst>
            <pc:docMk/>
            <pc:sldMk cId="1390443881" sldId="279"/>
            <ac:spMk id="6" creationId="{03730DE5-7825-FDBB-A989-A16410954CEF}"/>
          </ac:spMkLst>
        </pc:spChg>
        <pc:spChg chg="add mod">
          <ac:chgData name="동욱 이" userId="560c3d4df0dc6554" providerId="LiveId" clId="{64B4CAD2-1569-4354-8C32-2227A47BA5B1}" dt="2023-09-07T16:18:57.410" v="2954" actId="20577"/>
          <ac:spMkLst>
            <pc:docMk/>
            <pc:sldMk cId="1390443881" sldId="279"/>
            <ac:spMk id="7" creationId="{C0E78366-36D4-4353-6D43-7B7F961CF5AB}"/>
          </ac:spMkLst>
        </pc:spChg>
        <pc:picChg chg="add mod">
          <ac:chgData name="동욱 이" userId="560c3d4df0dc6554" providerId="LiveId" clId="{64B4CAD2-1569-4354-8C32-2227A47BA5B1}" dt="2023-09-07T16:15:07.545" v="2867" actId="962"/>
          <ac:picMkLst>
            <pc:docMk/>
            <pc:sldMk cId="1390443881" sldId="279"/>
            <ac:picMk id="8" creationId="{4B8838F0-AAE4-6598-2BB6-628BB80C3801}"/>
          </ac:picMkLst>
        </pc:picChg>
        <pc:picChg chg="add del mod">
          <ac:chgData name="동욱 이" userId="560c3d4df0dc6554" providerId="LiveId" clId="{64B4CAD2-1569-4354-8C32-2227A47BA5B1}" dt="2023-09-07T16:15:34.588" v="2878"/>
          <ac:picMkLst>
            <pc:docMk/>
            <pc:sldMk cId="1390443881" sldId="279"/>
            <ac:picMk id="9" creationId="{93119D05-F028-4B1D-7641-34A9352375D8}"/>
          </ac:picMkLst>
        </pc:picChg>
      </pc:sldChg>
      <pc:sldChg chg="addSp delSp modSp new mod">
        <pc:chgData name="동욱 이" userId="560c3d4df0dc6554" providerId="LiveId" clId="{64B4CAD2-1569-4354-8C32-2227A47BA5B1}" dt="2023-09-07T17:30:20.948" v="3427" actId="6549"/>
        <pc:sldMkLst>
          <pc:docMk/>
          <pc:sldMk cId="4005169143" sldId="280"/>
        </pc:sldMkLst>
        <pc:spChg chg="del mod">
          <ac:chgData name="동욱 이" userId="560c3d4df0dc6554" providerId="LiveId" clId="{64B4CAD2-1569-4354-8C32-2227A47BA5B1}" dt="2023-09-07T16:33:58.677" v="3075" actId="478"/>
          <ac:spMkLst>
            <pc:docMk/>
            <pc:sldMk cId="4005169143" sldId="280"/>
            <ac:spMk id="2" creationId="{3DF85309-3E25-A7B6-4576-117E5460DABA}"/>
          </ac:spMkLst>
        </pc:spChg>
        <pc:spChg chg="del">
          <ac:chgData name="동욱 이" userId="560c3d4df0dc6554" providerId="LiveId" clId="{64B4CAD2-1569-4354-8C32-2227A47BA5B1}" dt="2023-09-07T16:34:01.064" v="3077" actId="478"/>
          <ac:spMkLst>
            <pc:docMk/>
            <pc:sldMk cId="4005169143" sldId="280"/>
            <ac:spMk id="3" creationId="{638727C3-4693-D46E-20FF-98C25ADA6545}"/>
          </ac:spMkLst>
        </pc:spChg>
        <pc:spChg chg="add del mod">
          <ac:chgData name="동욱 이" userId="560c3d4df0dc6554" providerId="LiveId" clId="{64B4CAD2-1569-4354-8C32-2227A47BA5B1}" dt="2023-09-07T16:33:59.744" v="3076" actId="478"/>
          <ac:spMkLst>
            <pc:docMk/>
            <pc:sldMk cId="4005169143" sldId="280"/>
            <ac:spMk id="5" creationId="{7FB10EA3-69A3-F9CD-3474-6E27C8B0916A}"/>
          </ac:spMkLst>
        </pc:spChg>
        <pc:spChg chg="add mod">
          <ac:chgData name="동욱 이" userId="560c3d4df0dc6554" providerId="LiveId" clId="{64B4CAD2-1569-4354-8C32-2227A47BA5B1}" dt="2023-09-07T16:34:09.334" v="3078"/>
          <ac:spMkLst>
            <pc:docMk/>
            <pc:sldMk cId="4005169143" sldId="280"/>
            <ac:spMk id="6" creationId="{EC784C44-9E59-2B4A-30F0-DBB3DD43A814}"/>
          </ac:spMkLst>
        </pc:spChg>
        <pc:spChg chg="add mod">
          <ac:chgData name="동욱 이" userId="560c3d4df0dc6554" providerId="LiveId" clId="{64B4CAD2-1569-4354-8C32-2227A47BA5B1}" dt="2023-09-07T17:30:20.948" v="3427" actId="6549"/>
          <ac:spMkLst>
            <pc:docMk/>
            <pc:sldMk cId="4005169143" sldId="280"/>
            <ac:spMk id="7" creationId="{63B11CAF-B3DF-5595-1274-A1F9D714EEC5}"/>
          </ac:spMkLst>
        </pc:spChg>
      </pc:sldChg>
      <pc:sldChg chg="addSp delSp modSp new mod setBg">
        <pc:chgData name="동욱 이" userId="560c3d4df0dc6554" providerId="LiveId" clId="{64B4CAD2-1569-4354-8C32-2227A47BA5B1}" dt="2023-09-08T06:21:42.265" v="6615" actId="26606"/>
        <pc:sldMkLst>
          <pc:docMk/>
          <pc:sldMk cId="1596891046" sldId="281"/>
        </pc:sldMkLst>
        <pc:spChg chg="del">
          <ac:chgData name="동욱 이" userId="560c3d4df0dc6554" providerId="LiveId" clId="{64B4CAD2-1569-4354-8C32-2227A47BA5B1}" dt="2023-09-07T16:35:07.120" v="3083" actId="478"/>
          <ac:spMkLst>
            <pc:docMk/>
            <pc:sldMk cId="1596891046" sldId="281"/>
            <ac:spMk id="2" creationId="{B7297440-81D0-FC76-6876-243ACA4993A7}"/>
          </ac:spMkLst>
        </pc:spChg>
        <pc:spChg chg="del">
          <ac:chgData name="동욱 이" userId="560c3d4df0dc6554" providerId="LiveId" clId="{64B4CAD2-1569-4354-8C32-2227A47BA5B1}" dt="2023-09-07T16:35:07.969" v="3084" actId="478"/>
          <ac:spMkLst>
            <pc:docMk/>
            <pc:sldMk cId="1596891046" sldId="281"/>
            <ac:spMk id="3" creationId="{3BF6B4EC-BBEA-9D29-8EEC-F06BBC03C8E1}"/>
          </ac:spMkLst>
        </pc:spChg>
        <pc:spChg chg="add del mod">
          <ac:chgData name="동욱 이" userId="560c3d4df0dc6554" providerId="LiveId" clId="{64B4CAD2-1569-4354-8C32-2227A47BA5B1}" dt="2023-09-07T16:51:00.964" v="3220" actId="478"/>
          <ac:spMkLst>
            <pc:docMk/>
            <pc:sldMk cId="1596891046" sldId="281"/>
            <ac:spMk id="4" creationId="{BF23B0CF-6051-945E-2EE3-FF851D2E2C44}"/>
          </ac:spMkLst>
        </pc:spChg>
        <pc:spChg chg="add del mod">
          <ac:chgData name="동욱 이" userId="560c3d4df0dc6554" providerId="LiveId" clId="{64B4CAD2-1569-4354-8C32-2227A47BA5B1}" dt="2023-09-07T18:03:53.621" v="3808" actId="478"/>
          <ac:spMkLst>
            <pc:docMk/>
            <pc:sldMk cId="1596891046" sldId="281"/>
            <ac:spMk id="6" creationId="{C3143D81-FD98-B18E-82BD-F776DAA73FBF}"/>
          </ac:spMkLst>
        </pc:spChg>
        <pc:spChg chg="add del">
          <ac:chgData name="동욱 이" userId="560c3d4df0dc6554" providerId="LiveId" clId="{64B4CAD2-1569-4354-8C32-2227A47BA5B1}" dt="2023-09-08T06:21:39.550" v="6613" actId="26606"/>
          <ac:spMkLst>
            <pc:docMk/>
            <pc:sldMk cId="1596891046" sldId="281"/>
            <ac:spMk id="19" creationId="{AB8C311F-7253-4AED-9701-7FC0708C41C7}"/>
          </ac:spMkLst>
        </pc:spChg>
        <pc:spChg chg="add del">
          <ac:chgData name="동욱 이" userId="560c3d4df0dc6554" providerId="LiveId" clId="{64B4CAD2-1569-4354-8C32-2227A47BA5B1}" dt="2023-09-08T06:21:39.550" v="6613" actId="26606"/>
          <ac:spMkLst>
            <pc:docMk/>
            <pc:sldMk cId="1596891046" sldId="281"/>
            <ac:spMk id="21" creationId="{E2384209-CB15-4CDF-9D31-C44FD9A3F20D}"/>
          </ac:spMkLst>
        </pc:spChg>
        <pc:spChg chg="add del">
          <ac:chgData name="동욱 이" userId="560c3d4df0dc6554" providerId="LiveId" clId="{64B4CAD2-1569-4354-8C32-2227A47BA5B1}" dt="2023-09-08T06:21:39.550" v="6613" actId="26606"/>
          <ac:spMkLst>
            <pc:docMk/>
            <pc:sldMk cId="1596891046" sldId="281"/>
            <ac:spMk id="23" creationId="{2633B3B5-CC90-43F0-8714-D31D1F3F0209}"/>
          </ac:spMkLst>
        </pc:spChg>
        <pc:spChg chg="add del">
          <ac:chgData name="동욱 이" userId="560c3d4df0dc6554" providerId="LiveId" clId="{64B4CAD2-1569-4354-8C32-2227A47BA5B1}" dt="2023-09-08T06:21:39.550" v="6613" actId="26606"/>
          <ac:spMkLst>
            <pc:docMk/>
            <pc:sldMk cId="1596891046" sldId="281"/>
            <ac:spMk id="25" creationId="{A8D57A06-A426-446D-B02C-A2DC6B62E45E}"/>
          </ac:spMkLst>
        </pc:spChg>
        <pc:picChg chg="add del mod">
          <ac:chgData name="동욱 이" userId="560c3d4df0dc6554" providerId="LiveId" clId="{64B4CAD2-1569-4354-8C32-2227A47BA5B1}" dt="2023-09-07T17:02:20.118" v="3229" actId="478"/>
          <ac:picMkLst>
            <pc:docMk/>
            <pc:sldMk cId="1596891046" sldId="281"/>
            <ac:picMk id="5" creationId="{9E51462D-A7B1-CE22-F173-5F7902E78B88}"/>
          </ac:picMkLst>
        </pc:picChg>
        <pc:picChg chg="add del mod">
          <ac:chgData name="동욱 이" userId="560c3d4df0dc6554" providerId="LiveId" clId="{64B4CAD2-1569-4354-8C32-2227A47BA5B1}" dt="2023-09-07T17:04:46.957" v="3242" actId="478"/>
          <ac:picMkLst>
            <pc:docMk/>
            <pc:sldMk cId="1596891046" sldId="281"/>
            <ac:picMk id="8" creationId="{58E1CA49-6F2D-9C7A-53AE-7246256A621B}"/>
          </ac:picMkLst>
        </pc:picChg>
        <pc:picChg chg="add del mod">
          <ac:chgData name="동욱 이" userId="560c3d4df0dc6554" providerId="LiveId" clId="{64B4CAD2-1569-4354-8C32-2227A47BA5B1}" dt="2023-09-07T17:06:37.334" v="3245" actId="478"/>
          <ac:picMkLst>
            <pc:docMk/>
            <pc:sldMk cId="1596891046" sldId="281"/>
            <ac:picMk id="10" creationId="{8D2B22C9-D6AF-3D0C-5C87-7029EC44CDB9}"/>
          </ac:picMkLst>
        </pc:picChg>
        <pc:picChg chg="add del mod">
          <ac:chgData name="동욱 이" userId="560c3d4df0dc6554" providerId="LiveId" clId="{64B4CAD2-1569-4354-8C32-2227A47BA5B1}" dt="2023-09-07T18:03:54.092" v="3809" actId="478"/>
          <ac:picMkLst>
            <pc:docMk/>
            <pc:sldMk cId="1596891046" sldId="281"/>
            <ac:picMk id="12" creationId="{2F999D93-4EBC-545D-D2FD-3D0D3861F33E}"/>
          </ac:picMkLst>
        </pc:picChg>
        <pc:picChg chg="add mod">
          <ac:chgData name="동욱 이" userId="560c3d4df0dc6554" providerId="LiveId" clId="{64B4CAD2-1569-4354-8C32-2227A47BA5B1}" dt="2023-09-08T06:21:42.265" v="6615" actId="26606"/>
          <ac:picMkLst>
            <pc:docMk/>
            <pc:sldMk cId="1596891046" sldId="281"/>
            <ac:picMk id="14" creationId="{E0982B9E-A058-14D1-A630-E16464BF86E1}"/>
          </ac:picMkLst>
        </pc:picChg>
      </pc:sldChg>
      <pc:sldChg chg="addSp delSp modSp new mod">
        <pc:chgData name="동욱 이" userId="560c3d4df0dc6554" providerId="LiveId" clId="{64B4CAD2-1569-4354-8C32-2227A47BA5B1}" dt="2023-09-07T18:05:00.838" v="3831" actId="20577"/>
        <pc:sldMkLst>
          <pc:docMk/>
          <pc:sldMk cId="2223450247" sldId="282"/>
        </pc:sldMkLst>
        <pc:spChg chg="del">
          <ac:chgData name="동욱 이" userId="560c3d4df0dc6554" providerId="LiveId" clId="{64B4CAD2-1569-4354-8C32-2227A47BA5B1}" dt="2023-09-07T16:36:44.105" v="3119" actId="478"/>
          <ac:spMkLst>
            <pc:docMk/>
            <pc:sldMk cId="2223450247" sldId="282"/>
            <ac:spMk id="2" creationId="{57DA04B7-E831-1014-A1DD-9B77CA720C3D}"/>
          </ac:spMkLst>
        </pc:spChg>
        <pc:spChg chg="del">
          <ac:chgData name="동욱 이" userId="560c3d4df0dc6554" providerId="LiveId" clId="{64B4CAD2-1569-4354-8C32-2227A47BA5B1}" dt="2023-09-07T16:36:45.237" v="3120" actId="478"/>
          <ac:spMkLst>
            <pc:docMk/>
            <pc:sldMk cId="2223450247" sldId="282"/>
            <ac:spMk id="3" creationId="{E52B51DC-D9DA-C683-8676-D7EEAEC3AAD4}"/>
          </ac:spMkLst>
        </pc:spChg>
        <pc:spChg chg="add del mod">
          <ac:chgData name="동욱 이" userId="560c3d4df0dc6554" providerId="LiveId" clId="{64B4CAD2-1569-4354-8C32-2227A47BA5B1}" dt="2023-09-07T16:46:47.185" v="3176"/>
          <ac:spMkLst>
            <pc:docMk/>
            <pc:sldMk cId="2223450247" sldId="282"/>
            <ac:spMk id="4" creationId="{B108114B-6E6C-81DA-9761-9CA1858FE237}"/>
          </ac:spMkLst>
        </pc:spChg>
        <pc:spChg chg="add del mod">
          <ac:chgData name="동욱 이" userId="560c3d4df0dc6554" providerId="LiveId" clId="{64B4CAD2-1569-4354-8C32-2227A47BA5B1}" dt="2023-09-07T18:05:00.838" v="3831" actId="20577"/>
          <ac:spMkLst>
            <pc:docMk/>
            <pc:sldMk cId="2223450247" sldId="282"/>
            <ac:spMk id="5" creationId="{1D9F2591-093A-C89F-7119-72B5A8CF78EE}"/>
          </ac:spMkLst>
        </pc:spChg>
        <pc:picChg chg="add del mod">
          <ac:chgData name="동욱 이" userId="560c3d4df0dc6554" providerId="LiveId" clId="{64B4CAD2-1569-4354-8C32-2227A47BA5B1}" dt="2023-09-07T16:46:47.185" v="3176"/>
          <ac:picMkLst>
            <pc:docMk/>
            <pc:sldMk cId="2223450247" sldId="282"/>
            <ac:picMk id="6" creationId="{CF723B44-DB18-EF36-1EED-776128CD811B}"/>
          </ac:picMkLst>
        </pc:picChg>
      </pc:sldChg>
      <pc:sldChg chg="addSp delSp modSp new add del mod">
        <pc:chgData name="동욱 이" userId="560c3d4df0dc6554" providerId="LiveId" clId="{64B4CAD2-1569-4354-8C32-2227A47BA5B1}" dt="2023-09-07T17:36:55.900" v="3489" actId="47"/>
        <pc:sldMkLst>
          <pc:docMk/>
          <pc:sldMk cId="1678836121" sldId="283"/>
        </pc:sldMkLst>
        <pc:spChg chg="add del">
          <ac:chgData name="동욱 이" userId="560c3d4df0dc6554" providerId="LiveId" clId="{64B4CAD2-1569-4354-8C32-2227A47BA5B1}" dt="2023-09-07T16:46:49.338" v="3179" actId="478"/>
          <ac:spMkLst>
            <pc:docMk/>
            <pc:sldMk cId="1678836121" sldId="283"/>
            <ac:spMk id="2" creationId="{54886AA2-8872-2026-DB78-A91F6FD85561}"/>
          </ac:spMkLst>
        </pc:spChg>
        <pc:spChg chg="add del">
          <ac:chgData name="동욱 이" userId="560c3d4df0dc6554" providerId="LiveId" clId="{64B4CAD2-1569-4354-8C32-2227A47BA5B1}" dt="2023-09-07T16:46:49.149" v="3178" actId="478"/>
          <ac:spMkLst>
            <pc:docMk/>
            <pc:sldMk cId="1678836121" sldId="283"/>
            <ac:spMk id="3" creationId="{BB14EE06-B0F2-E7E8-12AB-C3D009DF9146}"/>
          </ac:spMkLst>
        </pc:spChg>
        <pc:spChg chg="add del mod">
          <ac:chgData name="동욱 이" userId="560c3d4df0dc6554" providerId="LiveId" clId="{64B4CAD2-1569-4354-8C32-2227A47BA5B1}" dt="2023-09-07T16:46:31.429" v="3165"/>
          <ac:spMkLst>
            <pc:docMk/>
            <pc:sldMk cId="1678836121" sldId="283"/>
            <ac:spMk id="4" creationId="{CB25D88E-1888-86E7-3569-3CC66575E1B9}"/>
          </ac:spMkLst>
        </pc:spChg>
        <pc:spChg chg="add del mod">
          <ac:chgData name="동욱 이" userId="560c3d4df0dc6554" providerId="LiveId" clId="{64B4CAD2-1569-4354-8C32-2227A47BA5B1}" dt="2023-09-07T16:46:31.429" v="3165"/>
          <ac:spMkLst>
            <pc:docMk/>
            <pc:sldMk cId="1678836121" sldId="283"/>
            <ac:spMk id="5" creationId="{6DE251EE-42DA-74D3-D4B6-E675B5723D34}"/>
          </ac:spMkLst>
        </pc:spChg>
        <pc:spChg chg="add del mod">
          <ac:chgData name="동욱 이" userId="560c3d4df0dc6554" providerId="LiveId" clId="{64B4CAD2-1569-4354-8C32-2227A47BA5B1}" dt="2023-09-07T16:47:12.188" v="3181"/>
          <ac:spMkLst>
            <pc:docMk/>
            <pc:sldMk cId="1678836121" sldId="283"/>
            <ac:spMk id="7" creationId="{B6F54439-9E95-082C-0AF8-3BF79BA8859B}"/>
          </ac:spMkLst>
        </pc:spChg>
        <pc:spChg chg="add del mod">
          <ac:chgData name="동욱 이" userId="560c3d4df0dc6554" providerId="LiveId" clId="{64B4CAD2-1569-4354-8C32-2227A47BA5B1}" dt="2023-09-07T16:47:12.188" v="3181"/>
          <ac:spMkLst>
            <pc:docMk/>
            <pc:sldMk cId="1678836121" sldId="283"/>
            <ac:spMk id="8" creationId="{766FBEF3-2971-E0CD-2964-A0DB1D0932A7}"/>
          </ac:spMkLst>
        </pc:spChg>
        <pc:spChg chg="add mod">
          <ac:chgData name="동욱 이" userId="560c3d4df0dc6554" providerId="LiveId" clId="{64B4CAD2-1569-4354-8C32-2227A47BA5B1}" dt="2023-09-07T16:47:13.185" v="3182"/>
          <ac:spMkLst>
            <pc:docMk/>
            <pc:sldMk cId="1678836121" sldId="283"/>
            <ac:spMk id="10" creationId="{C6D5FFED-6D10-52C2-6262-FCBCABF65171}"/>
          </ac:spMkLst>
        </pc:spChg>
        <pc:spChg chg="add mod">
          <ac:chgData name="동욱 이" userId="560c3d4df0dc6554" providerId="LiveId" clId="{64B4CAD2-1569-4354-8C32-2227A47BA5B1}" dt="2023-09-07T16:49:37.986" v="3216" actId="20577"/>
          <ac:spMkLst>
            <pc:docMk/>
            <pc:sldMk cId="1678836121" sldId="283"/>
            <ac:spMk id="11" creationId="{9095E1D9-86A5-B532-6D94-F85CECDBBEF2}"/>
          </ac:spMkLst>
        </pc:spChg>
        <pc:picChg chg="add del mod">
          <ac:chgData name="동욱 이" userId="560c3d4df0dc6554" providerId="LiveId" clId="{64B4CAD2-1569-4354-8C32-2227A47BA5B1}" dt="2023-09-07T16:46:31.429" v="3165"/>
          <ac:picMkLst>
            <pc:docMk/>
            <pc:sldMk cId="1678836121" sldId="283"/>
            <ac:picMk id="6" creationId="{4F16CD54-486C-6929-FFEA-1F8A86CB8E8D}"/>
          </ac:picMkLst>
        </pc:picChg>
        <pc:picChg chg="add del mod">
          <ac:chgData name="동욱 이" userId="560c3d4df0dc6554" providerId="LiveId" clId="{64B4CAD2-1569-4354-8C32-2227A47BA5B1}" dt="2023-09-07T16:47:12.188" v="3181"/>
          <ac:picMkLst>
            <pc:docMk/>
            <pc:sldMk cId="1678836121" sldId="283"/>
            <ac:picMk id="9" creationId="{342EFB86-FD00-8E1F-77D1-DDE323CE8620}"/>
          </ac:picMkLst>
        </pc:picChg>
      </pc:sldChg>
      <pc:sldChg chg="addSp delSp modSp new mod ord">
        <pc:chgData name="동욱 이" userId="560c3d4df0dc6554" providerId="LiveId" clId="{64B4CAD2-1569-4354-8C32-2227A47BA5B1}" dt="2023-09-07T17:15:37.278" v="3333" actId="1582"/>
        <pc:sldMkLst>
          <pc:docMk/>
          <pc:sldMk cId="2629070868" sldId="284"/>
        </pc:sldMkLst>
        <pc:spChg chg="del">
          <ac:chgData name="동욱 이" userId="560c3d4df0dc6554" providerId="LiveId" clId="{64B4CAD2-1569-4354-8C32-2227A47BA5B1}" dt="2023-09-07T17:09:21.251" v="3254" actId="478"/>
          <ac:spMkLst>
            <pc:docMk/>
            <pc:sldMk cId="2629070868" sldId="284"/>
            <ac:spMk id="2" creationId="{762B0814-D6BB-543E-10D1-776F609C09A3}"/>
          </ac:spMkLst>
        </pc:spChg>
        <pc:spChg chg="del">
          <ac:chgData name="동욱 이" userId="560c3d4df0dc6554" providerId="LiveId" clId="{64B4CAD2-1569-4354-8C32-2227A47BA5B1}" dt="2023-09-07T17:09:19.422" v="3253" actId="478"/>
          <ac:spMkLst>
            <pc:docMk/>
            <pc:sldMk cId="2629070868" sldId="284"/>
            <ac:spMk id="3" creationId="{F1724FB4-4EF9-7045-538B-968920A7AFB8}"/>
          </ac:spMkLst>
        </pc:spChg>
        <pc:spChg chg="add mod">
          <ac:chgData name="동욱 이" userId="560c3d4df0dc6554" providerId="LiveId" clId="{64B4CAD2-1569-4354-8C32-2227A47BA5B1}" dt="2023-09-07T17:14:21.407" v="3329" actId="113"/>
          <ac:spMkLst>
            <pc:docMk/>
            <pc:sldMk cId="2629070868" sldId="284"/>
            <ac:spMk id="5" creationId="{8B7BF27D-5DE7-3933-E405-FA8DDAF2B75F}"/>
          </ac:spMkLst>
        </pc:spChg>
        <pc:spChg chg="add mod">
          <ac:chgData name="동욱 이" userId="560c3d4df0dc6554" providerId="LiveId" clId="{64B4CAD2-1569-4354-8C32-2227A47BA5B1}" dt="2023-09-07T17:15:37.278" v="3333" actId="1582"/>
          <ac:spMkLst>
            <pc:docMk/>
            <pc:sldMk cId="2629070868" sldId="284"/>
            <ac:spMk id="6" creationId="{EF30729E-6487-EEA4-07D2-8D17907650A1}"/>
          </ac:spMkLst>
        </pc:spChg>
        <pc:graphicFrameChg chg="add mod modGraphic">
          <ac:chgData name="동욱 이" userId="560c3d4df0dc6554" providerId="LiveId" clId="{64B4CAD2-1569-4354-8C32-2227A47BA5B1}" dt="2023-09-07T17:13:46.817" v="3322" actId="14100"/>
          <ac:graphicFrameMkLst>
            <pc:docMk/>
            <pc:sldMk cId="2629070868" sldId="284"/>
            <ac:graphicFrameMk id="4" creationId="{DF015463-D6B9-B79B-1D20-2364029DFDEC}"/>
          </ac:graphicFrameMkLst>
        </pc:graphicFrameChg>
      </pc:sldChg>
      <pc:sldChg chg="addSp delSp modSp new mod setBg setClrOvrMap">
        <pc:chgData name="동욱 이" userId="560c3d4df0dc6554" providerId="LiveId" clId="{64B4CAD2-1569-4354-8C32-2227A47BA5B1}" dt="2023-09-08T06:10:35.284" v="6491" actId="26606"/>
        <pc:sldMkLst>
          <pc:docMk/>
          <pc:sldMk cId="2593193738" sldId="285"/>
        </pc:sldMkLst>
        <pc:spChg chg="del">
          <ac:chgData name="동욱 이" userId="560c3d4df0dc6554" providerId="LiveId" clId="{64B4CAD2-1569-4354-8C32-2227A47BA5B1}" dt="2023-09-07T17:51:00.694" v="3492" actId="478"/>
          <ac:spMkLst>
            <pc:docMk/>
            <pc:sldMk cId="2593193738" sldId="285"/>
            <ac:spMk id="2" creationId="{06F2C6A7-3EFB-539B-1B82-E3D425BE30C1}"/>
          </ac:spMkLst>
        </pc:spChg>
        <pc:spChg chg="del">
          <ac:chgData name="동욱 이" userId="560c3d4df0dc6554" providerId="LiveId" clId="{64B4CAD2-1569-4354-8C32-2227A47BA5B1}" dt="2023-09-07T17:50:53.778" v="3491" actId="478"/>
          <ac:spMkLst>
            <pc:docMk/>
            <pc:sldMk cId="2593193738" sldId="285"/>
            <ac:spMk id="3" creationId="{E602C7CA-7A84-A5CD-DA5B-5C485ED76003}"/>
          </ac:spMkLst>
        </pc:spChg>
        <pc:spChg chg="add mod ord">
          <ac:chgData name="동욱 이" userId="560c3d4df0dc6554" providerId="LiveId" clId="{64B4CAD2-1569-4354-8C32-2227A47BA5B1}" dt="2023-09-08T06:10:35.279" v="6490" actId="26606"/>
          <ac:spMkLst>
            <pc:docMk/>
            <pc:sldMk cId="2593193738" sldId="285"/>
            <ac:spMk id="6" creationId="{60F02FDF-88C3-76A8-87B8-EF17ED276B05}"/>
          </ac:spMkLst>
        </pc:spChg>
        <pc:spChg chg="add del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11" creationId="{A8384FB5-9ADC-4DDC-881B-597D56F5B15D}"/>
          </ac:spMkLst>
        </pc:spChg>
        <pc:spChg chg="add del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13" creationId="{1199E1B1-A8C0-4FE8-A5A8-1CB41D69F857}"/>
          </ac:spMkLst>
        </pc:spChg>
        <pc:spChg chg="add del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15" creationId="{84A8DE83-DE75-4B41-9DB4-A7EC0B0DEC0B}"/>
          </ac:spMkLst>
        </pc:spChg>
        <pc:spChg chg="add del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17" creationId="{A7009A0A-BEF5-4EAC-AF15-E4F9F002E239}"/>
          </ac:spMkLst>
        </pc:spChg>
        <pc:spChg chg="add del">
          <ac:chgData name="동욱 이" userId="560c3d4df0dc6554" providerId="LiveId" clId="{64B4CAD2-1569-4354-8C32-2227A47BA5B1}" dt="2023-09-08T06:10:35.279" v="6490" actId="26606"/>
          <ac:spMkLst>
            <pc:docMk/>
            <pc:sldMk cId="2593193738" sldId="285"/>
            <ac:spMk id="22" creationId="{37C89E4B-3C9F-44B9-8B86-D9E3D112D8EC}"/>
          </ac:spMkLst>
        </pc:spChg>
        <pc:spChg chg="add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28" creationId="{A7009A0A-BEF5-4EAC-AF15-E4F9F002E239}"/>
          </ac:spMkLst>
        </pc:spChg>
        <pc:spChg chg="add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29" creationId="{A8384FB5-9ADC-4DDC-881B-597D56F5B15D}"/>
          </ac:spMkLst>
        </pc:spChg>
        <pc:spChg chg="add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30" creationId="{1199E1B1-A8C0-4FE8-A5A8-1CB41D69F857}"/>
          </ac:spMkLst>
        </pc:spChg>
        <pc:spChg chg="add">
          <ac:chgData name="동욱 이" userId="560c3d4df0dc6554" providerId="LiveId" clId="{64B4CAD2-1569-4354-8C32-2227A47BA5B1}" dt="2023-09-08T06:10:35.284" v="6491" actId="26606"/>
          <ac:spMkLst>
            <pc:docMk/>
            <pc:sldMk cId="2593193738" sldId="285"/>
            <ac:spMk id="31" creationId="{84A8DE83-DE75-4B41-9DB4-A7EC0B0DEC0B}"/>
          </ac:spMkLst>
        </pc:spChg>
        <pc:picChg chg="add mod ord">
          <ac:chgData name="동욱 이" userId="560c3d4df0dc6554" providerId="LiveId" clId="{64B4CAD2-1569-4354-8C32-2227A47BA5B1}" dt="2023-09-08T06:10:35.279" v="6490" actId="26606"/>
          <ac:picMkLst>
            <pc:docMk/>
            <pc:sldMk cId="2593193738" sldId="285"/>
            <ac:picMk id="5" creationId="{65C75466-D2E8-9743-5729-797915DFDCF3}"/>
          </ac:picMkLst>
        </pc:picChg>
        <pc:cxnChg chg="add del">
          <ac:chgData name="동욱 이" userId="560c3d4df0dc6554" providerId="LiveId" clId="{64B4CAD2-1569-4354-8C32-2227A47BA5B1}" dt="2023-09-08T06:10:35.279" v="6490" actId="26606"/>
          <ac:cxnSpMkLst>
            <pc:docMk/>
            <pc:sldMk cId="2593193738" sldId="285"/>
            <ac:cxnSpMk id="24" creationId="{AA2EAA10-076F-46BD-8F0F-B9A2FB77A85C}"/>
          </ac:cxnSpMkLst>
        </pc:cxnChg>
        <pc:cxnChg chg="add del">
          <ac:chgData name="동욱 이" userId="560c3d4df0dc6554" providerId="LiveId" clId="{64B4CAD2-1569-4354-8C32-2227A47BA5B1}" dt="2023-09-08T06:10:35.279" v="6490" actId="26606"/>
          <ac:cxnSpMkLst>
            <pc:docMk/>
            <pc:sldMk cId="2593193738" sldId="285"/>
            <ac:cxnSpMk id="26" creationId="{D891E407-403B-4764-86C9-33A56D3BCAA3}"/>
          </ac:cxnSpMkLst>
        </pc:cxnChg>
      </pc:sldChg>
      <pc:sldChg chg="addSp delSp modSp new mod">
        <pc:chgData name="동욱 이" userId="560c3d4df0dc6554" providerId="LiveId" clId="{64B4CAD2-1569-4354-8C32-2227A47BA5B1}" dt="2023-09-07T18:22:06.138" v="4366"/>
        <pc:sldMkLst>
          <pc:docMk/>
          <pc:sldMk cId="234390624" sldId="286"/>
        </pc:sldMkLst>
        <pc:spChg chg="del">
          <ac:chgData name="동욱 이" userId="560c3d4df0dc6554" providerId="LiveId" clId="{64B4CAD2-1569-4354-8C32-2227A47BA5B1}" dt="2023-09-07T17:51:31.003" v="3501" actId="478"/>
          <ac:spMkLst>
            <pc:docMk/>
            <pc:sldMk cId="234390624" sldId="286"/>
            <ac:spMk id="2" creationId="{AD001636-4CCC-4A4E-EF49-C3668575871A}"/>
          </ac:spMkLst>
        </pc:spChg>
        <pc:spChg chg="del">
          <ac:chgData name="동욱 이" userId="560c3d4df0dc6554" providerId="LiveId" clId="{64B4CAD2-1569-4354-8C32-2227A47BA5B1}" dt="2023-09-07T17:51:30.407" v="3500" actId="478"/>
          <ac:spMkLst>
            <pc:docMk/>
            <pc:sldMk cId="234390624" sldId="286"/>
            <ac:spMk id="3" creationId="{65FAC47B-FC4C-54ED-C4F1-834500A30498}"/>
          </ac:spMkLst>
        </pc:spChg>
        <pc:spChg chg="add mod">
          <ac:chgData name="동욱 이" userId="560c3d4df0dc6554" providerId="LiveId" clId="{64B4CAD2-1569-4354-8C32-2227A47BA5B1}" dt="2023-09-07T18:22:06.138" v="4366"/>
          <ac:spMkLst>
            <pc:docMk/>
            <pc:sldMk cId="234390624" sldId="286"/>
            <ac:spMk id="8" creationId="{68B3DB47-AD5D-7FB7-2DC4-773F93F475E0}"/>
          </ac:spMkLst>
        </pc:spChg>
        <pc:spChg chg="add mod">
          <ac:chgData name="동욱 이" userId="560c3d4df0dc6554" providerId="LiveId" clId="{64B4CAD2-1569-4354-8C32-2227A47BA5B1}" dt="2023-09-07T18:22:01.297" v="4359" actId="20577"/>
          <ac:spMkLst>
            <pc:docMk/>
            <pc:sldMk cId="234390624" sldId="286"/>
            <ac:spMk id="10" creationId="{BA96CCBC-0828-BF25-D513-C68DE7043F18}"/>
          </ac:spMkLst>
        </pc:spChg>
        <pc:picChg chg="add del mod">
          <ac:chgData name="동욱 이" userId="560c3d4df0dc6554" providerId="LiveId" clId="{64B4CAD2-1569-4354-8C32-2227A47BA5B1}" dt="2023-09-07T18:13:07.655" v="3913" actId="478"/>
          <ac:picMkLst>
            <pc:docMk/>
            <pc:sldMk cId="234390624" sldId="286"/>
            <ac:picMk id="5" creationId="{CF8BE08C-A3A8-9F72-C0A3-7B1736A47F81}"/>
          </ac:picMkLst>
        </pc:picChg>
        <pc:picChg chg="add mod">
          <ac:chgData name="동욱 이" userId="560c3d4df0dc6554" providerId="LiveId" clId="{64B4CAD2-1569-4354-8C32-2227A47BA5B1}" dt="2023-09-07T18:17:14.251" v="4205" actId="14100"/>
          <ac:picMkLst>
            <pc:docMk/>
            <pc:sldMk cId="234390624" sldId="286"/>
            <ac:picMk id="7" creationId="{519D223F-87F6-3749-881F-9DAA0DFA223D}"/>
          </ac:picMkLst>
        </pc:picChg>
        <pc:picChg chg="add mod">
          <ac:chgData name="동욱 이" userId="560c3d4df0dc6554" providerId="LiveId" clId="{64B4CAD2-1569-4354-8C32-2227A47BA5B1}" dt="2023-09-07T18:17:10.902" v="4204" actId="14100"/>
          <ac:picMkLst>
            <pc:docMk/>
            <pc:sldMk cId="234390624" sldId="286"/>
            <ac:picMk id="9" creationId="{C1CA2EE1-1F71-C683-DF7D-25309A94654E}"/>
          </ac:picMkLst>
        </pc:picChg>
      </pc:sldChg>
      <pc:sldChg chg="addSp delSp modSp new del mod">
        <pc:chgData name="동욱 이" userId="560c3d4df0dc6554" providerId="LiveId" clId="{64B4CAD2-1569-4354-8C32-2227A47BA5B1}" dt="2023-09-07T18:13:08.433" v="3914" actId="47"/>
        <pc:sldMkLst>
          <pc:docMk/>
          <pc:sldMk cId="80328814" sldId="287"/>
        </pc:sldMkLst>
        <pc:spChg chg="del">
          <ac:chgData name="동욱 이" userId="560c3d4df0dc6554" providerId="LiveId" clId="{64B4CAD2-1569-4354-8C32-2227A47BA5B1}" dt="2023-09-07T17:51:34.995" v="3503" actId="478"/>
          <ac:spMkLst>
            <pc:docMk/>
            <pc:sldMk cId="80328814" sldId="287"/>
            <ac:spMk id="2" creationId="{57FF3E8C-A2C9-CBA5-4A11-D6623433CA3A}"/>
          </ac:spMkLst>
        </pc:spChg>
        <pc:spChg chg="del">
          <ac:chgData name="동욱 이" userId="560c3d4df0dc6554" providerId="LiveId" clId="{64B4CAD2-1569-4354-8C32-2227A47BA5B1}" dt="2023-09-07T17:51:33.722" v="3502" actId="478"/>
          <ac:spMkLst>
            <pc:docMk/>
            <pc:sldMk cId="80328814" sldId="287"/>
            <ac:spMk id="3" creationId="{2BE79C8D-2F48-0922-E3C2-C8A554A4F896}"/>
          </ac:spMkLst>
        </pc:spChg>
        <pc:picChg chg="add mod">
          <ac:chgData name="동욱 이" userId="560c3d4df0dc6554" providerId="LiveId" clId="{64B4CAD2-1569-4354-8C32-2227A47BA5B1}" dt="2023-09-07T17:51:57.385" v="3507" actId="931"/>
          <ac:picMkLst>
            <pc:docMk/>
            <pc:sldMk cId="80328814" sldId="287"/>
            <ac:picMk id="5" creationId="{7EB8AAA1-7209-ED20-9897-9B87503F6E16}"/>
          </ac:picMkLst>
        </pc:picChg>
      </pc:sldChg>
      <pc:sldChg chg="addSp delSp modSp new mod setBg">
        <pc:chgData name="동욱 이" userId="560c3d4df0dc6554" providerId="LiveId" clId="{64B4CAD2-1569-4354-8C32-2227A47BA5B1}" dt="2023-09-08T06:11:15.665" v="6499" actId="26606"/>
        <pc:sldMkLst>
          <pc:docMk/>
          <pc:sldMk cId="2520994069" sldId="287"/>
        </pc:sldMkLst>
        <pc:spChg chg="mod">
          <ac:chgData name="동욱 이" userId="560c3d4df0dc6554" providerId="LiveId" clId="{64B4CAD2-1569-4354-8C32-2227A47BA5B1}" dt="2023-09-08T06:11:15.665" v="6499" actId="26606"/>
          <ac:spMkLst>
            <pc:docMk/>
            <pc:sldMk cId="2520994069" sldId="287"/>
            <ac:spMk id="2" creationId="{37FE770E-20D7-C67A-B806-0EC3C4764C8D}"/>
          </ac:spMkLst>
        </pc:spChg>
        <pc:spChg chg="mod">
          <ac:chgData name="동욱 이" userId="560c3d4df0dc6554" providerId="LiveId" clId="{64B4CAD2-1569-4354-8C32-2227A47BA5B1}" dt="2023-09-08T06:11:15.665" v="6499" actId="26606"/>
          <ac:spMkLst>
            <pc:docMk/>
            <pc:sldMk cId="2520994069" sldId="287"/>
            <ac:spMk id="3" creationId="{51291736-F566-8868-CE37-D3FDC87F64DA}"/>
          </ac:spMkLst>
        </pc:spChg>
        <pc:spChg chg="add del">
          <ac:chgData name="동욱 이" userId="560c3d4df0dc6554" providerId="LiveId" clId="{64B4CAD2-1569-4354-8C32-2227A47BA5B1}" dt="2023-09-08T06:11:12.300" v="6496" actId="26606"/>
          <ac:spMkLst>
            <pc:docMk/>
            <pc:sldMk cId="2520994069" sldId="287"/>
            <ac:spMk id="9" creationId="{F944E337-3E5D-4A1F-A5A1-2057F25B8A7B}"/>
          </ac:spMkLst>
        </pc:spChg>
        <pc:spChg chg="add del">
          <ac:chgData name="동욱 이" userId="560c3d4df0dc6554" providerId="LiveId" clId="{64B4CAD2-1569-4354-8C32-2227A47BA5B1}" dt="2023-09-08T06:11:12.300" v="6496" actId="26606"/>
          <ac:spMkLst>
            <pc:docMk/>
            <pc:sldMk cId="2520994069" sldId="287"/>
            <ac:spMk id="11" creationId="{4DA50D69-7CF7-4844-B844-A2B821C77F24}"/>
          </ac:spMkLst>
        </pc:spChg>
        <pc:spChg chg="add del">
          <ac:chgData name="동욱 이" userId="560c3d4df0dc6554" providerId="LiveId" clId="{64B4CAD2-1569-4354-8C32-2227A47BA5B1}" dt="2023-09-08T06:11:15.653" v="6498" actId="26606"/>
          <ac:spMkLst>
            <pc:docMk/>
            <pc:sldMk cId="2520994069" sldId="287"/>
            <ac:spMk id="13" creationId="{2C61293E-6EBE-43EF-A52C-9BEBFD7679D4}"/>
          </ac:spMkLst>
        </pc:spChg>
        <pc:spChg chg="add del">
          <ac:chgData name="동욱 이" userId="560c3d4df0dc6554" providerId="LiveId" clId="{64B4CAD2-1569-4354-8C32-2227A47BA5B1}" dt="2023-09-08T06:11:15.653" v="6498" actId="26606"/>
          <ac:spMkLst>
            <pc:docMk/>
            <pc:sldMk cId="2520994069" sldId="287"/>
            <ac:spMk id="15" creationId="{21540236-BFD5-4A9D-8840-4703E7F76825}"/>
          </ac:spMkLst>
        </pc:spChg>
        <pc:spChg chg="add">
          <ac:chgData name="동욱 이" userId="560c3d4df0dc6554" providerId="LiveId" clId="{64B4CAD2-1569-4354-8C32-2227A47BA5B1}" dt="2023-09-08T06:11:15.665" v="6499" actId="26606"/>
          <ac:spMkLst>
            <pc:docMk/>
            <pc:sldMk cId="2520994069" sldId="287"/>
            <ac:spMk id="17" creationId="{F944E337-3E5D-4A1F-A5A1-2057F25B8A7B}"/>
          </ac:spMkLst>
        </pc:spChg>
        <pc:spChg chg="add">
          <ac:chgData name="동욱 이" userId="560c3d4df0dc6554" providerId="LiveId" clId="{64B4CAD2-1569-4354-8C32-2227A47BA5B1}" dt="2023-09-08T06:11:15.665" v="6499" actId="26606"/>
          <ac:spMkLst>
            <pc:docMk/>
            <pc:sldMk cId="2520994069" sldId="287"/>
            <ac:spMk id="18" creationId="{4DA50D69-7CF7-4844-B844-A2B821C77F24}"/>
          </ac:spMkLst>
        </pc:spChg>
        <pc:picChg chg="add del">
          <ac:chgData name="동욱 이" userId="560c3d4df0dc6554" providerId="LiveId" clId="{64B4CAD2-1569-4354-8C32-2227A47BA5B1}" dt="2023-09-08T06:11:12.300" v="6496" actId="26606"/>
          <ac:picMkLst>
            <pc:docMk/>
            <pc:sldMk cId="2520994069" sldId="287"/>
            <ac:picMk id="5" creationId="{C0841054-2A5F-B87B-374A-EDAD161E0040}"/>
          </ac:picMkLst>
        </pc:picChg>
        <pc:picChg chg="add del">
          <ac:chgData name="동욱 이" userId="560c3d4df0dc6554" providerId="LiveId" clId="{64B4CAD2-1569-4354-8C32-2227A47BA5B1}" dt="2023-09-08T06:11:15.653" v="6498" actId="26606"/>
          <ac:picMkLst>
            <pc:docMk/>
            <pc:sldMk cId="2520994069" sldId="287"/>
            <ac:picMk id="14" creationId="{1CBA54D8-1ACC-EF89-6835-8E51C17493B2}"/>
          </ac:picMkLst>
        </pc:picChg>
        <pc:picChg chg="add">
          <ac:chgData name="동욱 이" userId="560c3d4df0dc6554" providerId="LiveId" clId="{64B4CAD2-1569-4354-8C32-2227A47BA5B1}" dt="2023-09-08T06:11:15.665" v="6499" actId="26606"/>
          <ac:picMkLst>
            <pc:docMk/>
            <pc:sldMk cId="2520994069" sldId="287"/>
            <ac:picMk id="19" creationId="{C0841054-2A5F-B87B-374A-EDAD161E0040}"/>
          </ac:picMkLst>
        </pc:picChg>
      </pc:sldChg>
      <pc:sldChg chg="modSp add del mod">
        <pc:chgData name="동욱 이" userId="560c3d4df0dc6554" providerId="LiveId" clId="{64B4CAD2-1569-4354-8C32-2227A47BA5B1}" dt="2023-09-07T18:53:01" v="5333" actId="47"/>
        <pc:sldMkLst>
          <pc:docMk/>
          <pc:sldMk cId="385124133" sldId="288"/>
        </pc:sldMkLst>
        <pc:spChg chg="mod">
          <ac:chgData name="동욱 이" userId="560c3d4df0dc6554" providerId="LiveId" clId="{64B4CAD2-1569-4354-8C32-2227A47BA5B1}" dt="2023-09-07T18:52:53.986" v="5324" actId="20577"/>
          <ac:spMkLst>
            <pc:docMk/>
            <pc:sldMk cId="385124133" sldId="288"/>
            <ac:spMk id="3" creationId="{51291736-F566-8868-CE37-D3FDC87F64DA}"/>
          </ac:spMkLst>
        </pc:spChg>
      </pc:sldChg>
      <pc:sldChg chg="addSp delSp modSp new mod setBg addAnim delAnim setClrOvrMap chgLayout">
        <pc:chgData name="동욱 이" userId="560c3d4df0dc6554" providerId="LiveId" clId="{64B4CAD2-1569-4354-8C32-2227A47BA5B1}" dt="2023-09-08T06:09:37.342" v="6485" actId="26606"/>
        <pc:sldMkLst>
          <pc:docMk/>
          <pc:sldMk cId="1593534601" sldId="288"/>
        </pc:sldMkLst>
        <pc:spChg chg="mod ord">
          <ac:chgData name="동욱 이" userId="560c3d4df0dc6554" providerId="LiveId" clId="{64B4CAD2-1569-4354-8C32-2227A47BA5B1}" dt="2023-09-08T06:09:37.342" v="6485" actId="26606"/>
          <ac:spMkLst>
            <pc:docMk/>
            <pc:sldMk cId="1593534601" sldId="288"/>
            <ac:spMk id="2" creationId="{04D93A19-43EC-794F-7BA3-27D73C2E9FA0}"/>
          </ac:spMkLst>
        </pc:spChg>
        <pc:spChg chg="del">
          <ac:chgData name="동욱 이" userId="560c3d4df0dc6554" providerId="LiveId" clId="{64B4CAD2-1569-4354-8C32-2227A47BA5B1}" dt="2023-09-08T06:08:22.463" v="6438" actId="478"/>
          <ac:spMkLst>
            <pc:docMk/>
            <pc:sldMk cId="1593534601" sldId="288"/>
            <ac:spMk id="3" creationId="{A904677A-920C-4FA4-5B7E-E76202EE16E3}"/>
          </ac:spMkLst>
        </pc:spChg>
        <pc:spChg chg="add del mod">
          <ac:chgData name="동욱 이" userId="560c3d4df0dc6554" providerId="LiveId" clId="{64B4CAD2-1569-4354-8C32-2227A47BA5B1}" dt="2023-09-08T06:09:12.397" v="6473" actId="6264"/>
          <ac:spMkLst>
            <pc:docMk/>
            <pc:sldMk cId="1593534601" sldId="288"/>
            <ac:spMk id="4" creationId="{F100A5DB-3114-3F48-FA67-6D66E10D8BCE}"/>
          </ac:spMkLst>
        </pc:spChg>
        <pc:spChg chg="add del mod ord">
          <ac:chgData name="동욱 이" userId="560c3d4df0dc6554" providerId="LiveId" clId="{64B4CAD2-1569-4354-8C32-2227A47BA5B1}" dt="2023-09-08T06:09:12.397" v="6473" actId="6264"/>
          <ac:spMkLst>
            <pc:docMk/>
            <pc:sldMk cId="1593534601" sldId="288"/>
            <ac:spMk id="5" creationId="{7AAD397E-BB12-2F79-278F-DC08A8438180}"/>
          </ac:spMkLst>
        </pc:spChg>
        <pc:spChg chg="add del">
          <ac:chgData name="동욱 이" userId="560c3d4df0dc6554" providerId="LiveId" clId="{64B4CAD2-1569-4354-8C32-2227A47BA5B1}" dt="2023-09-08T06:09:22.408" v="6476" actId="26606"/>
          <ac:spMkLst>
            <pc:docMk/>
            <pc:sldMk cId="1593534601" sldId="288"/>
            <ac:spMk id="7" creationId="{66B332A4-D438-4773-A77F-5ED49A448D9D}"/>
          </ac:spMkLst>
        </pc:spChg>
        <pc:spChg chg="add del">
          <ac:chgData name="동욱 이" userId="560c3d4df0dc6554" providerId="LiveId" clId="{64B4CAD2-1569-4354-8C32-2227A47BA5B1}" dt="2023-09-08T06:09:22.408" v="6476" actId="26606"/>
          <ac:spMkLst>
            <pc:docMk/>
            <pc:sldMk cId="1593534601" sldId="288"/>
            <ac:spMk id="9" creationId="{DF9AD32D-FF05-44F4-BD4D-9CEE89B71EB9}"/>
          </ac:spMkLst>
        </pc:spChg>
        <pc:spChg chg="add del">
          <ac:chgData name="동욱 이" userId="560c3d4df0dc6554" providerId="LiveId" clId="{64B4CAD2-1569-4354-8C32-2227A47BA5B1}" dt="2023-09-08T06:09:23.548" v="6478" actId="26606"/>
          <ac:spMkLst>
            <pc:docMk/>
            <pc:sldMk cId="1593534601" sldId="288"/>
            <ac:spMk id="11" creationId="{9C682A1A-5B2D-4111-BBD6-620165633E5B}"/>
          </ac:spMkLst>
        </pc:spChg>
        <pc:spChg chg="add del">
          <ac:chgData name="동욱 이" userId="560c3d4df0dc6554" providerId="LiveId" clId="{64B4CAD2-1569-4354-8C32-2227A47BA5B1}" dt="2023-09-08T06:09:23.548" v="6478" actId="26606"/>
          <ac:spMkLst>
            <pc:docMk/>
            <pc:sldMk cId="1593534601" sldId="288"/>
            <ac:spMk id="12" creationId="{4E1BEB12-92AF-4445-98AD-4C7756E7C93B}"/>
          </ac:spMkLst>
        </pc:spChg>
        <pc:spChg chg="add del">
          <ac:chgData name="동욱 이" userId="560c3d4df0dc6554" providerId="LiveId" clId="{64B4CAD2-1569-4354-8C32-2227A47BA5B1}" dt="2023-09-08T06:09:23.548" v="6478" actId="26606"/>
          <ac:spMkLst>
            <pc:docMk/>
            <pc:sldMk cId="1593534601" sldId="288"/>
            <ac:spMk id="13" creationId="{D6EE29F2-D77F-4BD0-A20B-334D316A1C9D}"/>
          </ac:spMkLst>
        </pc:spChg>
        <pc:spChg chg="add del">
          <ac:chgData name="동욱 이" userId="560c3d4df0dc6554" providerId="LiveId" clId="{64B4CAD2-1569-4354-8C32-2227A47BA5B1}" dt="2023-09-08T06:09:23.548" v="6478" actId="26606"/>
          <ac:spMkLst>
            <pc:docMk/>
            <pc:sldMk cId="1593534601" sldId="288"/>
            <ac:spMk id="14" creationId="{D0522C2C-7B5C-48A7-A969-03941E5D2E76}"/>
          </ac:spMkLst>
        </pc:spChg>
        <pc:spChg chg="add del">
          <ac:chgData name="동욱 이" userId="560c3d4df0dc6554" providerId="LiveId" clId="{64B4CAD2-1569-4354-8C32-2227A47BA5B1}" dt="2023-09-08T06:09:23.548" v="6478" actId="26606"/>
          <ac:spMkLst>
            <pc:docMk/>
            <pc:sldMk cId="1593534601" sldId="288"/>
            <ac:spMk id="15" creationId="{22D09ED2-868F-42C6-866E-F92E0CEF314F}"/>
          </ac:spMkLst>
        </pc:spChg>
        <pc:spChg chg="add del">
          <ac:chgData name="동욱 이" userId="560c3d4df0dc6554" providerId="LiveId" clId="{64B4CAD2-1569-4354-8C32-2227A47BA5B1}" dt="2023-09-08T06:09:27.332" v="6481" actId="26606"/>
          <ac:spMkLst>
            <pc:docMk/>
            <pc:sldMk cId="1593534601" sldId="288"/>
            <ac:spMk id="17" creationId="{66B332A4-D438-4773-A77F-5ED49A448D9D}"/>
          </ac:spMkLst>
        </pc:spChg>
        <pc:spChg chg="add del">
          <ac:chgData name="동욱 이" userId="560c3d4df0dc6554" providerId="LiveId" clId="{64B4CAD2-1569-4354-8C32-2227A47BA5B1}" dt="2023-09-08T06:09:27.332" v="6481" actId="26606"/>
          <ac:spMkLst>
            <pc:docMk/>
            <pc:sldMk cId="1593534601" sldId="288"/>
            <ac:spMk id="18" creationId="{DF9AD32D-FF05-44F4-BD4D-9CEE89B71EB9}"/>
          </ac:spMkLst>
        </pc:spChg>
        <pc:spChg chg="add del">
          <ac:chgData name="동욱 이" userId="560c3d4df0dc6554" providerId="LiveId" clId="{64B4CAD2-1569-4354-8C32-2227A47BA5B1}" dt="2023-09-08T06:09:37.342" v="6485" actId="26606"/>
          <ac:spMkLst>
            <pc:docMk/>
            <pc:sldMk cId="1593534601" sldId="288"/>
            <ac:spMk id="20" creationId="{A8DB9CD9-59B1-4D73-BC4C-98796A48EF9B}"/>
          </ac:spMkLst>
        </pc:spChg>
        <pc:spChg chg="add del">
          <ac:chgData name="동욱 이" userId="560c3d4df0dc6554" providerId="LiveId" clId="{64B4CAD2-1569-4354-8C32-2227A47BA5B1}" dt="2023-09-08T06:09:37.342" v="6485" actId="26606"/>
          <ac:spMkLst>
            <pc:docMk/>
            <pc:sldMk cId="1593534601" sldId="288"/>
            <ac:spMk id="21" creationId="{8874A6A9-41FF-4E33-AFA8-F9F81436A59E}"/>
          </ac:spMkLst>
        </pc:spChg>
        <pc:spChg chg="add del">
          <ac:chgData name="동욱 이" userId="560c3d4df0dc6554" providerId="LiveId" clId="{64B4CAD2-1569-4354-8C32-2227A47BA5B1}" dt="2023-09-08T06:09:37.338" v="6484" actId="26606"/>
          <ac:spMkLst>
            <pc:docMk/>
            <pc:sldMk cId="1593534601" sldId="288"/>
            <ac:spMk id="33" creationId="{C27D7A02-907B-496F-BA7E-AA3780733CA7}"/>
          </ac:spMkLst>
        </pc:spChg>
        <pc:spChg chg="add del">
          <ac:chgData name="동욱 이" userId="560c3d4df0dc6554" providerId="LiveId" clId="{64B4CAD2-1569-4354-8C32-2227A47BA5B1}" dt="2023-09-08T06:09:37.338" v="6484" actId="26606"/>
          <ac:spMkLst>
            <pc:docMk/>
            <pc:sldMk cId="1593534601" sldId="288"/>
            <ac:spMk id="35" creationId="{0FBA5268-0AE7-4CAD-9537-D0EB09E76406}"/>
          </ac:spMkLst>
        </pc:spChg>
        <pc:spChg chg="add del">
          <ac:chgData name="동욱 이" userId="560c3d4df0dc6554" providerId="LiveId" clId="{64B4CAD2-1569-4354-8C32-2227A47BA5B1}" dt="2023-09-08T06:09:37.338" v="6484" actId="26606"/>
          <ac:spMkLst>
            <pc:docMk/>
            <pc:sldMk cId="1593534601" sldId="288"/>
            <ac:spMk id="37" creationId="{088D065B-39DA-4077-B9CF-E489CE4C0169}"/>
          </ac:spMkLst>
        </pc:spChg>
        <pc:spChg chg="add">
          <ac:chgData name="동욱 이" userId="560c3d4df0dc6554" providerId="LiveId" clId="{64B4CAD2-1569-4354-8C32-2227A47BA5B1}" dt="2023-09-08T06:09:37.342" v="6485" actId="26606"/>
          <ac:spMkLst>
            <pc:docMk/>
            <pc:sldMk cId="1593534601" sldId="288"/>
            <ac:spMk id="39" creationId="{66B332A4-D438-4773-A77F-5ED49A448D9D}"/>
          </ac:spMkLst>
        </pc:spChg>
        <pc:spChg chg="add">
          <ac:chgData name="동욱 이" userId="560c3d4df0dc6554" providerId="LiveId" clId="{64B4CAD2-1569-4354-8C32-2227A47BA5B1}" dt="2023-09-08T06:09:37.342" v="6485" actId="26606"/>
          <ac:spMkLst>
            <pc:docMk/>
            <pc:sldMk cId="1593534601" sldId="288"/>
            <ac:spMk id="40" creationId="{DF9AD32D-FF05-44F4-BD4D-9CEE89B71EB9}"/>
          </ac:spMkLst>
        </pc:spChg>
        <pc:grpChg chg="add del">
          <ac:chgData name="동욱 이" userId="560c3d4df0dc6554" providerId="LiveId" clId="{64B4CAD2-1569-4354-8C32-2227A47BA5B1}" dt="2023-09-08T06:09:37.342" v="6485" actId="26606"/>
          <ac:grpSpMkLst>
            <pc:docMk/>
            <pc:sldMk cId="1593534601" sldId="288"/>
            <ac:grpSpMk id="22" creationId="{721D730E-1F97-4071-B143-B05E6D2599BC}"/>
          </ac:grpSpMkLst>
        </pc:grpChg>
      </pc:sldChg>
      <pc:sldChg chg="addSp delSp modSp new del mod">
        <pc:chgData name="동욱 이" userId="560c3d4df0dc6554" providerId="LiveId" clId="{64B4CAD2-1569-4354-8C32-2227A47BA5B1}" dt="2023-09-07T18:22:20.017" v="4367" actId="47"/>
        <pc:sldMkLst>
          <pc:docMk/>
          <pc:sldMk cId="2948432093" sldId="288"/>
        </pc:sldMkLst>
        <pc:spChg chg="del">
          <ac:chgData name="동욱 이" userId="560c3d4df0dc6554" providerId="LiveId" clId="{64B4CAD2-1569-4354-8C32-2227A47BA5B1}" dt="2023-09-07T17:51:37.761" v="3505" actId="478"/>
          <ac:spMkLst>
            <pc:docMk/>
            <pc:sldMk cId="2948432093" sldId="288"/>
            <ac:spMk id="2" creationId="{DDE6B96E-F714-E5F2-9E99-415CA8801F16}"/>
          </ac:spMkLst>
        </pc:spChg>
        <pc:spChg chg="del">
          <ac:chgData name="동욱 이" userId="560c3d4df0dc6554" providerId="LiveId" clId="{64B4CAD2-1569-4354-8C32-2227A47BA5B1}" dt="2023-09-07T17:51:37.053" v="3504" actId="478"/>
          <ac:spMkLst>
            <pc:docMk/>
            <pc:sldMk cId="2948432093" sldId="288"/>
            <ac:spMk id="3" creationId="{41811642-5138-4588-6990-B36F9ADBDC0B}"/>
          </ac:spMkLst>
        </pc:spChg>
        <pc:spChg chg="add del mod">
          <ac:chgData name="동욱 이" userId="560c3d4df0dc6554" providerId="LiveId" clId="{64B4CAD2-1569-4354-8C32-2227A47BA5B1}" dt="2023-09-07T17:52:08.301" v="3510"/>
          <ac:spMkLst>
            <pc:docMk/>
            <pc:sldMk cId="2948432093" sldId="288"/>
            <ac:spMk id="4" creationId="{1AF1D4E9-5D9F-41BB-6C44-77E827BF1242}"/>
          </ac:spMkLst>
        </pc:spChg>
        <pc:picChg chg="add del mod">
          <ac:chgData name="동욱 이" userId="560c3d4df0dc6554" providerId="LiveId" clId="{64B4CAD2-1569-4354-8C32-2227A47BA5B1}" dt="2023-09-07T18:10:47.080" v="3912" actId="478"/>
          <ac:picMkLst>
            <pc:docMk/>
            <pc:sldMk cId="2948432093" sldId="288"/>
            <ac:picMk id="6" creationId="{6C7A339A-1C07-5049-5A31-E1DB8C41F43D}"/>
          </ac:picMkLst>
        </pc:picChg>
        <pc:picChg chg="add del mod">
          <ac:chgData name="동욱 이" userId="560c3d4df0dc6554" providerId="LiveId" clId="{64B4CAD2-1569-4354-8C32-2227A47BA5B1}" dt="2023-09-07T18:15:53.649" v="4162" actId="21"/>
          <ac:picMkLst>
            <pc:docMk/>
            <pc:sldMk cId="2948432093" sldId="288"/>
            <ac:picMk id="8" creationId="{E31F84BF-F03C-EEA4-A435-2ED2D761713B}"/>
          </ac:picMkLst>
        </pc:picChg>
      </pc:sldChg>
      <pc:sldChg chg="delSp new del mod">
        <pc:chgData name="동욱 이" userId="560c3d4df0dc6554" providerId="LiveId" clId="{64B4CAD2-1569-4354-8C32-2227A47BA5B1}" dt="2023-09-07T18:22:21.244" v="4368" actId="47"/>
        <pc:sldMkLst>
          <pc:docMk/>
          <pc:sldMk cId="1055808562" sldId="289"/>
        </pc:sldMkLst>
        <pc:spChg chg="del">
          <ac:chgData name="동욱 이" userId="560c3d4df0dc6554" providerId="LiveId" clId="{64B4CAD2-1569-4354-8C32-2227A47BA5B1}" dt="2023-09-07T18:13:32.667" v="3918" actId="478"/>
          <ac:spMkLst>
            <pc:docMk/>
            <pc:sldMk cId="1055808562" sldId="289"/>
            <ac:spMk id="2" creationId="{874B73B4-083F-0DC1-09DD-BFF62F97F8F6}"/>
          </ac:spMkLst>
        </pc:spChg>
        <pc:spChg chg="del">
          <ac:chgData name="동욱 이" userId="560c3d4df0dc6554" providerId="LiveId" clId="{64B4CAD2-1569-4354-8C32-2227A47BA5B1}" dt="2023-09-07T18:13:31.881" v="3917" actId="478"/>
          <ac:spMkLst>
            <pc:docMk/>
            <pc:sldMk cId="1055808562" sldId="289"/>
            <ac:spMk id="3" creationId="{651EFA30-00B3-A3C7-E699-EC9562D25724}"/>
          </ac:spMkLst>
        </pc:spChg>
      </pc:sldChg>
      <pc:sldChg chg="addSp delSp modSp new del mod">
        <pc:chgData name="동욱 이" userId="560c3d4df0dc6554" providerId="LiveId" clId="{64B4CAD2-1569-4354-8C32-2227A47BA5B1}" dt="2023-09-07T18:08:39.815" v="3908" actId="47"/>
        <pc:sldMkLst>
          <pc:docMk/>
          <pc:sldMk cId="3750673691" sldId="289"/>
        </pc:sldMkLst>
        <pc:spChg chg="add del mod">
          <ac:chgData name="동욱 이" userId="560c3d4df0dc6554" providerId="LiveId" clId="{64B4CAD2-1569-4354-8C32-2227A47BA5B1}" dt="2023-09-07T18:07:34.885" v="3896" actId="6549"/>
          <ac:spMkLst>
            <pc:docMk/>
            <pc:sldMk cId="3750673691" sldId="289"/>
            <ac:spMk id="2" creationId="{02C6DA2E-4194-EE67-93CA-EDBF467D21E3}"/>
          </ac:spMkLst>
        </pc:spChg>
        <pc:spChg chg="del mod">
          <ac:chgData name="동욱 이" userId="560c3d4df0dc6554" providerId="LiveId" clId="{64B4CAD2-1569-4354-8C32-2227A47BA5B1}" dt="2023-09-07T17:55:35.253" v="3633" actId="478"/>
          <ac:spMkLst>
            <pc:docMk/>
            <pc:sldMk cId="3750673691" sldId="289"/>
            <ac:spMk id="3" creationId="{DDBF2CDC-5BC1-BF1E-D656-CBB5A24B8D8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1F825-B583-4D4B-9838-E04FB263BD1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53286A-44E0-4AD5-B59D-14B61879F729}">
      <dgm:prSet/>
      <dgm:spPr/>
      <dgm:t>
        <a:bodyPr/>
        <a:lstStyle/>
        <a:p>
          <a:r>
            <a:rPr lang="en-US" b="1" i="0"/>
            <a:t>YouTube Analytics:</a:t>
          </a:r>
          <a:r>
            <a:rPr lang="en-US" b="0" i="0"/>
            <a:t> Gain valuable insights into the success factors of top YouTube channels and understand what sets them apart from the rest.</a:t>
          </a:r>
          <a:endParaRPr lang="en-US"/>
        </a:p>
      </dgm:t>
    </dgm:pt>
    <dgm:pt modelId="{8AD86A02-8D46-495D-A8FC-D0C0C6899532}" type="parTrans" cxnId="{694DB520-BC39-491E-B7B2-EB42970E633D}">
      <dgm:prSet/>
      <dgm:spPr/>
      <dgm:t>
        <a:bodyPr/>
        <a:lstStyle/>
        <a:p>
          <a:endParaRPr lang="en-US"/>
        </a:p>
      </dgm:t>
    </dgm:pt>
    <dgm:pt modelId="{84207C58-2369-4434-9665-A5A124C040C2}" type="sibTrans" cxnId="{694DB520-BC39-491E-B7B2-EB42970E633D}">
      <dgm:prSet/>
      <dgm:spPr/>
      <dgm:t>
        <a:bodyPr/>
        <a:lstStyle/>
        <a:p>
          <a:endParaRPr lang="en-US"/>
        </a:p>
      </dgm:t>
    </dgm:pt>
    <dgm:pt modelId="{754B1B14-1848-41E1-928E-5C13813E784A}">
      <dgm:prSet/>
      <dgm:spPr/>
      <dgm:t>
        <a:bodyPr/>
        <a:lstStyle/>
        <a:p>
          <a:r>
            <a:rPr lang="en-US" b="1" i="0"/>
            <a:t>Content Strategy:</a:t>
          </a:r>
          <a:r>
            <a:rPr lang="en-US" b="0" i="0"/>
            <a:t> Discover the most popular categories and upload frequencies that resonate with audiences.</a:t>
          </a:r>
          <a:endParaRPr lang="en-US"/>
        </a:p>
      </dgm:t>
    </dgm:pt>
    <dgm:pt modelId="{662326DA-D1CE-4E11-8278-5BFF998D0B39}" type="parTrans" cxnId="{011429AA-0203-4D54-AB78-AA1163BB284C}">
      <dgm:prSet/>
      <dgm:spPr/>
      <dgm:t>
        <a:bodyPr/>
        <a:lstStyle/>
        <a:p>
          <a:endParaRPr lang="en-US"/>
        </a:p>
      </dgm:t>
    </dgm:pt>
    <dgm:pt modelId="{85263658-ADBE-46F9-8592-BB708553EF24}" type="sibTrans" cxnId="{011429AA-0203-4D54-AB78-AA1163BB284C}">
      <dgm:prSet/>
      <dgm:spPr/>
      <dgm:t>
        <a:bodyPr/>
        <a:lstStyle/>
        <a:p>
          <a:endParaRPr lang="en-US"/>
        </a:p>
      </dgm:t>
    </dgm:pt>
    <dgm:pt modelId="{DE83CD68-8405-417C-AE57-026B57DF7C7A}">
      <dgm:prSet/>
      <dgm:spPr/>
      <dgm:t>
        <a:bodyPr/>
        <a:lstStyle/>
        <a:p>
          <a:r>
            <a:rPr lang="en-US" b="1" i="0"/>
            <a:t>Regional Influencers:</a:t>
          </a:r>
          <a:r>
            <a:rPr lang="en-US" b="0" i="0"/>
            <a:t> Identify influential YouTube creators from different countries and analyze their impact on a global scale.</a:t>
          </a:r>
          <a:endParaRPr lang="en-US"/>
        </a:p>
      </dgm:t>
    </dgm:pt>
    <dgm:pt modelId="{680A3BD3-5176-4EDC-A7F8-7482BD71F55A}" type="parTrans" cxnId="{9BB83200-D477-49CD-9411-792AFE89C888}">
      <dgm:prSet/>
      <dgm:spPr/>
      <dgm:t>
        <a:bodyPr/>
        <a:lstStyle/>
        <a:p>
          <a:endParaRPr lang="en-US"/>
        </a:p>
      </dgm:t>
    </dgm:pt>
    <dgm:pt modelId="{B96E3B5B-88C1-4E25-A757-BEF087E4D1BA}" type="sibTrans" cxnId="{9BB83200-D477-49CD-9411-792AFE89C888}">
      <dgm:prSet/>
      <dgm:spPr/>
      <dgm:t>
        <a:bodyPr/>
        <a:lstStyle/>
        <a:p>
          <a:endParaRPr lang="en-US"/>
        </a:p>
      </dgm:t>
    </dgm:pt>
    <dgm:pt modelId="{2F1CE4C1-FDCF-4D80-8063-3280666C915E}">
      <dgm:prSet/>
      <dgm:spPr/>
      <dgm:t>
        <a:bodyPr/>
        <a:lstStyle/>
        <a:p>
          <a:r>
            <a:rPr lang="en-US" b="1" i="0"/>
            <a:t>Earnings Analysis:</a:t>
          </a:r>
          <a:r>
            <a:rPr lang="en-US" b="0" i="0"/>
            <a:t> Explore the correlation between channel performance and estimated earnings.</a:t>
          </a:r>
          <a:endParaRPr lang="en-US"/>
        </a:p>
      </dgm:t>
    </dgm:pt>
    <dgm:pt modelId="{7390DD83-A47B-46A9-9B43-579FD5B9DEC6}" type="parTrans" cxnId="{A8F97F02-9B75-46D1-9797-FCABE43324BE}">
      <dgm:prSet/>
      <dgm:spPr/>
      <dgm:t>
        <a:bodyPr/>
        <a:lstStyle/>
        <a:p>
          <a:endParaRPr lang="en-US"/>
        </a:p>
      </dgm:t>
    </dgm:pt>
    <dgm:pt modelId="{229AEA12-D785-4662-BE3E-0C0C33EF9C26}" type="sibTrans" cxnId="{A8F97F02-9B75-46D1-9797-FCABE43324BE}">
      <dgm:prSet/>
      <dgm:spPr/>
      <dgm:t>
        <a:bodyPr/>
        <a:lstStyle/>
        <a:p>
          <a:endParaRPr lang="en-US"/>
        </a:p>
      </dgm:t>
    </dgm:pt>
    <dgm:pt modelId="{E9B6CCA7-E130-4AA1-AEB6-E1F044577CBB}">
      <dgm:prSet/>
      <dgm:spPr/>
      <dgm:t>
        <a:bodyPr/>
        <a:lstStyle/>
        <a:p>
          <a:r>
            <a:rPr lang="en-US" b="1" i="0"/>
            <a:t>Geospatial Visualization:</a:t>
          </a:r>
          <a:r>
            <a:rPr lang="en-US" b="0" i="0"/>
            <a:t> Visualize the distribution of successful YouTube channels on a world map and uncover geographical trends.</a:t>
          </a:r>
          <a:endParaRPr lang="en-US"/>
        </a:p>
      </dgm:t>
    </dgm:pt>
    <dgm:pt modelId="{02D43355-BA77-4F77-9EEB-61B51CE801F2}" type="parTrans" cxnId="{E6B54471-08E5-4A98-903F-F02984441400}">
      <dgm:prSet/>
      <dgm:spPr/>
      <dgm:t>
        <a:bodyPr/>
        <a:lstStyle/>
        <a:p>
          <a:endParaRPr lang="en-US"/>
        </a:p>
      </dgm:t>
    </dgm:pt>
    <dgm:pt modelId="{6DEA9F12-E350-4A49-81F4-9D78813F7CFA}" type="sibTrans" cxnId="{E6B54471-08E5-4A98-903F-F02984441400}">
      <dgm:prSet/>
      <dgm:spPr/>
      <dgm:t>
        <a:bodyPr/>
        <a:lstStyle/>
        <a:p>
          <a:endParaRPr lang="en-US"/>
        </a:p>
      </dgm:t>
    </dgm:pt>
    <dgm:pt modelId="{3CFCBDE1-4D69-4A86-8937-AB88A2E3561D}">
      <dgm:prSet/>
      <dgm:spPr/>
      <dgm:t>
        <a:bodyPr/>
        <a:lstStyle/>
        <a:p>
          <a:r>
            <a:rPr lang="en-US" b="1" i="0"/>
            <a:t>Trending Topics:</a:t>
          </a:r>
          <a:r>
            <a:rPr lang="en-US" b="0" i="0"/>
            <a:t> Investigate how certain categories gain popularity over time and correlate with world events.</a:t>
          </a:r>
          <a:endParaRPr lang="en-US"/>
        </a:p>
      </dgm:t>
    </dgm:pt>
    <dgm:pt modelId="{30ED12B6-70A0-4A46-9FE5-75F69A8F8B57}" type="parTrans" cxnId="{4307A19E-422F-4C6B-986A-94AFD4A38B44}">
      <dgm:prSet/>
      <dgm:spPr/>
      <dgm:t>
        <a:bodyPr/>
        <a:lstStyle/>
        <a:p>
          <a:endParaRPr lang="en-US"/>
        </a:p>
      </dgm:t>
    </dgm:pt>
    <dgm:pt modelId="{78494684-C984-4397-A048-BF185BDB4627}" type="sibTrans" cxnId="{4307A19E-422F-4C6B-986A-94AFD4A38B44}">
      <dgm:prSet/>
      <dgm:spPr/>
      <dgm:t>
        <a:bodyPr/>
        <a:lstStyle/>
        <a:p>
          <a:endParaRPr lang="en-US"/>
        </a:p>
      </dgm:t>
    </dgm:pt>
    <dgm:pt modelId="{B8F85887-677D-4F6F-9BF0-CFD06EE9F5E2}" type="pres">
      <dgm:prSet presAssocID="{8C11F825-B583-4D4B-9838-E04FB263BD17}" presName="Name0" presStyleCnt="0">
        <dgm:presLayoutVars>
          <dgm:dir/>
          <dgm:resizeHandles val="exact"/>
        </dgm:presLayoutVars>
      </dgm:prSet>
      <dgm:spPr/>
    </dgm:pt>
    <dgm:pt modelId="{B138AD9D-7C1F-41D4-9727-AB7B925B12EC}" type="pres">
      <dgm:prSet presAssocID="{FB53286A-44E0-4AD5-B59D-14B61879F729}" presName="node" presStyleLbl="node1" presStyleIdx="0" presStyleCnt="6">
        <dgm:presLayoutVars>
          <dgm:bulletEnabled val="1"/>
        </dgm:presLayoutVars>
      </dgm:prSet>
      <dgm:spPr/>
    </dgm:pt>
    <dgm:pt modelId="{3FCB1F13-A19A-4C25-9EFD-F7AFDCFB8A5A}" type="pres">
      <dgm:prSet presAssocID="{84207C58-2369-4434-9665-A5A124C040C2}" presName="sibTrans" presStyleLbl="sibTrans1D1" presStyleIdx="0" presStyleCnt="5"/>
      <dgm:spPr/>
    </dgm:pt>
    <dgm:pt modelId="{6F0933FC-E0F2-4DD7-90F0-4B363B93E690}" type="pres">
      <dgm:prSet presAssocID="{84207C58-2369-4434-9665-A5A124C040C2}" presName="connectorText" presStyleLbl="sibTrans1D1" presStyleIdx="0" presStyleCnt="5"/>
      <dgm:spPr/>
    </dgm:pt>
    <dgm:pt modelId="{003EFBF6-32D0-4466-B40A-B718942E92F6}" type="pres">
      <dgm:prSet presAssocID="{754B1B14-1848-41E1-928E-5C13813E784A}" presName="node" presStyleLbl="node1" presStyleIdx="1" presStyleCnt="6">
        <dgm:presLayoutVars>
          <dgm:bulletEnabled val="1"/>
        </dgm:presLayoutVars>
      </dgm:prSet>
      <dgm:spPr/>
    </dgm:pt>
    <dgm:pt modelId="{7E6934C2-280A-49C9-A88E-10A894E3137A}" type="pres">
      <dgm:prSet presAssocID="{85263658-ADBE-46F9-8592-BB708553EF24}" presName="sibTrans" presStyleLbl="sibTrans1D1" presStyleIdx="1" presStyleCnt="5"/>
      <dgm:spPr/>
    </dgm:pt>
    <dgm:pt modelId="{686E819E-DFC8-4C54-8AC8-44FAFCE78AB0}" type="pres">
      <dgm:prSet presAssocID="{85263658-ADBE-46F9-8592-BB708553EF24}" presName="connectorText" presStyleLbl="sibTrans1D1" presStyleIdx="1" presStyleCnt="5"/>
      <dgm:spPr/>
    </dgm:pt>
    <dgm:pt modelId="{2941817C-7CBE-4153-B775-D67B5084C258}" type="pres">
      <dgm:prSet presAssocID="{DE83CD68-8405-417C-AE57-026B57DF7C7A}" presName="node" presStyleLbl="node1" presStyleIdx="2" presStyleCnt="6">
        <dgm:presLayoutVars>
          <dgm:bulletEnabled val="1"/>
        </dgm:presLayoutVars>
      </dgm:prSet>
      <dgm:spPr/>
    </dgm:pt>
    <dgm:pt modelId="{AD57ED9A-1944-4529-88F9-1680BC0A0211}" type="pres">
      <dgm:prSet presAssocID="{B96E3B5B-88C1-4E25-A757-BEF087E4D1BA}" presName="sibTrans" presStyleLbl="sibTrans1D1" presStyleIdx="2" presStyleCnt="5"/>
      <dgm:spPr/>
    </dgm:pt>
    <dgm:pt modelId="{81F6042F-1C9A-48FA-9986-584598D1FEE3}" type="pres">
      <dgm:prSet presAssocID="{B96E3B5B-88C1-4E25-A757-BEF087E4D1BA}" presName="connectorText" presStyleLbl="sibTrans1D1" presStyleIdx="2" presStyleCnt="5"/>
      <dgm:spPr/>
    </dgm:pt>
    <dgm:pt modelId="{A12F80CD-32CD-4B3A-923E-6EAA406AA957}" type="pres">
      <dgm:prSet presAssocID="{2F1CE4C1-FDCF-4D80-8063-3280666C915E}" presName="node" presStyleLbl="node1" presStyleIdx="3" presStyleCnt="6">
        <dgm:presLayoutVars>
          <dgm:bulletEnabled val="1"/>
        </dgm:presLayoutVars>
      </dgm:prSet>
      <dgm:spPr/>
    </dgm:pt>
    <dgm:pt modelId="{925D856C-93CC-4BFD-BBA9-328B568AD1E9}" type="pres">
      <dgm:prSet presAssocID="{229AEA12-D785-4662-BE3E-0C0C33EF9C26}" presName="sibTrans" presStyleLbl="sibTrans1D1" presStyleIdx="3" presStyleCnt="5"/>
      <dgm:spPr/>
    </dgm:pt>
    <dgm:pt modelId="{4447163B-E3E1-463B-B838-A660D8BFB3C2}" type="pres">
      <dgm:prSet presAssocID="{229AEA12-D785-4662-BE3E-0C0C33EF9C26}" presName="connectorText" presStyleLbl="sibTrans1D1" presStyleIdx="3" presStyleCnt="5"/>
      <dgm:spPr/>
    </dgm:pt>
    <dgm:pt modelId="{BA823794-3791-4745-A637-D500BEB683F7}" type="pres">
      <dgm:prSet presAssocID="{E9B6CCA7-E130-4AA1-AEB6-E1F044577CBB}" presName="node" presStyleLbl="node1" presStyleIdx="4" presStyleCnt="6">
        <dgm:presLayoutVars>
          <dgm:bulletEnabled val="1"/>
        </dgm:presLayoutVars>
      </dgm:prSet>
      <dgm:spPr/>
    </dgm:pt>
    <dgm:pt modelId="{DAFA606F-D987-43BC-ADAB-A06DA91351DD}" type="pres">
      <dgm:prSet presAssocID="{6DEA9F12-E350-4A49-81F4-9D78813F7CFA}" presName="sibTrans" presStyleLbl="sibTrans1D1" presStyleIdx="4" presStyleCnt="5"/>
      <dgm:spPr/>
    </dgm:pt>
    <dgm:pt modelId="{BF8EDCD0-73D8-4463-AEFA-CCFE8DD713BC}" type="pres">
      <dgm:prSet presAssocID="{6DEA9F12-E350-4A49-81F4-9D78813F7CFA}" presName="connectorText" presStyleLbl="sibTrans1D1" presStyleIdx="4" presStyleCnt="5"/>
      <dgm:spPr/>
    </dgm:pt>
    <dgm:pt modelId="{219150E9-35C1-4988-8316-FD6F8E51F8F4}" type="pres">
      <dgm:prSet presAssocID="{3CFCBDE1-4D69-4A86-8937-AB88A2E3561D}" presName="node" presStyleLbl="node1" presStyleIdx="5" presStyleCnt="6">
        <dgm:presLayoutVars>
          <dgm:bulletEnabled val="1"/>
        </dgm:presLayoutVars>
      </dgm:prSet>
      <dgm:spPr/>
    </dgm:pt>
  </dgm:ptLst>
  <dgm:cxnLst>
    <dgm:cxn modelId="{9BB83200-D477-49CD-9411-792AFE89C888}" srcId="{8C11F825-B583-4D4B-9838-E04FB263BD17}" destId="{DE83CD68-8405-417C-AE57-026B57DF7C7A}" srcOrd="2" destOrd="0" parTransId="{680A3BD3-5176-4EDC-A7F8-7482BD71F55A}" sibTransId="{B96E3B5B-88C1-4E25-A757-BEF087E4D1BA}"/>
    <dgm:cxn modelId="{A8F97F02-9B75-46D1-9797-FCABE43324BE}" srcId="{8C11F825-B583-4D4B-9838-E04FB263BD17}" destId="{2F1CE4C1-FDCF-4D80-8063-3280666C915E}" srcOrd="3" destOrd="0" parTransId="{7390DD83-A47B-46A9-9B43-579FD5B9DEC6}" sibTransId="{229AEA12-D785-4662-BE3E-0C0C33EF9C26}"/>
    <dgm:cxn modelId="{54A12D17-4860-4E3C-B850-E995DD450D9C}" type="presOf" srcId="{DE83CD68-8405-417C-AE57-026B57DF7C7A}" destId="{2941817C-7CBE-4153-B775-D67B5084C258}" srcOrd="0" destOrd="0" presId="urn:microsoft.com/office/officeart/2016/7/layout/RepeatingBendingProcessNew"/>
    <dgm:cxn modelId="{01A9C619-08AA-4CDA-AA6F-7C1564F61C36}" type="presOf" srcId="{84207C58-2369-4434-9665-A5A124C040C2}" destId="{3FCB1F13-A19A-4C25-9EFD-F7AFDCFB8A5A}" srcOrd="0" destOrd="0" presId="urn:microsoft.com/office/officeart/2016/7/layout/RepeatingBendingProcessNew"/>
    <dgm:cxn modelId="{694DB520-BC39-491E-B7B2-EB42970E633D}" srcId="{8C11F825-B583-4D4B-9838-E04FB263BD17}" destId="{FB53286A-44E0-4AD5-B59D-14B61879F729}" srcOrd="0" destOrd="0" parTransId="{8AD86A02-8D46-495D-A8FC-D0C0C6899532}" sibTransId="{84207C58-2369-4434-9665-A5A124C040C2}"/>
    <dgm:cxn modelId="{43550132-657C-4131-BF27-D841D77C6346}" type="presOf" srcId="{85263658-ADBE-46F9-8592-BB708553EF24}" destId="{7E6934C2-280A-49C9-A88E-10A894E3137A}" srcOrd="0" destOrd="0" presId="urn:microsoft.com/office/officeart/2016/7/layout/RepeatingBendingProcessNew"/>
    <dgm:cxn modelId="{65718A6C-9A94-4A9B-BDE6-7709FD2F2B61}" type="presOf" srcId="{8C11F825-B583-4D4B-9838-E04FB263BD17}" destId="{B8F85887-677D-4F6F-9BF0-CFD06EE9F5E2}" srcOrd="0" destOrd="0" presId="urn:microsoft.com/office/officeart/2016/7/layout/RepeatingBendingProcessNew"/>
    <dgm:cxn modelId="{9527CA4D-63E4-4385-910F-3DCFBBF81D5D}" type="presOf" srcId="{229AEA12-D785-4662-BE3E-0C0C33EF9C26}" destId="{925D856C-93CC-4BFD-BBA9-328B568AD1E9}" srcOrd="0" destOrd="0" presId="urn:microsoft.com/office/officeart/2016/7/layout/RepeatingBendingProcessNew"/>
    <dgm:cxn modelId="{5C539770-4CB3-4ECD-862E-006A56B8BF5E}" type="presOf" srcId="{754B1B14-1848-41E1-928E-5C13813E784A}" destId="{003EFBF6-32D0-4466-B40A-B718942E92F6}" srcOrd="0" destOrd="0" presId="urn:microsoft.com/office/officeart/2016/7/layout/RepeatingBendingProcessNew"/>
    <dgm:cxn modelId="{E6B54471-08E5-4A98-903F-F02984441400}" srcId="{8C11F825-B583-4D4B-9838-E04FB263BD17}" destId="{E9B6CCA7-E130-4AA1-AEB6-E1F044577CBB}" srcOrd="4" destOrd="0" parTransId="{02D43355-BA77-4F77-9EEB-61B51CE801F2}" sibTransId="{6DEA9F12-E350-4A49-81F4-9D78813F7CFA}"/>
    <dgm:cxn modelId="{61B4C972-0218-469B-8BE4-5548F394E718}" type="presOf" srcId="{6DEA9F12-E350-4A49-81F4-9D78813F7CFA}" destId="{DAFA606F-D987-43BC-ADAB-A06DA91351DD}" srcOrd="0" destOrd="0" presId="urn:microsoft.com/office/officeart/2016/7/layout/RepeatingBendingProcessNew"/>
    <dgm:cxn modelId="{53A2A382-7779-4C53-8230-CC758C3C5B2D}" type="presOf" srcId="{3CFCBDE1-4D69-4A86-8937-AB88A2E3561D}" destId="{219150E9-35C1-4988-8316-FD6F8E51F8F4}" srcOrd="0" destOrd="0" presId="urn:microsoft.com/office/officeart/2016/7/layout/RepeatingBendingProcessNew"/>
    <dgm:cxn modelId="{BA638194-E702-4A9B-85C0-50ADD6C63CDF}" type="presOf" srcId="{85263658-ADBE-46F9-8592-BB708553EF24}" destId="{686E819E-DFC8-4C54-8AC8-44FAFCE78AB0}" srcOrd="1" destOrd="0" presId="urn:microsoft.com/office/officeart/2016/7/layout/RepeatingBendingProcessNew"/>
    <dgm:cxn modelId="{0D9BF996-44E0-488C-B375-6EAD6FACF418}" type="presOf" srcId="{FB53286A-44E0-4AD5-B59D-14B61879F729}" destId="{B138AD9D-7C1F-41D4-9727-AB7B925B12EC}" srcOrd="0" destOrd="0" presId="urn:microsoft.com/office/officeart/2016/7/layout/RepeatingBendingProcessNew"/>
    <dgm:cxn modelId="{03E5609D-559E-48A1-94F7-B3D0866F4F8A}" type="presOf" srcId="{E9B6CCA7-E130-4AA1-AEB6-E1F044577CBB}" destId="{BA823794-3791-4745-A637-D500BEB683F7}" srcOrd="0" destOrd="0" presId="urn:microsoft.com/office/officeart/2016/7/layout/RepeatingBendingProcessNew"/>
    <dgm:cxn modelId="{4307A19E-422F-4C6B-986A-94AFD4A38B44}" srcId="{8C11F825-B583-4D4B-9838-E04FB263BD17}" destId="{3CFCBDE1-4D69-4A86-8937-AB88A2E3561D}" srcOrd="5" destOrd="0" parTransId="{30ED12B6-70A0-4A46-9FE5-75F69A8F8B57}" sibTransId="{78494684-C984-4397-A048-BF185BDB4627}"/>
    <dgm:cxn modelId="{011429AA-0203-4D54-AB78-AA1163BB284C}" srcId="{8C11F825-B583-4D4B-9838-E04FB263BD17}" destId="{754B1B14-1848-41E1-928E-5C13813E784A}" srcOrd="1" destOrd="0" parTransId="{662326DA-D1CE-4E11-8278-5BFF998D0B39}" sibTransId="{85263658-ADBE-46F9-8592-BB708553EF24}"/>
    <dgm:cxn modelId="{6F1216B1-BEE0-4050-BF0D-FA270B76449F}" type="presOf" srcId="{B96E3B5B-88C1-4E25-A757-BEF087E4D1BA}" destId="{AD57ED9A-1944-4529-88F9-1680BC0A0211}" srcOrd="0" destOrd="0" presId="urn:microsoft.com/office/officeart/2016/7/layout/RepeatingBendingProcessNew"/>
    <dgm:cxn modelId="{56927DBB-E59A-44F0-92DC-722DE5127705}" type="presOf" srcId="{6DEA9F12-E350-4A49-81F4-9D78813F7CFA}" destId="{BF8EDCD0-73D8-4463-AEFA-CCFE8DD713BC}" srcOrd="1" destOrd="0" presId="urn:microsoft.com/office/officeart/2016/7/layout/RepeatingBendingProcessNew"/>
    <dgm:cxn modelId="{52C1DBC9-AB2B-434A-B732-E3D0E414A831}" type="presOf" srcId="{2F1CE4C1-FDCF-4D80-8063-3280666C915E}" destId="{A12F80CD-32CD-4B3A-923E-6EAA406AA957}" srcOrd="0" destOrd="0" presId="urn:microsoft.com/office/officeart/2016/7/layout/RepeatingBendingProcessNew"/>
    <dgm:cxn modelId="{D01E85DE-6282-424B-8D67-CCA9838B2765}" type="presOf" srcId="{229AEA12-D785-4662-BE3E-0C0C33EF9C26}" destId="{4447163B-E3E1-463B-B838-A660D8BFB3C2}" srcOrd="1" destOrd="0" presId="urn:microsoft.com/office/officeart/2016/7/layout/RepeatingBendingProcessNew"/>
    <dgm:cxn modelId="{F8FA8CE6-170F-44B8-8665-4E06DCCAA556}" type="presOf" srcId="{84207C58-2369-4434-9665-A5A124C040C2}" destId="{6F0933FC-E0F2-4DD7-90F0-4B363B93E690}" srcOrd="1" destOrd="0" presId="urn:microsoft.com/office/officeart/2016/7/layout/RepeatingBendingProcessNew"/>
    <dgm:cxn modelId="{A71CEAEE-B670-469E-8D6C-EDEECA378FEE}" type="presOf" srcId="{B96E3B5B-88C1-4E25-A757-BEF087E4D1BA}" destId="{81F6042F-1C9A-48FA-9986-584598D1FEE3}" srcOrd="1" destOrd="0" presId="urn:microsoft.com/office/officeart/2016/7/layout/RepeatingBendingProcessNew"/>
    <dgm:cxn modelId="{433D4940-03A7-4872-B3B5-75E9E230AA85}" type="presParOf" srcId="{B8F85887-677D-4F6F-9BF0-CFD06EE9F5E2}" destId="{B138AD9D-7C1F-41D4-9727-AB7B925B12EC}" srcOrd="0" destOrd="0" presId="urn:microsoft.com/office/officeart/2016/7/layout/RepeatingBendingProcessNew"/>
    <dgm:cxn modelId="{D275E98D-8BD7-4951-BAB9-2A1656AFE18F}" type="presParOf" srcId="{B8F85887-677D-4F6F-9BF0-CFD06EE9F5E2}" destId="{3FCB1F13-A19A-4C25-9EFD-F7AFDCFB8A5A}" srcOrd="1" destOrd="0" presId="urn:microsoft.com/office/officeart/2016/7/layout/RepeatingBendingProcessNew"/>
    <dgm:cxn modelId="{DDC382DF-1D1B-457F-90CE-BEE990F62A0B}" type="presParOf" srcId="{3FCB1F13-A19A-4C25-9EFD-F7AFDCFB8A5A}" destId="{6F0933FC-E0F2-4DD7-90F0-4B363B93E690}" srcOrd="0" destOrd="0" presId="urn:microsoft.com/office/officeart/2016/7/layout/RepeatingBendingProcessNew"/>
    <dgm:cxn modelId="{8D5B27EB-3D9F-44A0-8617-19CD97BBF501}" type="presParOf" srcId="{B8F85887-677D-4F6F-9BF0-CFD06EE9F5E2}" destId="{003EFBF6-32D0-4466-B40A-B718942E92F6}" srcOrd="2" destOrd="0" presId="urn:microsoft.com/office/officeart/2016/7/layout/RepeatingBendingProcessNew"/>
    <dgm:cxn modelId="{DE747F95-C261-4AF1-81AD-E27301534AE0}" type="presParOf" srcId="{B8F85887-677D-4F6F-9BF0-CFD06EE9F5E2}" destId="{7E6934C2-280A-49C9-A88E-10A894E3137A}" srcOrd="3" destOrd="0" presId="urn:microsoft.com/office/officeart/2016/7/layout/RepeatingBendingProcessNew"/>
    <dgm:cxn modelId="{11EE7950-10C8-445A-A0A6-80CCA98FD9BF}" type="presParOf" srcId="{7E6934C2-280A-49C9-A88E-10A894E3137A}" destId="{686E819E-DFC8-4C54-8AC8-44FAFCE78AB0}" srcOrd="0" destOrd="0" presId="urn:microsoft.com/office/officeart/2016/7/layout/RepeatingBendingProcessNew"/>
    <dgm:cxn modelId="{EAF6B55E-4110-4B15-999A-AC38EDCC8541}" type="presParOf" srcId="{B8F85887-677D-4F6F-9BF0-CFD06EE9F5E2}" destId="{2941817C-7CBE-4153-B775-D67B5084C258}" srcOrd="4" destOrd="0" presId="urn:microsoft.com/office/officeart/2016/7/layout/RepeatingBendingProcessNew"/>
    <dgm:cxn modelId="{05BAE5F1-FE88-418C-87A8-681DE1958D32}" type="presParOf" srcId="{B8F85887-677D-4F6F-9BF0-CFD06EE9F5E2}" destId="{AD57ED9A-1944-4529-88F9-1680BC0A0211}" srcOrd="5" destOrd="0" presId="urn:microsoft.com/office/officeart/2016/7/layout/RepeatingBendingProcessNew"/>
    <dgm:cxn modelId="{B6145A9C-8828-487A-A6B0-68EF6BF5F82D}" type="presParOf" srcId="{AD57ED9A-1944-4529-88F9-1680BC0A0211}" destId="{81F6042F-1C9A-48FA-9986-584598D1FEE3}" srcOrd="0" destOrd="0" presId="urn:microsoft.com/office/officeart/2016/7/layout/RepeatingBendingProcessNew"/>
    <dgm:cxn modelId="{EBDA83BD-F9EE-47AB-A993-132D6C2C97A7}" type="presParOf" srcId="{B8F85887-677D-4F6F-9BF0-CFD06EE9F5E2}" destId="{A12F80CD-32CD-4B3A-923E-6EAA406AA957}" srcOrd="6" destOrd="0" presId="urn:microsoft.com/office/officeart/2016/7/layout/RepeatingBendingProcessNew"/>
    <dgm:cxn modelId="{11F2533F-570C-4149-9002-1BB661902A21}" type="presParOf" srcId="{B8F85887-677D-4F6F-9BF0-CFD06EE9F5E2}" destId="{925D856C-93CC-4BFD-BBA9-328B568AD1E9}" srcOrd="7" destOrd="0" presId="urn:microsoft.com/office/officeart/2016/7/layout/RepeatingBendingProcessNew"/>
    <dgm:cxn modelId="{657DCD80-DC30-4FB1-B98D-DF5AFCF5B990}" type="presParOf" srcId="{925D856C-93CC-4BFD-BBA9-328B568AD1E9}" destId="{4447163B-E3E1-463B-B838-A660D8BFB3C2}" srcOrd="0" destOrd="0" presId="urn:microsoft.com/office/officeart/2016/7/layout/RepeatingBendingProcessNew"/>
    <dgm:cxn modelId="{202E2DBA-4624-43D4-BB08-558534DBEE86}" type="presParOf" srcId="{B8F85887-677D-4F6F-9BF0-CFD06EE9F5E2}" destId="{BA823794-3791-4745-A637-D500BEB683F7}" srcOrd="8" destOrd="0" presId="urn:microsoft.com/office/officeart/2016/7/layout/RepeatingBendingProcessNew"/>
    <dgm:cxn modelId="{277473E7-0CE7-496D-B321-2CEFE01FF0A8}" type="presParOf" srcId="{B8F85887-677D-4F6F-9BF0-CFD06EE9F5E2}" destId="{DAFA606F-D987-43BC-ADAB-A06DA91351DD}" srcOrd="9" destOrd="0" presId="urn:microsoft.com/office/officeart/2016/7/layout/RepeatingBendingProcessNew"/>
    <dgm:cxn modelId="{F31B9938-F00E-441C-A9A9-94208AE3B58C}" type="presParOf" srcId="{DAFA606F-D987-43BC-ADAB-A06DA91351DD}" destId="{BF8EDCD0-73D8-4463-AEFA-CCFE8DD713BC}" srcOrd="0" destOrd="0" presId="urn:microsoft.com/office/officeart/2016/7/layout/RepeatingBendingProcessNew"/>
    <dgm:cxn modelId="{77DF36EA-4351-4D2D-990E-F054D84DB397}" type="presParOf" srcId="{B8F85887-677D-4F6F-9BF0-CFD06EE9F5E2}" destId="{219150E9-35C1-4988-8316-FD6F8E51F8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F13-A19A-4C25-9EFD-F7AFDCFB8A5A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B138AD9D-7C1F-41D4-9727-AB7B925B12EC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YouTube Analytics:</a:t>
          </a:r>
          <a:r>
            <a:rPr lang="en-US" sz="1300" b="0" i="0" kern="1200"/>
            <a:t> Gain valuable insights into the success factors of top YouTube channels and understand what sets them apart from the rest.</a:t>
          </a:r>
          <a:endParaRPr lang="en-US" sz="1300" kern="1200"/>
        </a:p>
      </dsp:txBody>
      <dsp:txXfrm>
        <a:off x="8061" y="5979"/>
        <a:ext cx="3034531" cy="1820718"/>
      </dsp:txXfrm>
    </dsp:sp>
    <dsp:sp modelId="{7E6934C2-280A-49C9-A88E-10A894E3137A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003EFBF6-32D0-4466-B40A-B718942E92F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Content Strategy:</a:t>
          </a:r>
          <a:r>
            <a:rPr lang="en-US" sz="1300" b="0" i="0" kern="1200"/>
            <a:t> Discover the most popular categories and upload frequencies that resonate with audiences.</a:t>
          </a:r>
          <a:endParaRPr lang="en-US" sz="1300" kern="1200"/>
        </a:p>
      </dsp:txBody>
      <dsp:txXfrm>
        <a:off x="3740534" y="5979"/>
        <a:ext cx="3034531" cy="1820718"/>
      </dsp:txXfrm>
    </dsp:sp>
    <dsp:sp modelId="{AD57ED9A-1944-4529-88F9-1680BC0A021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941817C-7CBE-4153-B775-D67B5084C258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Regional Influencers:</a:t>
          </a:r>
          <a:r>
            <a:rPr lang="en-US" sz="1300" b="0" i="0" kern="1200"/>
            <a:t> Identify influential YouTube creators from different countries and analyze their impact on a global scale.</a:t>
          </a:r>
          <a:endParaRPr lang="en-US" sz="1300" kern="1200"/>
        </a:p>
      </dsp:txBody>
      <dsp:txXfrm>
        <a:off x="7473007" y="5979"/>
        <a:ext cx="3034531" cy="1820718"/>
      </dsp:txXfrm>
    </dsp:sp>
    <dsp:sp modelId="{925D856C-93CC-4BFD-BBA9-328B568AD1E9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A12F80CD-32CD-4B3A-923E-6EAA406AA957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Earnings Analysis:</a:t>
          </a:r>
          <a:r>
            <a:rPr lang="en-US" sz="1300" b="0" i="0" kern="1200"/>
            <a:t> Explore the correlation between channel performance and estimated earnings.</a:t>
          </a:r>
          <a:endParaRPr lang="en-US" sz="1300" kern="1200"/>
        </a:p>
      </dsp:txBody>
      <dsp:txXfrm>
        <a:off x="8061" y="2524640"/>
        <a:ext cx="3034531" cy="1820718"/>
      </dsp:txXfrm>
    </dsp:sp>
    <dsp:sp modelId="{DAFA606F-D987-43BC-ADAB-A06DA91351D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BA823794-3791-4745-A637-D500BEB683F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Geospatial Visualization:</a:t>
          </a:r>
          <a:r>
            <a:rPr lang="en-US" sz="1300" b="0" i="0" kern="1200"/>
            <a:t> Visualize the distribution of successful YouTube channels on a world map and uncover geographical trends.</a:t>
          </a:r>
          <a:endParaRPr lang="en-US" sz="1300" kern="1200"/>
        </a:p>
      </dsp:txBody>
      <dsp:txXfrm>
        <a:off x="3740534" y="2524640"/>
        <a:ext cx="3034531" cy="1820718"/>
      </dsp:txXfrm>
    </dsp:sp>
    <dsp:sp modelId="{219150E9-35C1-4988-8316-FD6F8E51F8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Trending Topics:</a:t>
          </a:r>
          <a:r>
            <a:rPr lang="en-US" sz="1300" b="0" i="0" kern="1200"/>
            <a:t> Investigate how certain categories gain popularity over time and correlate with world events.</a:t>
          </a:r>
          <a:endParaRPr lang="en-US" sz="13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80F6FF-2EB7-7A77-733F-BCC610D59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6A1AE9-F507-D9D0-FEA4-8D75DA337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831-1098-46B4-875D-80F68C728D96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1A54A-A360-5B77-AC30-86FB68A99C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AA7B8-EB77-EB55-798C-35BDAB8E9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AFD43-1BD4-4637-BBBC-9CD765294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812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0DD4-08FD-4109-9FE2-426059F70013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168CD-55AE-4041-8A66-B4012786D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962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A800-47F0-58C7-B2D6-5B80A406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76DCC-23C0-68B9-C10F-A22732C5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2AB2C-C7AB-5FB0-AAEF-25BECB05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BC7-E43F-4B7B-9A70-7E71EE7B69D9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E85E9-BCC4-96FE-91B5-28D2DD4B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3CFD-F9CF-CD2E-7E73-6AEF8BD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0679-ED7B-349F-2FCC-37DC396A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16B208-2A19-7316-0C8D-D615DA56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D8190-DC0F-16A7-3397-41D5A24C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4B4-22D3-4666-B5C9-5C39C08A5DD4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5705D-AF01-DAFB-6ABD-331009E1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E780-B483-21F8-6994-77FE7A66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811C0-E217-0E42-F977-AF9981839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22028-AA31-2E3A-A67D-9EFE047D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3522D-5031-ECC6-8BCE-6BA556F4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348A-D932-44AE-9A62-371CF23409FB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6278-6290-5D0D-CEFB-A25A9FB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56A71-19DD-C400-10C4-6BB22994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A287C-1964-CF4A-82E0-3884ADF4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69C62-9D2B-7B62-4282-51AC9AA5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2AC-276E-5537-5770-F6716B38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8847-891D-4E12-B5BF-2FE10CCACF40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2842-B11A-3D2B-1744-A656506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2E6AA-0A2E-045F-56C9-B7445820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AC2EA-109E-15DC-BE85-750CFEC3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6B4EA-1E3F-28CF-4B32-7DF10F79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773B0-58AA-A46F-D602-AADBF8F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FA4-66E3-4247-A1DD-F06732DC91C0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D4C99-17AE-D725-55B8-2582C5A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9EA0-63F8-A6B5-5AFE-45BADF4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BC119-4AD8-84E1-5C4C-DCDA9D9A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D4BEB-DAD5-056F-63B6-6B6540B4C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B82B4-6EF1-EFB6-011A-4525FC7D9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229F7-2EBF-F2C0-1E1B-479575B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40A2-7233-4F9C-8A57-08DC9D86F7C3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40222-BA80-5519-A8B6-C63F8B5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A49C6-3D79-5CF1-9592-486A6C8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0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CA86-B5CF-FDC9-C525-33CE80F3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2D067-9402-4FD7-1CE1-0865C606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BF5ED-22F4-9C3B-A3B4-9F1D41EF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66FEF3-C58C-6603-083F-33F910475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0528C-7C4E-D640-6384-5465AB084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05B49-9048-C204-CD8B-F1743B35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DEA8-7828-4F48-B621-53B2356D7728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DC721-F541-F668-A972-3C903E0B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FAF93-DAEC-2E93-9A3F-43F6E93E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4886-12C6-A5FD-6A45-1786CF87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0ECB2-E663-850C-F9BA-5467397D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67F4-E25B-407C-B27A-A0D96454B107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23E843-AAA2-ECD1-B366-7E2DD68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45D24-69D9-BE4F-7036-9FCD506C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4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79F82-0ADD-AEEA-7920-13ADE321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8BDA-B45D-4283-A178-79FF68DB96DA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57D1C-51BF-C258-6CB0-6FD3191F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59840-1D5A-83F7-A45B-2050AC43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82E8E-4043-0120-4CBC-A9724D26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74622-CAF5-5B57-1932-88FF4EA5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907E4-6630-AD17-773D-27E320BA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0BCC9-D728-33BC-81D7-66D6851E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A63A-F784-4A97-8DA3-E12C1C4B73D2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55138-282D-6B92-2708-17E32B7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07034-62ED-4D32-87D8-CA7509C2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FAEF7-D9A9-727C-3164-D44EE876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6FA03-3FA2-9B9A-8D21-C7AC70E90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D9833-7C51-C699-059C-C1A11B67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30F7F-4CEF-D3FA-576F-EF6F0D71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54A-54A2-4FCA-9432-840C2E6DB363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81683-1F37-C222-554E-C0E223D1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E9E2F-252B-C748-5660-D1AC7D05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16CD48-3800-1EB0-B42A-EF8448EB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F7F74-4769-83D9-859C-D0D43568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C0A37-CFCC-9DF2-2BFB-37597F430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07B9-495D-4E64-BC43-BBE494472BEE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8197D-5EB5-E2E1-0423-10C9A063A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A64D7-FA64-BADD-F1BF-9A8A57CC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B5A9-C157-4B37-BBE1-840620FD3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oul.co.kr/news/newsView.php?id=201911255000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5DBE02-8439-7297-DEA5-DB5B7D44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>
                <a:solidFill>
                  <a:srgbClr val="FFFFFF"/>
                </a:solidFill>
              </a:rPr>
              <a:t>전세계 유튜브 통계</a:t>
            </a:r>
            <a:br>
              <a:rPr lang="en-US" altLang="ko-KR" sz="4800">
                <a:solidFill>
                  <a:srgbClr val="FFFFFF"/>
                </a:solidFill>
              </a:rPr>
            </a:br>
            <a:r>
              <a:rPr lang="ko-KR" altLang="en-US" sz="4800">
                <a:solidFill>
                  <a:srgbClr val="FFFFFF"/>
                </a:solidFill>
              </a:rPr>
              <a:t> </a:t>
            </a:r>
            <a:r>
              <a:rPr lang="en-US" altLang="ko-KR" sz="4800">
                <a:solidFill>
                  <a:srgbClr val="FFFFFF"/>
                </a:solidFill>
              </a:rPr>
              <a:t>(2023 </a:t>
            </a:r>
            <a:r>
              <a:rPr lang="ko-KR" altLang="en-US" sz="4800">
                <a:solidFill>
                  <a:srgbClr val="FFFFFF"/>
                </a:solidFill>
              </a:rPr>
              <a:t>여름</a:t>
            </a:r>
            <a:r>
              <a:rPr lang="en-US" altLang="ko-KR" sz="4800">
                <a:solidFill>
                  <a:srgbClr val="FFFFFF"/>
                </a:solidFill>
              </a:rPr>
              <a:t> update)</a:t>
            </a:r>
            <a:endParaRPr lang="ko-KR" altLang="en-US" sz="48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90E2B-25DD-E89B-7331-B0F72A28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7</a:t>
            </a:r>
            <a:r>
              <a:rPr lang="ko-KR" altLang="en-US"/>
              <a:t>조</a:t>
            </a:r>
            <a:endParaRPr lang="en-US" altLang="ko-KR"/>
          </a:p>
          <a:p>
            <a:pPr algn="l"/>
            <a:r>
              <a:rPr lang="ko-KR" altLang="en-US" dirty="0"/>
              <a:t>이동욱 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 주제 </a:t>
            </a:r>
            <a:r>
              <a:rPr lang="en-US" altLang="ko-KR" dirty="0"/>
              <a:t>1, 2, 3)</a:t>
            </a:r>
            <a:endParaRPr lang="en-US" altLang="ko-KR"/>
          </a:p>
          <a:p>
            <a:pPr algn="l"/>
            <a:r>
              <a:rPr lang="ko-KR" altLang="en-US" dirty="0"/>
              <a:t>정재훈 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 주제 </a:t>
            </a:r>
            <a:r>
              <a:rPr lang="en-US" altLang="ko-KR" dirty="0"/>
              <a:t>4, 5, 6)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6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3DA52-DFDF-C120-6B68-B8349792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전처리</a:t>
            </a: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오류 데이터</a:t>
            </a: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결측치</a:t>
            </a: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보완</a:t>
            </a: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나라</a:t>
            </a: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채널 생성날짜</a:t>
            </a: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…)</a:t>
            </a: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300</a:t>
            </a: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줄 이상</a:t>
            </a: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조금이라도 결과의 왜곡을 줄이기</a:t>
            </a:r>
            <a:br>
              <a:rPr lang="en-US" altLang="ko-KR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위해 많은 시간을 소모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9163F-1912-044D-BEE0-DC4A40B89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07113"/>
            <a:ext cx="7188199" cy="44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C819-485B-FDC1-7340-7B5E5FA1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주제들 </a:t>
            </a:r>
            <a:r>
              <a:rPr lang="en-US" altLang="ko-KR"/>
              <a:t>(Kaggle </a:t>
            </a:r>
            <a:r>
              <a:rPr lang="ko-KR" altLang="en-US"/>
              <a:t>가이드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55" name="내용 개체 틀 2">
            <a:extLst>
              <a:ext uri="{FF2B5EF4-FFF2-40B4-BE49-F238E27FC236}">
                <a16:creationId xmlns:a16="http://schemas.microsoft.com/office/drawing/2014/main" id="{3822B510-B511-ECE0-DAEB-F12A62FAB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2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84D699-11A2-D04C-2775-7257DC9DDB0E}"/>
              </a:ext>
            </a:extLst>
          </p:cNvPr>
          <p:cNvSpPr txBox="1"/>
          <p:nvPr/>
        </p:nvSpPr>
        <p:spPr>
          <a:xfrm>
            <a:off x="7936085" y="138545"/>
            <a:ext cx="40527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2. </a:t>
            </a:r>
            <a:r>
              <a:rPr lang="ko-KR" altLang="en-US" sz="3000"/>
              <a:t>콘텐츠 전략</a:t>
            </a:r>
            <a:endParaRPr lang="en-US" altLang="ko-KR" sz="3000"/>
          </a:p>
          <a:p>
            <a:r>
              <a:rPr lang="en-US" altLang="ko-KR" sz="3000"/>
              <a:t>2-1. </a:t>
            </a:r>
            <a:r>
              <a:rPr lang="ko-KR" altLang="en-US" sz="3000"/>
              <a:t>가장 인기있는 카테고리는</a:t>
            </a:r>
            <a:r>
              <a:rPr lang="en-US" altLang="ko-KR" sz="3000"/>
              <a:t>?</a:t>
            </a:r>
          </a:p>
          <a:p>
            <a:endParaRPr lang="en-US" altLang="ko-KR"/>
          </a:p>
          <a:p>
            <a:r>
              <a:rPr lang="en-US" altLang="ko-KR"/>
              <a:t>[</a:t>
            </a:r>
            <a:r>
              <a:rPr lang="ko-KR" altLang="en-US"/>
              <a:t>분석</a:t>
            </a:r>
            <a:r>
              <a:rPr lang="en-US" altLang="ko-KR"/>
              <a:t>] </a:t>
            </a:r>
            <a:r>
              <a:rPr lang="ko-KR" altLang="en-US"/>
              <a:t>공급자</a:t>
            </a:r>
            <a:r>
              <a:rPr lang="en-US" altLang="ko-KR"/>
              <a:t>, </a:t>
            </a:r>
            <a:r>
              <a:rPr lang="ko-KR" altLang="en-US"/>
              <a:t>수요자 기준</a:t>
            </a:r>
            <a:endParaRPr lang="en-US" altLang="ko-KR"/>
          </a:p>
          <a:p>
            <a:endParaRPr lang="ko-KR" altLang="en-US"/>
          </a:p>
          <a:p>
            <a:pPr marL="342900" indent="-342900">
              <a:buAutoNum type="arabicPeriod"/>
            </a:pPr>
            <a:r>
              <a:rPr lang="en-US" altLang="ko-KR"/>
              <a:t>Entertainment, Music, People &amp; Blogs </a:t>
            </a:r>
            <a:r>
              <a:rPr lang="ko-KR" altLang="en-US"/>
              <a:t>가 가장 인기있음</a:t>
            </a:r>
            <a:endParaRPr lang="en-US" altLang="ko-KR"/>
          </a:p>
          <a:p>
            <a:pPr marL="342900" indent="-342900">
              <a:buAutoNum type="arabicPeriod"/>
            </a:pPr>
            <a:endParaRPr lang="ko-KR" altLang="en-US"/>
          </a:p>
          <a:p>
            <a:r>
              <a:rPr lang="en-US" altLang="ko-KR"/>
              <a:t>2. </a:t>
            </a:r>
            <a:r>
              <a:rPr lang="ko-KR" altLang="en-US"/>
              <a:t>지표에 따른 순위는 약간의 변동만 있음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3. Music, Education</a:t>
            </a:r>
            <a:r>
              <a:rPr lang="ko-KR" altLang="en-US"/>
              <a:t>은 조회수에서 상대적으로 더 높음</a:t>
            </a:r>
          </a:p>
          <a:p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평균 재생시간이 짧아서 조회수가 더 높게 나오기 쉽다</a:t>
            </a:r>
            <a:r>
              <a:rPr lang="en-US" altLang="ko-KR"/>
              <a:t>.</a:t>
            </a:r>
          </a:p>
          <a:p>
            <a:r>
              <a:rPr lang="en-US" altLang="ko-KR"/>
              <a:t> (Education </a:t>
            </a:r>
            <a:r>
              <a:rPr lang="ko-KR" altLang="en-US"/>
              <a:t>채널은 주로 </a:t>
            </a:r>
            <a:r>
              <a:rPr lang="en-US" altLang="ko-KR"/>
              <a:t>(10</a:t>
            </a:r>
            <a:r>
              <a:rPr lang="ko-KR" altLang="en-US"/>
              <a:t>세 미만</a:t>
            </a:r>
            <a:r>
              <a:rPr lang="en-US" altLang="ko-KR"/>
              <a:t>) kids</a:t>
            </a:r>
            <a:r>
              <a:rPr lang="ko-KR" altLang="en-US"/>
              <a:t>용 채널</a:t>
            </a:r>
            <a:r>
              <a:rPr lang="en-US" altLang="ko-KR"/>
              <a:t>)</a:t>
            </a:r>
          </a:p>
          <a:p>
            <a:r>
              <a:rPr lang="en-US" altLang="ko-KR"/>
              <a:t>      </a:t>
            </a:r>
          </a:p>
          <a:p>
            <a:r>
              <a:rPr lang="en-US" altLang="ko-KR"/>
              <a:t>4. </a:t>
            </a:r>
            <a:r>
              <a:rPr lang="ko-KR" altLang="en-US"/>
              <a:t>최근에 </a:t>
            </a:r>
            <a:r>
              <a:rPr lang="en-US" altLang="ko-KR"/>
              <a:t>Gaming</a:t>
            </a:r>
            <a:r>
              <a:rPr lang="ko-KR" altLang="en-US"/>
              <a:t>의 인기가 떨어지고 있다</a:t>
            </a:r>
            <a:endParaRPr lang="ko-KR" altLang="en-US" dirty="0"/>
          </a:p>
        </p:txBody>
      </p:sp>
      <p:pic>
        <p:nvPicPr>
          <p:cNvPr id="3" name="그림 2" descr="텍스트, 스크린샷, 소프트웨어, 웹 페이지이(가) 표시된 사진">
            <a:extLst>
              <a:ext uri="{FF2B5EF4-FFF2-40B4-BE49-F238E27FC236}">
                <a16:creationId xmlns:a16="http://schemas.microsoft.com/office/drawing/2014/main" id="{D04ECA47-9235-B9FD-4792-1A2C01D2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" y="138544"/>
            <a:ext cx="7328637" cy="65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C981-7B0B-73EC-C319-F2864152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Helvetica Neue"/>
              </a:rPr>
              <a:t>2-2. 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시청자들에게 반향을 일으키는 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업로드 빈도수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Helvetica Neue"/>
              </a:rPr>
              <a:t>' 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찾기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7DF63-0A47-96D4-54E8-049C17DE9EE9}"/>
              </a:ext>
            </a:extLst>
          </p:cNvPr>
          <p:cNvSpPr txBox="1"/>
          <p:nvPr/>
        </p:nvSpPr>
        <p:spPr>
          <a:xfrm>
            <a:off x="854364" y="5159144"/>
            <a:ext cx="102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분석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빈도수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 = "30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일간 평균 업로드 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대체로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 ~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수백 개 정도 이다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결론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빈도수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사이에는 상관 관계가 미미한 수준이다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인기도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최근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30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일간 시청 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최근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30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일간 구독자 수 증가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')</a:t>
            </a:r>
          </a:p>
        </p:txBody>
      </p:sp>
      <p:pic>
        <p:nvPicPr>
          <p:cNvPr id="4" name="그림 3" descr="스크린샷이(가) 표시된 사진">
            <a:extLst>
              <a:ext uri="{FF2B5EF4-FFF2-40B4-BE49-F238E27FC236}">
                <a16:creationId xmlns:a16="http://schemas.microsoft.com/office/drawing/2014/main" id="{3B818C59-8220-D8F1-2ED1-65DC7D2F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" y="1016302"/>
            <a:ext cx="10389811" cy="4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2662B-162C-48AC-5ADC-F8461819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6232635"/>
          </a:xfrm>
        </p:spPr>
        <p:txBody>
          <a:bodyPr>
            <a:noAutofit/>
          </a:bodyPr>
          <a:lstStyle/>
          <a:p>
            <a:pPr rtl="0"/>
            <a:r>
              <a:rPr lang="en-US" altLang="ko-KR" sz="5000" b="1" i="0" dirty="0">
                <a:solidFill>
                  <a:srgbClr val="000000"/>
                </a:solidFill>
                <a:effectLst/>
                <a:latin typeface="inherit"/>
              </a:rPr>
              <a:t>1. YouTube </a:t>
            </a:r>
            <a:r>
              <a:rPr lang="ko-KR" altLang="en-US" sz="5000" b="1" i="0" dirty="0">
                <a:solidFill>
                  <a:srgbClr val="000000"/>
                </a:solidFill>
                <a:effectLst/>
                <a:latin typeface="inherit"/>
              </a:rPr>
              <a:t>분석</a:t>
            </a:r>
            <a:br>
              <a:rPr lang="en-US" altLang="ko-KR" sz="5000" b="1" i="0" dirty="0">
                <a:solidFill>
                  <a:srgbClr val="000000"/>
                </a:solidFill>
                <a:effectLst/>
                <a:latin typeface="inherit"/>
              </a:rPr>
            </a:br>
            <a:br>
              <a:rPr lang="ko-KR" altLang="en-US" sz="5000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ko-KR" altLang="en-US" sz="5000" b="0" i="0" dirty="0">
                <a:solidFill>
                  <a:srgbClr val="000000"/>
                </a:solidFill>
                <a:effectLst/>
                <a:latin typeface="Helvetica Neue"/>
              </a:rPr>
              <a:t>상위권 </a:t>
            </a:r>
            <a:r>
              <a:rPr lang="en-US" altLang="ko-KR" sz="5000" dirty="0">
                <a:solidFill>
                  <a:srgbClr val="000000"/>
                </a:solidFill>
                <a:latin typeface="Helvetica Neue"/>
              </a:rPr>
              <a:t>YouTube</a:t>
            </a:r>
            <a:r>
              <a:rPr lang="ko-KR" altLang="en-US" sz="5000" b="0" i="0" dirty="0">
                <a:solidFill>
                  <a:srgbClr val="000000"/>
                </a:solidFill>
                <a:effectLst/>
                <a:latin typeface="Helvetica Neue"/>
              </a:rPr>
              <a:t> 채널의 </a:t>
            </a:r>
            <a:r>
              <a:rPr lang="ko-KR" altLang="en-US" sz="5000" b="1" i="0" dirty="0">
                <a:solidFill>
                  <a:srgbClr val="000000"/>
                </a:solidFill>
                <a:effectLst/>
                <a:latin typeface="Helvetica Neue"/>
              </a:rPr>
              <a:t>성공 요인</a:t>
            </a:r>
            <a:r>
              <a:rPr lang="ko-KR" altLang="en-US" sz="5000" b="0" i="0" dirty="0">
                <a:solidFill>
                  <a:srgbClr val="000000"/>
                </a:solidFill>
                <a:effectLst/>
                <a:latin typeface="Helvetica Neue"/>
              </a:rPr>
              <a:t>에 대한 가치 있는 통찰력을 얻고 </a:t>
            </a:r>
            <a:r>
              <a:rPr lang="ko-KR" altLang="en-US" sz="5000" b="1" i="0" dirty="0">
                <a:solidFill>
                  <a:srgbClr val="000000"/>
                </a:solidFill>
                <a:effectLst/>
                <a:latin typeface="Helvetica Neue"/>
              </a:rPr>
              <a:t>다른 채널과 차별화되는 점</a:t>
            </a:r>
            <a:r>
              <a:rPr lang="ko-KR" altLang="en-US" sz="5000" b="0" i="0" dirty="0">
                <a:solidFill>
                  <a:srgbClr val="000000"/>
                </a:solidFill>
                <a:effectLst/>
                <a:latin typeface="Helvetica Neue"/>
              </a:rPr>
              <a:t>을 이해하십시오</a:t>
            </a:r>
            <a:r>
              <a:rPr lang="en-US" altLang="ko-KR" sz="5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br>
              <a:rPr lang="en-US" altLang="ko-KR" sz="50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073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59C2C7-031C-D807-633A-8B3257B5B269}"/>
              </a:ext>
            </a:extLst>
          </p:cNvPr>
          <p:cNvSpPr txBox="1"/>
          <p:nvPr/>
        </p:nvSpPr>
        <p:spPr>
          <a:xfrm>
            <a:off x="8046720" y="182880"/>
            <a:ext cx="38252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수치형 데이터들의 상관관계 파악</a:t>
            </a:r>
            <a:endParaRPr lang="en-US" altLang="ko-KR" sz="300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3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/>
              <a:t>동영상 개수 (상관관계 0.16) 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/>
              <a:t>정도만 </a:t>
            </a:r>
            <a:r>
              <a:rPr lang="ko-KR" altLang="en-US"/>
              <a:t>인기에 </a:t>
            </a:r>
            <a:r>
              <a:rPr lang="ko-KR" altLang="ko-KR"/>
              <a:t>일부 영향을 미친다</a:t>
            </a:r>
          </a:p>
          <a:p>
            <a:endParaRPr lang="ko-KR" altLang="en-US" sz="3000" dirty="0"/>
          </a:p>
        </p:txBody>
      </p:sp>
      <p:pic>
        <p:nvPicPr>
          <p:cNvPr id="3" name="그림 2" descr="텍스트, 도표, 스크린샷, 평면도이(가) 표시된 사진">
            <a:extLst>
              <a:ext uri="{FF2B5EF4-FFF2-40B4-BE49-F238E27FC236}">
                <a16:creationId xmlns:a16="http://schemas.microsoft.com/office/drawing/2014/main" id="{7C2B7CA5-337F-43A6-C9F4-BD01AE3F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7" y="146023"/>
            <a:ext cx="7360844" cy="65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DBEA7-1B97-F620-FF90-BD99FE5476A9}"/>
              </a:ext>
            </a:extLst>
          </p:cNvPr>
          <p:cNvSpPr txBox="1"/>
          <p:nvPr/>
        </p:nvSpPr>
        <p:spPr>
          <a:xfrm>
            <a:off x="99060" y="207326"/>
            <a:ext cx="6393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범주형 데이터 분석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BBE403-D5DE-81C1-BCB2-63EE1F2B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5698"/>
              </p:ext>
            </p:extLst>
          </p:nvPr>
        </p:nvGraphicFramePr>
        <p:xfrm>
          <a:off x="169217" y="761324"/>
          <a:ext cx="9027035" cy="5822356"/>
        </p:xfrm>
        <a:graphic>
          <a:graphicData uri="http://schemas.openxmlformats.org/drawingml/2006/table">
            <a:tbl>
              <a:tblPr/>
              <a:tblGrid>
                <a:gridCol w="1805407">
                  <a:extLst>
                    <a:ext uri="{9D8B030D-6E8A-4147-A177-3AD203B41FA5}">
                      <a16:colId xmlns:a16="http://schemas.microsoft.com/office/drawing/2014/main" val="2847722171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1000892390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3362496277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2128702544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1401361453"/>
                    </a:ext>
                  </a:extLst>
                </a:gridCol>
              </a:tblGrid>
              <a:tr h="318814"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 dirty="0">
                        <a:effectLst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 err="1">
                          <a:effectLst/>
                        </a:rPr>
                        <a:t>채널명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나라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분류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구독자 수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6233555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T-Series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Music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245000000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5229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MrBeast</a:t>
                      </a:r>
                      <a:endParaRPr lang="en-US" sz="1200" dirty="0">
                        <a:effectLst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Entertainment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166000000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46246"/>
                  </a:ext>
                </a:extLst>
              </a:tr>
              <a:tr h="5592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2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Cocomelon - Nursery Rhymes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Education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162000000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7400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SET 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Shows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159000000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10448"/>
                  </a:ext>
                </a:extLst>
              </a:tr>
              <a:tr h="5592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4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✿ Kids Diana Show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People &amp; Blogs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112000000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558572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5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PewDiePie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Japan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Gaming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111000000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85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6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Like Nastya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People &amp; Blogs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106000000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65427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Vlad and Niki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Entertainment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98900000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32511"/>
                  </a:ext>
                </a:extLst>
              </a:tr>
              <a:tr h="5592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Zee Music Company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Music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96700000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00734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9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WWE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Sports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96000000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44849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BLACKPINK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South Korea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People &amp; Blogs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89800000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79239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11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Goldmines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Film &amp; Animation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86900000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93742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12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Sony SAB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India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Shows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83000000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89390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13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5-Minute Crafts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Howto &amp; Style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80100000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01656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BANGTANTV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South Korea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Music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75600000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1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1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D9C6974-0BB7-254E-5066-BE61C0A74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429" y="864050"/>
            <a:ext cx="11235872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3174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분류 항목 기준으로 Entertainment, Music 이 1, 2위 이다.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즉, 내용이 중요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유튜브 채널은 재미있거나 필요한/원하는 컨텐츠이어야 한다.</a:t>
            </a:r>
            <a:endParaRPr lang="en-US" altLang="ko-KR"/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ko-KR" altLang="ko-KR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음악은 세계 공통언어 이다.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[달콤한 사이언스] ‘음악은 세계</a:t>
            </a:r>
            <a:r>
              <a:rPr lang="en-US" altLang="ko-KR"/>
              <a:t> </a:t>
            </a:r>
            <a:r>
              <a:rPr lang="ko-KR" altLang="ko-KR"/>
              <a:t>공통어’ 과학적 근거 찾았다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>
                <a:hlinkClick r:id="rId2"/>
              </a:rPr>
              <a:t>https://www.seoul.co.kr/news/newsView.php?id=20191125500084</a:t>
            </a:r>
            <a:endParaRPr lang="ko-KR" altLang="ko-KR"/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BLACKPINK, BANGTANTV 채널은 구독자 수가 한국의 5100만 인구를 상회한다. (즉, 세계적인 채널)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같은 문화(국가)권(인도), 같은 언어권(영어)의 인구가 많을 수록 유리하다.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SET India, Goldmines (인도 문화)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상위권의 상당수 채널이 영어를 사용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PewDiePie 채널의 국가는 Japan이지만, 채널에 들어가 보면 서양인이 영어를 사용하는 채널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다양한 국가의 언어로 더빙을 하는 것도 인기의 주요 비결이다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/>
              <a:t>MrBeast (한국어로도 더빙이 되어있어서 한국에서도 잘 알려짐)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4287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ABEF3-9AD7-DAB3-2681-E0D7A008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3.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지역의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인플루언서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ko-KR" altLang="en-US" sz="2200" b="0" i="0" dirty="0">
                <a:solidFill>
                  <a:srgbClr val="000000"/>
                </a:solidFill>
                <a:effectLst/>
                <a:latin typeface="Helvetica Neue"/>
              </a:rPr>
              <a:t>다양한 국가의 영향력 있는 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YouTube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크리에이터를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Helvetica Neue"/>
              </a:rPr>
              <a:t> 식별하고 그들이 전 세계적으로 미치는 영향을 분석합니다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37023A-0F26-7C5C-9F01-3517670C2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39238"/>
              </p:ext>
            </p:extLst>
          </p:nvPr>
        </p:nvGraphicFramePr>
        <p:xfrm>
          <a:off x="928017" y="1825624"/>
          <a:ext cx="7148628" cy="4351340"/>
        </p:xfrm>
        <a:graphic>
          <a:graphicData uri="http://schemas.openxmlformats.org/drawingml/2006/table">
            <a:tbl>
              <a:tblPr/>
              <a:tblGrid>
                <a:gridCol w="1787157">
                  <a:extLst>
                    <a:ext uri="{9D8B030D-6E8A-4147-A177-3AD203B41FA5}">
                      <a16:colId xmlns:a16="http://schemas.microsoft.com/office/drawing/2014/main" val="2485666403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998123379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454144632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349537859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r" fontAlgn="ctr"/>
                      <a:br>
                        <a:rPr lang="ko-KR" altLang="en-US" sz="1200" b="1" dirty="0">
                          <a:effectLst/>
                        </a:rPr>
                      </a:br>
                      <a:endParaRPr lang="ko-KR" altLang="en-US" sz="1200" b="1" dirty="0">
                        <a:effectLst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ko-KR" altLang="en-US" sz="1200" b="1" dirty="0">
                          <a:effectLst/>
                        </a:rPr>
                      </a:br>
                      <a:r>
                        <a:rPr lang="ko-KR" altLang="en-US" sz="1200" b="1" dirty="0" err="1">
                          <a:effectLst/>
                        </a:rPr>
                        <a:t>채널명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구독자 수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구독자 비율</a:t>
                      </a:r>
                      <a:r>
                        <a:rPr lang="en-US" altLang="ko-KR" sz="1200" b="1" dirty="0">
                          <a:effectLst/>
                        </a:rPr>
                        <a:t>(%)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8426621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T-Series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245000000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3.1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664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MrBeast</a:t>
                      </a:r>
                      <a:endParaRPr lang="en-US" sz="1200" dirty="0">
                        <a:effectLst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166000000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2.1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3935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Cocomelon - Nursery Rhymes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162000000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5046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SET India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159000000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2934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✿ Kids Diana Show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112000000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24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PewDiePie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111000000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6101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Like Nastya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106000000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5183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Vlad and Niki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98900000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3532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Zee Music Company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96700000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0254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WWE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96000000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61561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BLACKPINK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89800000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4471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Goldmines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86900000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5847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Sony SAB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83000000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65925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5-Minute Crafts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80100000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231079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BANGTANTV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75600000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39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10FD08-4EC5-ED93-9387-CFE75AFF6931}"/>
              </a:ext>
            </a:extLst>
          </p:cNvPr>
          <p:cNvSpPr txBox="1"/>
          <p:nvPr/>
        </p:nvSpPr>
        <p:spPr>
          <a:xfrm>
            <a:off x="8386354" y="2011680"/>
            <a:ext cx="3178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세계적으로 미치는 영향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유튜브 채널 한 개의 영향력이 전 세계인구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(80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기준으로 최대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3%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까지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우리나라 인구의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4~5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335409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1752D31-9FF1-B5B8-8361-EA116EF2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3" y="2092757"/>
            <a:ext cx="5801028" cy="46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03F91-FB54-99AB-C4E8-ABCA98722E93}"/>
              </a:ext>
            </a:extLst>
          </p:cNvPr>
          <p:cNvSpPr txBox="1"/>
          <p:nvPr/>
        </p:nvSpPr>
        <p:spPr>
          <a:xfrm>
            <a:off x="7715794" y="2299063"/>
            <a:ext cx="388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수익 지표 </a:t>
            </a:r>
            <a:r>
              <a:rPr lang="en-US" altLang="ko-KR" dirty="0"/>
              <a:t>4</a:t>
            </a:r>
            <a:r>
              <a:rPr lang="ko-KR" altLang="en-US" dirty="0"/>
              <a:t>가지 모두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30</a:t>
            </a:r>
            <a:r>
              <a:rPr lang="ko-KR" altLang="en-US" dirty="0"/>
              <a:t>일간 조회수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최근 </a:t>
            </a:r>
            <a:r>
              <a:rPr lang="en-US" altLang="ko-KR" dirty="0"/>
              <a:t>30</a:t>
            </a:r>
            <a:r>
              <a:rPr lang="ko-KR" altLang="en-US" dirty="0"/>
              <a:t>일간 구독자수 증가</a:t>
            </a:r>
            <a:endParaRPr lang="en-US" altLang="ko-KR" dirty="0"/>
          </a:p>
          <a:p>
            <a:r>
              <a:rPr lang="ko-KR" altLang="en-US" dirty="0"/>
              <a:t>와 </a:t>
            </a:r>
            <a:r>
              <a:rPr lang="ko-KR" altLang="en-US" b="1" dirty="0"/>
              <a:t>상관관계</a:t>
            </a:r>
            <a:r>
              <a:rPr lang="ko-KR" altLang="en-US" dirty="0"/>
              <a:t>가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9B396A7-D5BD-F410-D2D1-E66FDE8C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2" y="53723"/>
            <a:ext cx="9974549" cy="1949248"/>
          </a:xfrm>
        </p:spPr>
        <p:txBody>
          <a:bodyPr>
            <a:normAutofit/>
          </a:bodyPr>
          <a:lstStyle/>
          <a:p>
            <a:r>
              <a:rPr lang="en-US" altLang="ko-KR"/>
              <a:t>4. </a:t>
            </a:r>
            <a:r>
              <a:rPr lang="ko-KR" altLang="en-US" sz="4400">
                <a:solidFill>
                  <a:prstClr val="black">
                    <a:lumMod val="75000"/>
                    <a:lumOff val="25000"/>
                  </a:prstClr>
                </a:solidFill>
              </a:rPr>
              <a:t>최근 </a:t>
            </a:r>
            <a:r>
              <a:rPr lang="en-US" altLang="ko-KR" sz="44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4400">
                <a:solidFill>
                  <a:prstClr val="black">
                    <a:lumMod val="75000"/>
                    <a:lumOff val="25000"/>
                  </a:prstClr>
                </a:solidFill>
              </a:rPr>
              <a:t>일간의 </a:t>
            </a:r>
            <a:r>
              <a:rPr lang="ko-KR" altLang="en-US" sz="4400" b="1">
                <a:solidFill>
                  <a:prstClr val="black">
                    <a:lumMod val="75000"/>
                    <a:lumOff val="25000"/>
                  </a:prstClr>
                </a:solidFill>
              </a:rPr>
              <a:t>채널성과</a:t>
            </a:r>
            <a:r>
              <a:rPr lang="ko-KR" altLang="en-US" sz="440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4400" b="1">
                <a:solidFill>
                  <a:prstClr val="black">
                    <a:lumMod val="75000"/>
                    <a:lumOff val="25000"/>
                  </a:prstClr>
                </a:solidFill>
              </a:rPr>
              <a:t>예상 이익 </a:t>
            </a:r>
            <a:r>
              <a:rPr lang="ko-KR" altLang="en-US" sz="4400">
                <a:solidFill>
                  <a:prstClr val="black">
                    <a:lumMod val="75000"/>
                    <a:lumOff val="25000"/>
                  </a:prstClr>
                </a:solidFill>
              </a:rPr>
              <a:t>간의 상관관계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17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FE770E-20D7-C67A-B806-0EC3C476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ko-KR" altLang="en-US"/>
              <a:t>지구 온난화에 대한 다각적 분석</a:t>
            </a:r>
          </a:p>
        </p:txBody>
      </p:sp>
      <p:pic>
        <p:nvPicPr>
          <p:cNvPr id="19" name="Picture 4" descr="눈장갑 아트">
            <a:extLst>
              <a:ext uri="{FF2B5EF4-FFF2-40B4-BE49-F238E27FC236}">
                <a16:creationId xmlns:a16="http://schemas.microsoft.com/office/drawing/2014/main" id="{C0841054-2A5F-B87B-374A-EDAD161E0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4" r="3777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1736-F566-8868-CE37-D3FDC87F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ko-KR" altLang="en-US" sz="1300" b="1"/>
              <a:t>지구 온도</a:t>
            </a:r>
            <a:r>
              <a:rPr lang="ko-KR" altLang="en-US" sz="1300"/>
              <a:t>와 </a:t>
            </a:r>
            <a:r>
              <a:rPr lang="en-US" altLang="ko-KR" sz="1300" b="1"/>
              <a:t>CO2 </a:t>
            </a:r>
            <a:r>
              <a:rPr lang="ko-KR" altLang="en-US" sz="1300" b="1"/>
              <a:t>농도</a:t>
            </a:r>
            <a:r>
              <a:rPr lang="ko-KR" altLang="en-US" sz="1300"/>
              <a:t>의 관계</a:t>
            </a:r>
            <a:endParaRPr lang="en-US" altLang="ko-KR" sz="1300"/>
          </a:p>
          <a:p>
            <a:r>
              <a:rPr lang="ko-KR" altLang="en-US" sz="1300"/>
              <a:t>여러 온실기체</a:t>
            </a:r>
            <a:r>
              <a:rPr lang="en-US" altLang="ko-KR" sz="1300"/>
              <a:t>(</a:t>
            </a:r>
            <a:r>
              <a:rPr lang="ko-KR" altLang="en-US" sz="1300"/>
              <a:t>메탄 등</a:t>
            </a:r>
            <a:r>
              <a:rPr lang="en-US" altLang="ko-KR" sz="1300"/>
              <a:t>)</a:t>
            </a:r>
            <a:r>
              <a:rPr lang="ko-KR" altLang="en-US" sz="1300"/>
              <a:t>의 역할</a:t>
            </a:r>
            <a:endParaRPr lang="en-US" altLang="ko-KR" sz="1300"/>
          </a:p>
          <a:p>
            <a:endParaRPr lang="en-US" altLang="ko-KR" sz="1300"/>
          </a:p>
          <a:p>
            <a:r>
              <a:rPr lang="ko-KR" altLang="en-US" sz="1300"/>
              <a:t>태양의 역할 </a:t>
            </a:r>
            <a:r>
              <a:rPr lang="en-US" altLang="ko-KR" sz="1300"/>
              <a:t>(</a:t>
            </a:r>
            <a:r>
              <a:rPr lang="ko-KR" altLang="en-US" sz="1300"/>
              <a:t>도메인 지식</a:t>
            </a:r>
            <a:r>
              <a:rPr lang="en-US" altLang="ko-KR" sz="130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300">
                <a:sym typeface="Wingdings" panose="05000000000000000000" pitchFamily="2" charset="2"/>
              </a:rPr>
              <a:t> 위도별로 다른 태양의 자전속도</a:t>
            </a:r>
            <a:endParaRPr lang="en-US" altLang="ko-KR" sz="130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 b="1">
                <a:sym typeface="Wingdings" panose="05000000000000000000" pitchFamily="2" charset="2"/>
              </a:rPr>
              <a:t>태양 표면의 자기장</a:t>
            </a:r>
            <a:r>
              <a:rPr lang="ko-KR" altLang="en-US" sz="1300">
                <a:sym typeface="Wingdings" panose="05000000000000000000" pitchFamily="2" charset="2"/>
              </a:rPr>
              <a:t>의 왜곡 및 심해지면 </a:t>
            </a:r>
            <a:r>
              <a:rPr lang="ko-KR" altLang="en-US" sz="1300" b="1">
                <a:sym typeface="Wingdings" panose="05000000000000000000" pitchFamily="2" charset="2"/>
              </a:rPr>
              <a:t>얽힘</a:t>
            </a:r>
            <a:endParaRPr lang="en-US" altLang="ko-KR" sz="1300" b="1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>
                <a:sym typeface="Wingdings" panose="05000000000000000000" pitchFamily="2" charset="2"/>
              </a:rPr>
              <a:t>태양 표면 대류 장애 </a:t>
            </a:r>
            <a:r>
              <a:rPr lang="en-US" altLang="ko-KR" sz="1300">
                <a:sym typeface="Wingdings" panose="05000000000000000000" pitchFamily="2" charset="2"/>
              </a:rPr>
              <a:t>(</a:t>
            </a:r>
            <a:r>
              <a:rPr lang="ko-KR" altLang="en-US" sz="1300">
                <a:sym typeface="Wingdings" panose="05000000000000000000" pitchFamily="2" charset="2"/>
              </a:rPr>
              <a:t>현상</a:t>
            </a:r>
            <a:r>
              <a:rPr lang="en-US" altLang="ko-KR" sz="1300">
                <a:sym typeface="Wingdings" panose="05000000000000000000" pitchFamily="2" charset="2"/>
              </a:rPr>
              <a:t>: </a:t>
            </a:r>
            <a:r>
              <a:rPr lang="ko-KR" altLang="en-US" sz="1300" b="1">
                <a:sym typeface="Wingdings" panose="05000000000000000000" pitchFamily="2" charset="2"/>
              </a:rPr>
              <a:t>흑점</a:t>
            </a:r>
            <a:r>
              <a:rPr lang="en-US" altLang="ko-KR" sz="130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>
                <a:sym typeface="Wingdings" panose="05000000000000000000" pitchFamily="2" charset="2"/>
              </a:rPr>
              <a:t>대류 장애로 인한 에너지 응축 및 강한폭발</a:t>
            </a:r>
            <a:endParaRPr lang="en-US" altLang="ko-KR" sz="130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>
                <a:sym typeface="Wingdings" panose="05000000000000000000" pitchFamily="2" charset="2"/>
              </a:rPr>
              <a:t>우주로 </a:t>
            </a:r>
            <a:r>
              <a:rPr lang="ko-KR" altLang="en-US" sz="1300" b="1">
                <a:sym typeface="Wingdings" panose="05000000000000000000" pitchFamily="2" charset="2"/>
              </a:rPr>
              <a:t>강한 에너지 방사</a:t>
            </a:r>
            <a:r>
              <a:rPr lang="ko-KR" altLang="en-US" sz="1300">
                <a:sym typeface="Wingdings" panose="05000000000000000000" pitchFamily="2" charset="2"/>
              </a:rPr>
              <a:t> </a:t>
            </a:r>
            <a:r>
              <a:rPr lang="en-US" altLang="ko-KR" sz="1300">
                <a:sym typeface="Wingdings" panose="05000000000000000000" pitchFamily="2" charset="2"/>
              </a:rPr>
              <a:t>(</a:t>
            </a:r>
            <a:r>
              <a:rPr lang="ko-KR" altLang="en-US" sz="1300">
                <a:sym typeface="Wingdings" panose="05000000000000000000" pitchFamily="2" charset="2"/>
              </a:rPr>
              <a:t>지구근처의 우주인이 맞으면 생명위협</a:t>
            </a:r>
            <a:r>
              <a:rPr lang="en-US" altLang="ko-KR" sz="1300">
                <a:sym typeface="Wingdings" panose="05000000000000000000" pitchFamily="2" charset="2"/>
              </a:rPr>
              <a:t>, </a:t>
            </a:r>
            <a:r>
              <a:rPr lang="ko-KR" altLang="en-US" sz="1300">
                <a:sym typeface="Wingdings" panose="05000000000000000000" pitchFamily="2" charset="2"/>
              </a:rPr>
              <a:t>적도 오로라관찰</a:t>
            </a:r>
            <a:r>
              <a:rPr lang="en-US" altLang="ko-KR" sz="130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 b="1">
                <a:sym typeface="Wingdings" panose="05000000000000000000" pitchFamily="2" charset="2"/>
              </a:rPr>
              <a:t>지구온난화</a:t>
            </a:r>
            <a:r>
              <a:rPr lang="ko-KR" altLang="en-US" sz="1300">
                <a:sym typeface="Wingdings" panose="05000000000000000000" pitchFamily="2" charset="2"/>
              </a:rPr>
              <a:t>에 의미 있는 일조를 할까</a:t>
            </a:r>
            <a:r>
              <a:rPr lang="en-US" altLang="ko-KR" sz="1300">
                <a:sym typeface="Wingdings" panose="05000000000000000000" pitchFamily="2" charset="2"/>
              </a:rPr>
              <a:t>??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3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300">
                <a:sym typeface="Wingdings" panose="05000000000000000000" pitchFamily="2" charset="2"/>
              </a:rPr>
              <a:t> </a:t>
            </a:r>
            <a:r>
              <a:rPr lang="ko-KR" altLang="en-US" sz="1300" b="1">
                <a:sym typeface="Wingdings" panose="05000000000000000000" pitchFamily="2" charset="2"/>
              </a:rPr>
              <a:t>흑점 개수</a:t>
            </a:r>
            <a:r>
              <a:rPr lang="en-US" altLang="ko-KR" sz="1300">
                <a:sym typeface="Wingdings" panose="05000000000000000000" pitchFamily="2" charset="2"/>
              </a:rPr>
              <a:t>(</a:t>
            </a:r>
            <a:r>
              <a:rPr lang="ko-KR" altLang="en-US" sz="1300">
                <a:sym typeface="Wingdings" panose="05000000000000000000" pitchFamily="2" charset="2"/>
              </a:rPr>
              <a:t>또는 크기의 합</a:t>
            </a:r>
            <a:r>
              <a:rPr lang="en-US" altLang="ko-KR" sz="1300">
                <a:sym typeface="Wingdings" panose="05000000000000000000" pitchFamily="2" charset="2"/>
              </a:rPr>
              <a:t>) </a:t>
            </a:r>
            <a:r>
              <a:rPr lang="ko-KR" altLang="en-US" sz="1300">
                <a:sym typeface="Wingdings" panose="05000000000000000000" pitchFamily="2" charset="2"/>
              </a:rPr>
              <a:t>분석을 통한 </a:t>
            </a:r>
            <a:r>
              <a:rPr lang="ko-KR" altLang="en-US" sz="1300" b="1">
                <a:sym typeface="Wingdings" panose="05000000000000000000" pitchFamily="2" charset="2"/>
              </a:rPr>
              <a:t>지구 온도</a:t>
            </a:r>
            <a:r>
              <a:rPr lang="ko-KR" altLang="en-US" sz="1300">
                <a:sym typeface="Wingdings" panose="05000000000000000000" pitchFamily="2" charset="2"/>
              </a:rPr>
              <a:t>와의 상관관계</a:t>
            </a:r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52099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A559E-652E-DD08-28D2-EAD032C7E382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</a:t>
            </a:r>
            <a:r>
              <a:rPr lang="en-US" altLang="ko-KR" sz="1400"/>
              <a:t>: </a:t>
            </a:r>
            <a:r>
              <a:rPr lang="ko-KR" altLang="en-US" sz="1400"/>
              <a:t>최근 </a:t>
            </a:r>
            <a:r>
              <a:rPr lang="en-US" altLang="ko-KR" sz="1400"/>
              <a:t>30</a:t>
            </a:r>
            <a:r>
              <a:rPr lang="ko-KR" altLang="en-US" sz="1400"/>
              <a:t>일간 </a:t>
            </a:r>
            <a:r>
              <a:rPr lang="ko-KR" altLang="en-US" sz="1400" b="1"/>
              <a:t>조회수</a:t>
            </a: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Y</a:t>
            </a:r>
            <a:r>
              <a:rPr lang="ko-KR" altLang="en-US" sz="1400"/>
              <a:t>축</a:t>
            </a:r>
            <a:r>
              <a:rPr lang="en-US" altLang="ko-KR" sz="1400"/>
              <a:t>: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최소 월</a:t>
            </a:r>
            <a:r>
              <a:rPr lang="ko-KR" altLang="en-US" sz="1400" b="1"/>
              <a:t>수익</a:t>
            </a: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최대 월</a:t>
            </a:r>
            <a:r>
              <a:rPr lang="ko-KR" altLang="en-US" sz="1400" b="1"/>
              <a:t>수익</a:t>
            </a: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최소 연</a:t>
            </a:r>
            <a:r>
              <a:rPr lang="ko-KR" altLang="en-US" sz="1400" b="1"/>
              <a:t>수익</a:t>
            </a: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최대 연</a:t>
            </a:r>
            <a:r>
              <a:rPr lang="ko-KR" altLang="en-US" sz="1400" b="1"/>
              <a:t>수익</a:t>
            </a: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수익이 </a:t>
            </a:r>
            <a:r>
              <a:rPr lang="en-US" altLang="ko-KR" sz="1400"/>
              <a:t>0</a:t>
            </a:r>
            <a:r>
              <a:rPr lang="ko-KR" altLang="en-US" sz="1400"/>
              <a:t>값인 </a:t>
            </a:r>
            <a:r>
              <a:rPr lang="en-US" altLang="ko-KR" sz="1400"/>
              <a:t>outlier</a:t>
            </a:r>
            <a:r>
              <a:rPr lang="ko-KR" altLang="en-US" sz="1400"/>
              <a:t>를 제외하면</a:t>
            </a:r>
            <a:r>
              <a:rPr lang="en-US" altLang="ko-KR" sz="1400"/>
              <a:t>,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/>
              <a:t>조회수</a:t>
            </a:r>
            <a:r>
              <a:rPr lang="ko-KR" altLang="en-US" sz="1400"/>
              <a:t>와 </a:t>
            </a:r>
            <a:r>
              <a:rPr lang="ko-KR" altLang="en-US" sz="1400" b="1"/>
              <a:t>수익 </a:t>
            </a:r>
            <a:r>
              <a:rPr lang="ko-KR" altLang="en-US" sz="1400"/>
              <a:t>사이에는</a:t>
            </a: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/>
              <a:t>거의 </a:t>
            </a:r>
            <a:r>
              <a:rPr lang="en-US" altLang="ko-KR" sz="1400" b="1"/>
              <a:t>1</a:t>
            </a:r>
            <a:r>
              <a:rPr lang="ko-KR" altLang="en-US" sz="1400"/>
              <a:t>에 가까운 상관관계</a:t>
            </a:r>
          </a:p>
        </p:txBody>
      </p:sp>
      <p:pic>
        <p:nvPicPr>
          <p:cNvPr id="5" name="내용 개체 틀 4" descr="라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FC78366D-8363-B097-4890-F9A3DD364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28" y="661916"/>
            <a:ext cx="5819799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79134-F9CF-0C6A-48DE-03823B0179BB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X</a:t>
            </a:r>
            <a:r>
              <a:rPr lang="ko-KR" altLang="en-US" sz="2000"/>
              <a:t>축</a:t>
            </a:r>
            <a:r>
              <a:rPr lang="en-US" altLang="ko-KR" sz="2000"/>
              <a:t>: </a:t>
            </a:r>
            <a:r>
              <a:rPr lang="ko-KR" altLang="en-US" sz="2000"/>
              <a:t>최근 </a:t>
            </a:r>
            <a:r>
              <a:rPr lang="en-US" altLang="ko-KR" sz="2000"/>
              <a:t>30</a:t>
            </a:r>
            <a:r>
              <a:rPr lang="ko-KR" altLang="en-US" sz="2000"/>
              <a:t>일간 </a:t>
            </a:r>
            <a:r>
              <a:rPr lang="ko-KR" altLang="en-US" sz="2000" b="1"/>
              <a:t>구독자수 증가</a:t>
            </a:r>
            <a:endParaRPr lang="en-US" altLang="ko-KR" sz="20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Y</a:t>
            </a:r>
            <a:r>
              <a:rPr lang="ko-KR" altLang="en-US" sz="2000"/>
              <a:t>축</a:t>
            </a:r>
            <a:r>
              <a:rPr lang="en-US" altLang="ko-KR" sz="2000"/>
              <a:t>: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최소 월</a:t>
            </a:r>
            <a:r>
              <a:rPr lang="ko-KR" altLang="en-US" sz="2000" b="1"/>
              <a:t>수익</a:t>
            </a:r>
            <a:endParaRPr lang="en-US" altLang="ko-KR" sz="20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최대 월</a:t>
            </a:r>
            <a:r>
              <a:rPr lang="ko-KR" altLang="en-US" sz="2000" b="1"/>
              <a:t>수익</a:t>
            </a:r>
            <a:endParaRPr lang="en-US" altLang="ko-KR" sz="20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최소 연</a:t>
            </a:r>
            <a:r>
              <a:rPr lang="ko-KR" altLang="en-US" sz="2000" b="1"/>
              <a:t>수익</a:t>
            </a:r>
            <a:endParaRPr lang="en-US" altLang="ko-KR" sz="20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최대 연</a:t>
            </a:r>
            <a:r>
              <a:rPr lang="ko-KR" altLang="en-US" sz="2000" b="1"/>
              <a:t>수익</a:t>
            </a:r>
            <a:endParaRPr lang="en-US" altLang="ko-KR" sz="20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/>
              <a:t>양의 상관관계 </a:t>
            </a:r>
            <a:r>
              <a:rPr lang="en-US" altLang="ko-KR" sz="2000" b="1"/>
              <a:t>= 0.70</a:t>
            </a:r>
            <a:endParaRPr lang="en-US" altLang="ko-KR" sz="2000"/>
          </a:p>
        </p:txBody>
      </p:sp>
      <p:pic>
        <p:nvPicPr>
          <p:cNvPr id="7" name="그림 6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4C2FEC70-3EA8-847B-FB48-9FDF9EBC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59" y="661916"/>
            <a:ext cx="567133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404E-AAB0-A37F-8888-EAC07120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D337C-C92D-32A7-3944-47A76D38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적어도</a:t>
            </a:r>
            <a:r>
              <a:rPr lang="en-US" altLang="ko-KR" sz="2000" dirty="0"/>
              <a:t>, (</a:t>
            </a:r>
            <a:r>
              <a:rPr lang="ko-KR" altLang="en-US" sz="2000" dirty="0"/>
              <a:t>표본 데이터 </a:t>
            </a:r>
            <a:r>
              <a:rPr lang="en-US" altLang="ko-KR" sz="2000" dirty="0"/>
              <a:t>=) </a:t>
            </a:r>
            <a:r>
              <a:rPr lang="ko-KR" altLang="en-US" sz="2000" dirty="0"/>
              <a:t>최상위 </a:t>
            </a:r>
            <a:r>
              <a:rPr lang="en-US" altLang="ko-KR" sz="2000" dirty="0"/>
              <a:t>1000</a:t>
            </a:r>
            <a:r>
              <a:rPr lang="ko-KR" altLang="en-US" sz="2000" dirty="0"/>
              <a:t>개의 채널에 대해서는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유튜브 </a:t>
            </a:r>
            <a:r>
              <a:rPr lang="ko-KR" altLang="en-US" b="1" dirty="0"/>
              <a:t>수익</a:t>
            </a:r>
            <a:r>
              <a:rPr lang="ko-KR" altLang="en-US" dirty="0"/>
              <a:t>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b="1" dirty="0"/>
              <a:t>조회수</a:t>
            </a:r>
            <a:r>
              <a:rPr lang="ko-KR" altLang="en-US" dirty="0"/>
              <a:t>의 영향을 크게 받고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b="1" dirty="0"/>
              <a:t>구독자수</a:t>
            </a:r>
            <a:r>
              <a:rPr lang="ko-KR" altLang="en-US" dirty="0"/>
              <a:t>의 영향도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FDCB4-4149-226E-ED59-AA692FB5365B}"/>
              </a:ext>
            </a:extLst>
          </p:cNvPr>
          <p:cNvSpPr txBox="1"/>
          <p:nvPr/>
        </p:nvSpPr>
        <p:spPr>
          <a:xfrm>
            <a:off x="7062651" y="2865120"/>
            <a:ext cx="4389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            </a:t>
            </a:r>
            <a:r>
              <a:rPr lang="ko-KR" altLang="en-US" sz="3000" b="1" dirty="0"/>
              <a:t>수익</a:t>
            </a:r>
            <a:endParaRPr lang="en-US" altLang="ko-KR" sz="3000" b="1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dirty="0"/>
              <a:t>조회수</a:t>
            </a:r>
            <a:r>
              <a:rPr lang="ko-KR" altLang="en-US" sz="3000" dirty="0"/>
              <a:t>           </a:t>
            </a:r>
            <a:r>
              <a:rPr lang="ko-KR" altLang="en-US" sz="3000" b="1" dirty="0"/>
              <a:t>구독자수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A1CFB7-FED0-75B3-C86E-14D3596F00C2}"/>
              </a:ext>
            </a:extLst>
          </p:cNvPr>
          <p:cNvCxnSpPr/>
          <p:nvPr/>
        </p:nvCxnSpPr>
        <p:spPr>
          <a:xfrm flipH="1">
            <a:off x="7768046" y="3526971"/>
            <a:ext cx="870857" cy="1088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91B2CF-198B-60BD-4896-198A5ED379B7}"/>
              </a:ext>
            </a:extLst>
          </p:cNvPr>
          <p:cNvCxnSpPr/>
          <p:nvPr/>
        </p:nvCxnSpPr>
        <p:spPr>
          <a:xfrm>
            <a:off x="8464731" y="4911634"/>
            <a:ext cx="1201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161773-506B-7F61-984F-B6551C7013A9}"/>
              </a:ext>
            </a:extLst>
          </p:cNvPr>
          <p:cNvCxnSpPr/>
          <p:nvPr/>
        </p:nvCxnSpPr>
        <p:spPr>
          <a:xfrm>
            <a:off x="9562011" y="3526971"/>
            <a:ext cx="775063" cy="1088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3B8A9B-CEDF-E7D2-DEE4-78DA9ADDBF91}"/>
              </a:ext>
            </a:extLst>
          </p:cNvPr>
          <p:cNvSpPr txBox="1"/>
          <p:nvPr/>
        </p:nvSpPr>
        <p:spPr>
          <a:xfrm>
            <a:off x="7405807" y="381662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거의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F5BB6-369E-1174-1AD7-E42685912002}"/>
              </a:ext>
            </a:extLst>
          </p:cNvPr>
          <p:cNvSpPr txBox="1"/>
          <p:nvPr/>
        </p:nvSpPr>
        <p:spPr>
          <a:xfrm>
            <a:off x="9949542" y="38166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0.70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32AEA-9A49-FC89-FEEB-4DB16802AEB7}"/>
              </a:ext>
            </a:extLst>
          </p:cNvPr>
          <p:cNvSpPr txBox="1"/>
          <p:nvPr/>
        </p:nvSpPr>
        <p:spPr>
          <a:xfrm>
            <a:off x="8757685" y="49388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64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00B2-78EB-6D03-D8E1-D414B7B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Folium</a:t>
            </a:r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시각화한 지도</a:t>
            </a:r>
            <a:b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경도값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                                  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지도를 확대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축소 가능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4" name="Picture 2" descr="C:\Users\apple_hawk\Desktop\edaProject\지도.PNG">
            <a:extLst>
              <a:ext uri="{FF2B5EF4-FFF2-40B4-BE49-F238E27FC236}">
                <a16:creationId xmlns:a16="http://schemas.microsoft.com/office/drawing/2014/main" id="{161E1EAD-AF91-361B-0ED7-AAE1AA52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82" y="1548723"/>
            <a:ext cx="9448470" cy="49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77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AE152A-193E-1BFD-BF8B-46F89CCCB4FE}"/>
              </a:ext>
            </a:extLst>
          </p:cNvPr>
          <p:cNvSpPr/>
          <p:nvPr/>
        </p:nvSpPr>
        <p:spPr>
          <a:xfrm rot="16200000">
            <a:off x="2905614" y="-2452887"/>
            <a:ext cx="6401092" cy="11765280"/>
          </a:xfrm>
          <a:prstGeom prst="roundRect">
            <a:avLst>
              <a:gd name="adj" fmla="val 8523"/>
            </a:avLst>
          </a:prstGeom>
          <a:solidFill>
            <a:schemeClr val="bg1"/>
          </a:solidFill>
          <a:ln>
            <a:noFill/>
          </a:ln>
          <a:effectLst>
            <a:outerShdw blurRad="279400" dist="266700" dir="8100000" algn="tr" rotWithShape="0">
              <a:prstClr val="black">
                <a:alpha val="9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 prstMaterial="softEdge">
            <a:bevelT w="203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730DE5-7825-FDBB-A989-A16410954CEF}"/>
              </a:ext>
            </a:extLst>
          </p:cNvPr>
          <p:cNvSpPr/>
          <p:nvPr/>
        </p:nvSpPr>
        <p:spPr>
          <a:xfrm>
            <a:off x="875268" y="1522482"/>
            <a:ext cx="24351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나라 클릭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나라 이름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유튜버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숫자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8366-36D4-4353-6D43-7B7F961CF5AB}"/>
              </a:ext>
            </a:extLst>
          </p:cNvPr>
          <p:cNvSpPr/>
          <p:nvPr/>
        </p:nvSpPr>
        <p:spPr>
          <a:xfrm>
            <a:off x="875268" y="4092962"/>
            <a:ext cx="243512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유튜버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숫자를 색깔로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카테고리화한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시각화</a:t>
            </a:r>
          </a:p>
        </p:txBody>
      </p:sp>
      <p:pic>
        <p:nvPicPr>
          <p:cNvPr id="8" name="Picture 2" descr="C:\Users\apple_hawk\Desktop\edaProject\지도_클릭.PNG">
            <a:extLst>
              <a:ext uri="{FF2B5EF4-FFF2-40B4-BE49-F238E27FC236}">
                <a16:creationId xmlns:a16="http://schemas.microsoft.com/office/drawing/2014/main" id="{4B8838F0-AAE4-6598-2BB6-628BB80C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33" y="548640"/>
            <a:ext cx="7425785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4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784C44-9E59-2B4A-30F0-DBB3DD43A814}"/>
              </a:ext>
            </a:extLst>
          </p:cNvPr>
          <p:cNvSpPr/>
          <p:nvPr/>
        </p:nvSpPr>
        <p:spPr>
          <a:xfrm rot="16200000">
            <a:off x="2905614" y="-2452887"/>
            <a:ext cx="6401092" cy="11765280"/>
          </a:xfrm>
          <a:prstGeom prst="roundRect">
            <a:avLst>
              <a:gd name="adj" fmla="val 8523"/>
            </a:avLst>
          </a:prstGeom>
          <a:solidFill>
            <a:schemeClr val="bg1"/>
          </a:solidFill>
          <a:ln>
            <a:noFill/>
          </a:ln>
          <a:effectLst>
            <a:outerShdw blurRad="279400" dist="266700" dir="8100000" algn="tr" rotWithShape="0">
              <a:prstClr val="black">
                <a:alpha val="9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 prstMaterial="softEdge">
            <a:bevelT w="203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11CAF-B3DF-5595-1274-A1F9D714EEC5}"/>
              </a:ext>
            </a:extLst>
          </p:cNvPr>
          <p:cNvSpPr/>
          <p:nvPr/>
        </p:nvSpPr>
        <p:spPr>
          <a:xfrm>
            <a:off x="1088628" y="1705362"/>
            <a:ext cx="10219452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600" dirty="0"/>
              <a:t>채널의 </a:t>
            </a:r>
            <a:r>
              <a:rPr lang="ko-KR" altLang="en-US" sz="3600" b="1" dirty="0" err="1"/>
              <a:t>생성년도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기반으로 </a:t>
            </a:r>
            <a:r>
              <a:rPr lang="ko-KR" altLang="en-US" sz="3600" b="1" dirty="0"/>
              <a:t>카테고리의 인기</a:t>
            </a:r>
            <a:r>
              <a:rPr lang="ko-KR" altLang="en-US" sz="3600" dirty="0"/>
              <a:t>를 분석한다</a:t>
            </a:r>
            <a:r>
              <a:rPr lang="en-US" altLang="ko-KR" sz="360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칼럼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‘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created_year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’, ‘category’, </a:t>
            </a:r>
          </a:p>
        </p:txBody>
      </p:sp>
    </p:spTree>
    <p:extLst>
      <p:ext uri="{BB962C8B-B14F-4D97-AF65-F5344CB8AC3E}">
        <p14:creationId xmlns:p14="http://schemas.microsoft.com/office/powerpoint/2010/main" val="400516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E0982B9E-A058-14D1-A630-E16464BF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08114B-6E6C-81DA-9761-9CA1858FE237}"/>
              </a:ext>
            </a:extLst>
          </p:cNvPr>
          <p:cNvSpPr/>
          <p:nvPr/>
        </p:nvSpPr>
        <p:spPr>
          <a:xfrm rot="16200000">
            <a:off x="2905614" y="-2452887"/>
            <a:ext cx="6401092" cy="11765280"/>
          </a:xfrm>
          <a:prstGeom prst="roundRect">
            <a:avLst>
              <a:gd name="adj" fmla="val 8523"/>
            </a:avLst>
          </a:prstGeom>
          <a:solidFill>
            <a:schemeClr val="bg1"/>
          </a:solidFill>
          <a:ln>
            <a:noFill/>
          </a:ln>
          <a:effectLst>
            <a:outerShdw blurRad="279400" dist="266700" dir="8100000" algn="tr" rotWithShape="0">
              <a:prstClr val="black">
                <a:alpha val="9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 prstMaterial="softEdge">
            <a:bevelT w="203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9F2591-093A-C89F-7119-72B5A8CF78EE}"/>
              </a:ext>
            </a:extLst>
          </p:cNvPr>
          <p:cNvSpPr/>
          <p:nvPr/>
        </p:nvSpPr>
        <p:spPr>
          <a:xfrm>
            <a:off x="1119108" y="1225302"/>
            <a:ext cx="5891292" cy="517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년도별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최대생성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카테고리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그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(=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공급자 수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[Trend]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Music (7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Entertainment (8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번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 People &amp; Blogs (3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번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2" descr="C:\Users\apple_hawk\Desktop\edaProject\category_years2.PNG">
            <a:extLst>
              <a:ext uri="{FF2B5EF4-FFF2-40B4-BE49-F238E27FC236}">
                <a16:creationId xmlns:a16="http://schemas.microsoft.com/office/drawing/2014/main" id="{CF723B44-DB18-EF36-1EED-776128CD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660" y="858177"/>
            <a:ext cx="2737485" cy="49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5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02FDF-88C3-76A8-87B8-EF17ED276B05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카테고리별</a:t>
            </a:r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생성날짜별</a:t>
            </a:r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최근</a:t>
            </a:r>
            <a:r>
              <a:rPr lang="en-US" altLang="ko-KR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조회수</a:t>
            </a:r>
            <a:r>
              <a:rPr lang="en-US" altLang="ko-KR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수요자 수</a:t>
            </a:r>
            <a:r>
              <a:rPr lang="en-US" altLang="ko-KR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스크린샷, 텍스트, 라인이(가) 표시된 사진">
            <a:extLst>
              <a:ext uri="{FF2B5EF4-FFF2-40B4-BE49-F238E27FC236}">
                <a16:creationId xmlns:a16="http://schemas.microsoft.com/office/drawing/2014/main" id="{65C75466-D2E8-9743-5729-797915DFD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8" y="1966293"/>
            <a:ext cx="899426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라인이(가) 표시된 사진">
            <a:extLst>
              <a:ext uri="{FF2B5EF4-FFF2-40B4-BE49-F238E27FC236}">
                <a16:creationId xmlns:a16="http://schemas.microsoft.com/office/drawing/2014/main" id="{519D223F-87F6-3749-881F-9DAA0DFA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2" y="203385"/>
            <a:ext cx="6399435" cy="330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3DB47-AD5D-7FB7-2DC4-773F93F475E0}"/>
              </a:ext>
            </a:extLst>
          </p:cNvPr>
          <p:cNvSpPr txBox="1"/>
          <p:nvPr/>
        </p:nvSpPr>
        <p:spPr>
          <a:xfrm>
            <a:off x="7106970" y="986828"/>
            <a:ext cx="4766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최근 생성 </a:t>
            </a:r>
            <a:r>
              <a:rPr lang="ko-KR" altLang="en-US" dirty="0"/>
              <a:t>채널이 </a:t>
            </a:r>
            <a:r>
              <a:rPr lang="ko-KR" altLang="en-US" b="1" dirty="0"/>
              <a:t>조회수</a:t>
            </a:r>
            <a:r>
              <a:rPr lang="ko-KR" altLang="en-US" dirty="0"/>
              <a:t>가 더 높다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Comedy</a:t>
            </a:r>
            <a:r>
              <a:rPr lang="ko-KR" altLang="en-US" dirty="0">
                <a:sym typeface="Wingdings" panose="05000000000000000000" pitchFamily="2" charset="2"/>
              </a:rPr>
              <a:t>는 트렌드의 영향을 크게 받는다</a:t>
            </a:r>
            <a:endParaRPr lang="ko-KR" altLang="en-US" dirty="0"/>
          </a:p>
        </p:txBody>
      </p:sp>
      <p:pic>
        <p:nvPicPr>
          <p:cNvPr id="9" name="그림 8" descr="스크린샷, 라인, 도표, 그래프이(가) 표시된 사진">
            <a:extLst>
              <a:ext uri="{FF2B5EF4-FFF2-40B4-BE49-F238E27FC236}">
                <a16:creationId xmlns:a16="http://schemas.microsoft.com/office/drawing/2014/main" id="{C1CA2EE1-1F71-C683-DF7D-25309A94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2" y="3538058"/>
            <a:ext cx="6399435" cy="3299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6CCBC-0828-BF25-D513-C68DE7043F18}"/>
              </a:ext>
            </a:extLst>
          </p:cNvPr>
          <p:cNvSpPr txBox="1"/>
          <p:nvPr/>
        </p:nvSpPr>
        <p:spPr>
          <a:xfrm>
            <a:off x="7106970" y="4013827"/>
            <a:ext cx="4831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예전 생성 </a:t>
            </a:r>
            <a:r>
              <a:rPr lang="ko-KR" altLang="en-US" dirty="0"/>
              <a:t>채널이 </a:t>
            </a:r>
            <a:r>
              <a:rPr lang="ko-KR" altLang="en-US" b="1" dirty="0"/>
              <a:t>조회수</a:t>
            </a:r>
            <a:r>
              <a:rPr lang="ko-KR" altLang="en-US" dirty="0"/>
              <a:t>가 더 높다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Show</a:t>
            </a:r>
            <a:r>
              <a:rPr lang="ko-KR" altLang="en-US" dirty="0">
                <a:sym typeface="Wingdings" panose="05000000000000000000" pitchFamily="2" charset="2"/>
              </a:rPr>
              <a:t>는 오래된 채널일 수록 더 재미있다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2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ED4185-A88D-E16D-5C55-D4F96950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/>
              <a:t>1. </a:t>
            </a:r>
            <a:r>
              <a:rPr lang="ko-KR" altLang="en-US" sz="4000"/>
              <a:t>시간에 따른 </a:t>
            </a:r>
            <a:r>
              <a:rPr lang="ko-KR" altLang="en-US" sz="4000" b="1"/>
              <a:t>온도</a:t>
            </a:r>
            <a:r>
              <a:rPr lang="ko-KR" altLang="en-US" sz="4000"/>
              <a:t>변화 와 </a:t>
            </a:r>
            <a:r>
              <a:rPr lang="en-US" altLang="ko-KR" sz="4000" b="1"/>
              <a:t>CO2</a:t>
            </a:r>
            <a:r>
              <a:rPr lang="en-US" altLang="ko-KR" sz="4000"/>
              <a:t> </a:t>
            </a:r>
            <a:r>
              <a:rPr lang="ko-KR" altLang="en-US" sz="4000"/>
              <a:t>변화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76F29-A114-808B-6C95-F3F4B0D29624}"/>
              </a:ext>
            </a:extLst>
          </p:cNvPr>
          <p:cNvSpPr txBox="1"/>
          <p:nvPr/>
        </p:nvSpPr>
        <p:spPr>
          <a:xfrm>
            <a:off x="1136398" y="2405467"/>
            <a:ext cx="5427526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/>
              <a:t>지구 온난화</a:t>
            </a:r>
            <a:r>
              <a:rPr lang="ko-KR" altLang="en-US" sz="2000"/>
              <a:t>는 명백</a:t>
            </a:r>
            <a:r>
              <a:rPr lang="en-US" altLang="ko-KR" sz="2000"/>
              <a:t>,      </a:t>
            </a:r>
            <a:r>
              <a:rPr lang="ko-KR" altLang="en-US" sz="2000"/>
              <a:t>온도 </a:t>
            </a:r>
            <a:r>
              <a:rPr lang="en-US" altLang="ko-KR" sz="2000"/>
              <a:t>vs CO2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상관관계</a:t>
            </a: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(</a:t>
            </a:r>
            <a:r>
              <a:rPr lang="ko-KR" altLang="en-US" sz="2000"/>
              <a:t>내륙도시</a:t>
            </a:r>
            <a:r>
              <a:rPr lang="en-US" altLang="ko-KR" sz="2000"/>
              <a:t>, </a:t>
            </a:r>
            <a:r>
              <a:rPr lang="ko-KR" altLang="en-US" sz="2000"/>
              <a:t>해양도시</a:t>
            </a:r>
            <a:r>
              <a:rPr lang="en-US" altLang="ko-KR" sz="2000"/>
              <a:t>, </a:t>
            </a:r>
            <a:r>
              <a:rPr lang="ko-KR" altLang="en-US" sz="2000"/>
              <a:t>바다</a:t>
            </a:r>
            <a:r>
              <a:rPr lang="en-US" altLang="ko-KR" sz="2000"/>
              <a:t>)</a:t>
            </a:r>
            <a:r>
              <a:rPr lang="ko-KR" altLang="en-US" sz="2000"/>
              <a:t>의 온도 </a:t>
            </a:r>
            <a:r>
              <a:rPr lang="en-US" altLang="ko-KR" sz="2000"/>
              <a:t>vs CO2  </a:t>
            </a:r>
            <a:r>
              <a:rPr lang="ko-KR" altLang="en-US" sz="2000"/>
              <a:t>선후관계</a:t>
            </a:r>
            <a:endParaRPr lang="ko-KR" altLang="en-US" sz="2000" dirty="0"/>
          </a:p>
        </p:txBody>
      </p:sp>
      <p:pic>
        <p:nvPicPr>
          <p:cNvPr id="4" name="그림 3" descr="스크린샷, 텍스트, 라인, 다채로움이(가) 표시된 사진">
            <a:extLst>
              <a:ext uri="{FF2B5EF4-FFF2-40B4-BE49-F238E27FC236}">
                <a16:creationId xmlns:a16="http://schemas.microsoft.com/office/drawing/2014/main" id="{9E283868-87A3-4840-2A0A-B1A1F5B8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2" r="16859" b="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99" name="Rectangle 7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D93A19-43EC-794F-7BA3-27D73C2E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9353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0979B0-B39E-57D5-5023-79351DC1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시간에 따른 흑점 총 크기의 변화</a:t>
            </a:r>
          </a:p>
        </p:txBody>
      </p:sp>
      <p:pic>
        <p:nvPicPr>
          <p:cNvPr id="7" name="내용 개체 틀 6" descr="라인, 그래프, 도표, 평행이(가) 표시된 사진&#10;&#10;자동 생성된 설명">
            <a:extLst>
              <a:ext uri="{FF2B5EF4-FFF2-40B4-BE49-F238E27FC236}">
                <a16:creationId xmlns:a16="http://schemas.microsoft.com/office/drawing/2014/main" id="{D0B233C0-DDE9-711A-57DA-19BBEAD6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3023"/>
            <a:ext cx="7188199" cy="45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5FC423-A217-56EB-BCC5-DAC141B0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시간에 따른 총 흑점 개수의 변화</a:t>
            </a:r>
          </a:p>
        </p:txBody>
      </p:sp>
      <p:pic>
        <p:nvPicPr>
          <p:cNvPr id="7" name="그림 6" descr="라인이(가) 표시된 사진">
            <a:extLst>
              <a:ext uri="{FF2B5EF4-FFF2-40B4-BE49-F238E27FC236}">
                <a16:creationId xmlns:a16="http://schemas.microsoft.com/office/drawing/2014/main" id="{BCCECC95-9E42-8A34-A0A9-11DF526A2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6934"/>
            <a:ext cx="7188199" cy="44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A79CD7-57FE-3031-4BEC-15605B3C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>
                <a:solidFill>
                  <a:srgbClr val="2C2C2C"/>
                </a:solidFill>
              </a:rPr>
              <a:t>2. Spotify </a:t>
            </a:r>
            <a:r>
              <a:rPr lang="ko-KR" altLang="en-US" sz="3600">
                <a:solidFill>
                  <a:srgbClr val="2C2C2C"/>
                </a:solidFill>
              </a:rPr>
              <a:t>음원 사이트의 분석</a:t>
            </a: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, 사각형, 직사각형, 패턴이(가) 표시된 사진&#10;&#10;자동 생성된 설명">
            <a:extLst>
              <a:ext uri="{FF2B5EF4-FFF2-40B4-BE49-F238E27FC236}">
                <a16:creationId xmlns:a16="http://schemas.microsoft.com/office/drawing/2014/main" id="{9EE44A45-D232-78BD-B901-357CD703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976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90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F1BA8D-BB67-6CE3-96A6-B2F9366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전세계 유튜브 통계</a:t>
            </a:r>
            <a:b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위한 </a:t>
            </a: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문서의 그래프와 펜">
            <a:extLst>
              <a:ext uri="{FF2B5EF4-FFF2-40B4-BE49-F238E27FC236}">
                <a16:creationId xmlns:a16="http://schemas.microsoft.com/office/drawing/2014/main" id="{04F2C70E-C35F-4DD1-E3A5-AF4B1830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24" r="2" b="27926"/>
          <a:stretch/>
        </p:blipFill>
        <p:spPr>
          <a:xfrm>
            <a:off x="1209645" y="2149222"/>
            <a:ext cx="977271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0995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015463-D6B9-B79B-1D20-2364029DF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53447"/>
              </p:ext>
            </p:extLst>
          </p:nvPr>
        </p:nvGraphicFramePr>
        <p:xfrm>
          <a:off x="964803" y="1161141"/>
          <a:ext cx="10330211" cy="5336464"/>
        </p:xfrm>
        <a:graphic>
          <a:graphicData uri="http://schemas.openxmlformats.org/drawingml/2006/table">
            <a:tbl>
              <a:tblPr/>
              <a:tblGrid>
                <a:gridCol w="186604">
                  <a:extLst>
                    <a:ext uri="{9D8B030D-6E8A-4147-A177-3AD203B41FA5}">
                      <a16:colId xmlns:a16="http://schemas.microsoft.com/office/drawing/2014/main" val="1675220029"/>
                    </a:ext>
                  </a:extLst>
                </a:gridCol>
                <a:gridCol w="573780">
                  <a:extLst>
                    <a:ext uri="{9D8B030D-6E8A-4147-A177-3AD203B41FA5}">
                      <a16:colId xmlns:a16="http://schemas.microsoft.com/office/drawing/2014/main" val="2907033288"/>
                    </a:ext>
                  </a:extLst>
                </a:gridCol>
                <a:gridCol w="1752077">
                  <a:extLst>
                    <a:ext uri="{9D8B030D-6E8A-4147-A177-3AD203B41FA5}">
                      <a16:colId xmlns:a16="http://schemas.microsoft.com/office/drawing/2014/main" val="3999519105"/>
                    </a:ext>
                  </a:extLst>
                </a:gridCol>
                <a:gridCol w="983623">
                  <a:extLst>
                    <a:ext uri="{9D8B030D-6E8A-4147-A177-3AD203B41FA5}">
                      <a16:colId xmlns:a16="http://schemas.microsoft.com/office/drawing/2014/main" val="596573560"/>
                    </a:ext>
                  </a:extLst>
                </a:gridCol>
                <a:gridCol w="1032792">
                  <a:extLst>
                    <a:ext uri="{9D8B030D-6E8A-4147-A177-3AD203B41FA5}">
                      <a16:colId xmlns:a16="http://schemas.microsoft.com/office/drawing/2014/main" val="4187755815"/>
                    </a:ext>
                  </a:extLst>
                </a:gridCol>
                <a:gridCol w="905775">
                  <a:extLst>
                    <a:ext uri="{9D8B030D-6E8A-4147-A177-3AD203B41FA5}">
                      <a16:colId xmlns:a16="http://schemas.microsoft.com/office/drawing/2014/main" val="3604709605"/>
                    </a:ext>
                  </a:extLst>
                </a:gridCol>
                <a:gridCol w="905775">
                  <a:extLst>
                    <a:ext uri="{9D8B030D-6E8A-4147-A177-3AD203B41FA5}">
                      <a16:colId xmlns:a16="http://schemas.microsoft.com/office/drawing/2014/main" val="3442255881"/>
                    </a:ext>
                  </a:extLst>
                </a:gridCol>
                <a:gridCol w="905775">
                  <a:extLst>
                    <a:ext uri="{9D8B030D-6E8A-4147-A177-3AD203B41FA5}">
                      <a16:colId xmlns:a16="http://schemas.microsoft.com/office/drawing/2014/main" val="4034984886"/>
                    </a:ext>
                  </a:extLst>
                </a:gridCol>
                <a:gridCol w="905775">
                  <a:extLst>
                    <a:ext uri="{9D8B030D-6E8A-4147-A177-3AD203B41FA5}">
                      <a16:colId xmlns:a16="http://schemas.microsoft.com/office/drawing/2014/main" val="2610525274"/>
                    </a:ext>
                  </a:extLst>
                </a:gridCol>
                <a:gridCol w="1102398">
                  <a:extLst>
                    <a:ext uri="{9D8B030D-6E8A-4147-A177-3AD203B41FA5}">
                      <a16:colId xmlns:a16="http://schemas.microsoft.com/office/drawing/2014/main" val="3011284020"/>
                    </a:ext>
                  </a:extLst>
                </a:gridCol>
                <a:gridCol w="1075837">
                  <a:extLst>
                    <a:ext uri="{9D8B030D-6E8A-4147-A177-3AD203B41FA5}">
                      <a16:colId xmlns:a16="http://schemas.microsoft.com/office/drawing/2014/main" val="2341475582"/>
                    </a:ext>
                  </a:extLst>
                </a:gridCol>
              </a:tblGrid>
              <a:tr h="318190">
                <a:tc rowSpan="12">
                  <a:txBody>
                    <a:bodyPr/>
                    <a:lstStyle/>
                    <a:p>
                      <a:pPr algn="r" fontAlgn="ctr"/>
                      <a:endParaRPr lang="en-US" sz="700" b="1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rank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Youtuber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subscribers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video views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category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Title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uploads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Country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>
                          <a:effectLst/>
                        </a:rPr>
                        <a:t>Abbreviation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baseline="0" dirty="0" err="1">
                          <a:effectLst/>
                        </a:rPr>
                        <a:t>channel_type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2048163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T-Series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245000000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2.280000e+11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Music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T-Series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20082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Music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92176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YouTube Movies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170000000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0.000000e+00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Film &amp; Animation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youtubemovies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United States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US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321278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MrBeast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166000000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2.836884e+10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Entertainment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MrBeast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741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United States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US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Entertainment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27821"/>
                  </a:ext>
                </a:extLst>
              </a:tr>
              <a:tr h="727291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Cocomelon - Nursery Rhymes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162000000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1.640000e+11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Education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Cocomelon - Nursery Rhymes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966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United States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US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Education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54019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SET 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159000000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1.480000e+11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Shows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SET 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116536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Entertainment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17323"/>
                  </a:ext>
                </a:extLst>
              </a:tr>
              <a:tr h="19997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...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423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991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Natan por Aï¿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12300000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9.029610e+09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Sports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 err="1">
                          <a:effectLst/>
                        </a:rPr>
                        <a:t>Natan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por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Aï</a:t>
                      </a:r>
                      <a:r>
                        <a:rPr lang="en-US" sz="1000" baseline="0" dirty="0">
                          <a:effectLst/>
                        </a:rPr>
                        <a:t>¿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Brazil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BR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Entertainment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44334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992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Free Fire India Official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12300000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1.674410e+09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People &amp; Blogs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Free Fire India Official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1500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19527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993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Panda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12300000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2.214684e+09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NaN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HybridPanda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 dirty="0">
                          <a:effectLst/>
                        </a:rPr>
                        <a:t>2452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United Kingdom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GB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51391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994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RobTopGames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12300000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3.741235e+08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Gaming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RobTopGames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39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Sweden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SE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Games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44681"/>
                  </a:ext>
                </a:extLst>
              </a:tr>
              <a:tr h="45455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200" b="1" baseline="0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995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Make Joke Of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12300000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2.129774e+09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Comedy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Make Joke Of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aseline="0">
                          <a:effectLst/>
                        </a:rPr>
                        <a:t>62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>
                          <a:effectLst/>
                        </a:rPr>
                        <a:t>India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IN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aseline="0" dirty="0">
                          <a:effectLst/>
                        </a:rPr>
                        <a:t>Comedy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775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7BF27D-5DE7-3933-E405-FA8DDAF2B75F}"/>
              </a:ext>
            </a:extLst>
          </p:cNvPr>
          <p:cNvSpPr txBox="1"/>
          <p:nvPr/>
        </p:nvSpPr>
        <p:spPr>
          <a:xfrm>
            <a:off x="4137771" y="360395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상위</a:t>
            </a:r>
            <a:r>
              <a:rPr lang="ko-KR" altLang="en-US" sz="3000" dirty="0"/>
              <a:t> 채널 </a:t>
            </a:r>
            <a:r>
              <a:rPr lang="en-US" altLang="ko-KR" sz="3000" b="1" dirty="0"/>
              <a:t>995</a:t>
            </a:r>
            <a:r>
              <a:rPr lang="ko-KR" altLang="en-US" sz="3000" dirty="0"/>
              <a:t>개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30729E-6487-EEA4-07D2-8D17907650A1}"/>
              </a:ext>
            </a:extLst>
          </p:cNvPr>
          <p:cNvSpPr/>
          <p:nvPr/>
        </p:nvSpPr>
        <p:spPr>
          <a:xfrm>
            <a:off x="1184366" y="1161141"/>
            <a:ext cx="766354" cy="5336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7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F737F-5436-D96B-1F76-178503A1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YouTube </a:t>
            </a:r>
            <a:r>
              <a:rPr lang="ko-KR" altLang="en-US" dirty="0"/>
              <a:t>데이터 설명 </a:t>
            </a:r>
            <a:r>
              <a:rPr lang="en-US" altLang="ko-KR" dirty="0"/>
              <a:t>(columns)</a:t>
            </a:r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03BB25E7-20EC-68D3-3E57-FEDBDBDF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687031"/>
              </p:ext>
            </p:extLst>
          </p:nvPr>
        </p:nvGraphicFramePr>
        <p:xfrm>
          <a:off x="399671" y="1589185"/>
          <a:ext cx="4949246" cy="4516828"/>
        </p:xfrm>
        <a:graphic>
          <a:graphicData uri="http://schemas.openxmlformats.org/drawingml/2006/table">
            <a:tbl>
              <a:tblPr/>
              <a:tblGrid>
                <a:gridCol w="2474623">
                  <a:extLst>
                    <a:ext uri="{9D8B030D-6E8A-4147-A177-3AD203B41FA5}">
                      <a16:colId xmlns:a16="http://schemas.microsoft.com/office/drawing/2014/main" val="105155417"/>
                    </a:ext>
                  </a:extLst>
                </a:gridCol>
                <a:gridCol w="2474623">
                  <a:extLst>
                    <a:ext uri="{9D8B030D-6E8A-4147-A177-3AD203B41FA5}">
                      <a16:colId xmlns:a16="http://schemas.microsoft.com/office/drawing/2014/main" val="2099130161"/>
                    </a:ext>
                  </a:extLst>
                </a:gridCol>
              </a:tblGrid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rank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77303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Youtuber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Like </a:t>
                      </a:r>
                      <a:r>
                        <a:rPr lang="en-US" sz="1500" dirty="0" err="1">
                          <a:effectLst/>
                        </a:rPr>
                        <a:t>Nastya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8846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subscribers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106000000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60345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video views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90479060027.0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84821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category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People &amp; Blogs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20827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Title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Like </a:t>
                      </a:r>
                      <a:r>
                        <a:rPr lang="en-US" sz="1500" dirty="0" err="1">
                          <a:effectLst/>
                        </a:rPr>
                        <a:t>Nastya</a:t>
                      </a:r>
                      <a:r>
                        <a:rPr lang="en-US" sz="1500" dirty="0">
                          <a:effectLst/>
                        </a:rPr>
                        <a:t> Vlog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54310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uploads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820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70236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Country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United States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64645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Abbreviation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US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23098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channel_type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People &amp; Blogs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62764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video_views_rank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630.0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81978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country_rank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5.0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54308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channel_type_rank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25.0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66815"/>
                  </a:ext>
                </a:extLst>
              </a:tr>
              <a:tr h="1915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video_views_for_the_last_30_days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48947000.0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1000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2E4D30A-2680-4FF5-6F1F-EEC412DFD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77979"/>
              </p:ext>
            </p:extLst>
          </p:nvPr>
        </p:nvGraphicFramePr>
        <p:xfrm>
          <a:off x="5629762" y="1589185"/>
          <a:ext cx="5724038" cy="4516828"/>
        </p:xfrm>
        <a:graphic>
          <a:graphicData uri="http://schemas.openxmlformats.org/drawingml/2006/table">
            <a:tbl>
              <a:tblPr/>
              <a:tblGrid>
                <a:gridCol w="2862019">
                  <a:extLst>
                    <a:ext uri="{9D8B030D-6E8A-4147-A177-3AD203B41FA5}">
                      <a16:colId xmlns:a16="http://schemas.microsoft.com/office/drawing/2014/main" val="998067952"/>
                    </a:ext>
                  </a:extLst>
                </a:gridCol>
                <a:gridCol w="2862019">
                  <a:extLst>
                    <a:ext uri="{9D8B030D-6E8A-4147-A177-3AD203B41FA5}">
                      <a16:colId xmlns:a16="http://schemas.microsoft.com/office/drawing/2014/main" val="2809851469"/>
                    </a:ext>
                  </a:extLst>
                </a:gridCol>
              </a:tblGrid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lowest_monthly_earnings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12200.0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76206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highest_monthly_earnings</a:t>
                      </a:r>
                      <a:endParaRPr 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195800.0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00346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lowest_yearly_earnings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146800.0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2067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highest_yearly_earnings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2300000.0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06054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subscribers_for_last_30_days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100000.0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94450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created_year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2016.0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45255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created_month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12.0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60084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created_date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6.0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292489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Gross tertiary education enrollment (%)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88.2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84443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Population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328239523.0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75540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Unemployment rate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14.7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98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Urban_population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270663028.0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0362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Latitude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>
                          <a:effectLst/>
                        </a:rPr>
                        <a:t>37.09024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06772"/>
                  </a:ext>
                </a:extLst>
              </a:tr>
              <a:tr h="3057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Longitude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dirty="0">
                          <a:effectLst/>
                        </a:rPr>
                        <a:t>-95.712891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0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9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1458</Words>
  <Application>Microsoft Office PowerPoint</Application>
  <PresentationFormat>와이드스크린</PresentationFormat>
  <Paragraphs>465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Helvetica Neue</vt:lpstr>
      <vt:lpstr>inherit</vt:lpstr>
      <vt:lpstr>맑은 고딕</vt:lpstr>
      <vt:lpstr>Arial</vt:lpstr>
      <vt:lpstr>Wingdings</vt:lpstr>
      <vt:lpstr>Office 테마</vt:lpstr>
      <vt:lpstr>전세계 유튜브 통계  (2023 여름 update)</vt:lpstr>
      <vt:lpstr>지구 온난화에 대한 다각적 분석</vt:lpstr>
      <vt:lpstr>1. 시간에 따른 온도변화 와 CO2 변화</vt:lpstr>
      <vt:lpstr>시간에 따른 흑점 총 크기의 변화</vt:lpstr>
      <vt:lpstr>시간에 따른 총 흑점 개수의 변화</vt:lpstr>
      <vt:lpstr>2. Spotify 음원 사이트의 분석</vt:lpstr>
      <vt:lpstr>전세계 유튜브 통계  DA를 위한 DATASET</vt:lpstr>
      <vt:lpstr>PowerPoint 프레젠테이션</vt:lpstr>
      <vt:lpstr>YouTube 데이터 설명 (columns)</vt:lpstr>
      <vt:lpstr>전처리  오류 데이터, 결측치 보완 (나라, 채널 생성날짜, …)  300줄 이상  조금이라도 결과의 왜곡을 줄이기 위해 많은 시간을 소모</vt:lpstr>
      <vt:lpstr>분석 주제들 (Kaggle 가이드)</vt:lpstr>
      <vt:lpstr>PowerPoint 프레젠테이션</vt:lpstr>
      <vt:lpstr>2-2. 시청자들에게 반향을 일으키는 '업로드 빈도수' 찾기 </vt:lpstr>
      <vt:lpstr>1. YouTube 분석  상위권 YouTube 채널의 성공 요인에 대한 가치 있는 통찰력을 얻고 다른 채널과 차별화되는 점을 이해하십시오. </vt:lpstr>
      <vt:lpstr>PowerPoint 프레젠테이션</vt:lpstr>
      <vt:lpstr>PowerPoint 프레젠테이션</vt:lpstr>
      <vt:lpstr>PowerPoint 프레젠테이션</vt:lpstr>
      <vt:lpstr>3.지역의 인플루언서 다양한 국가의 영향력 있는 YouTube 크리에이터를 식별하고 그들이 전 세계적으로 미치는 영향을 분석합니다</vt:lpstr>
      <vt:lpstr>4. 최근 30일간의 채널성과와 예상 이익 간의 상관관계 분석</vt:lpstr>
      <vt:lpstr>PowerPoint 프레젠테이션</vt:lpstr>
      <vt:lpstr>PowerPoint 프레젠테이션</vt:lpstr>
      <vt:lpstr>결론</vt:lpstr>
      <vt:lpstr>5. Folium을 사용하여 시각화한 지도         (위도, 경도값 사용)                                   (지도를 확대, 축소 가능)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전세계 유튜브 통계 2023</dc:title>
  <dc:creator>동욱 이</dc:creator>
  <cp:lastModifiedBy>동욱 이</cp:lastModifiedBy>
  <cp:revision>1</cp:revision>
  <dcterms:created xsi:type="dcterms:W3CDTF">2023-09-06T09:52:49Z</dcterms:created>
  <dcterms:modified xsi:type="dcterms:W3CDTF">2023-09-08T06:23:47Z</dcterms:modified>
</cp:coreProperties>
</file>