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1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12/18/22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0D4F-063F-5331-23B6-959B705A6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FC17B-6F00-4E79-E440-D75B1A42A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D82C-278D-D3B4-B0B0-62DE72ED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9123-A5A7-602A-0DF3-9FB351D0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A994-1759-74E9-08CF-DC6AA515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7A19B-3A10-0B82-2AA4-CE621536C0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B8366B-9629-64C3-67DE-381F31ACBFCE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3A7E47-3AAF-B972-1159-17CB30A7273B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4">
                <a:extLst>
                  <a:ext uri="{FF2B5EF4-FFF2-40B4-BE49-F238E27FC236}">
                    <a16:creationId xmlns:a16="http://schemas.microsoft.com/office/drawing/2014/main" id="{967EBA31-D4DB-29FD-06FD-9092915BD0FB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5">
                <a:extLst>
                  <a:ext uri="{FF2B5EF4-FFF2-40B4-BE49-F238E27FC236}">
                    <a16:creationId xmlns:a16="http://schemas.microsoft.com/office/drawing/2014/main" id="{56955756-0FB1-3AA8-7867-50D9792E9323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422E09D9-517A-C363-CDF7-56AFE6B7B210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D763D3BE-B83D-3413-64B6-328169E025ED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9F707AA5-1553-6D88-ACFD-33A5957565BA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19">
                <a:extLst>
                  <a:ext uri="{FF2B5EF4-FFF2-40B4-BE49-F238E27FC236}">
                    <a16:creationId xmlns:a16="http://schemas.microsoft.com/office/drawing/2014/main" id="{8E996587-0F16-AF6C-12B0-AE640A989137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1713D1E-A406-B6FE-F213-9118D0450055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9">
              <a:extLst>
                <a:ext uri="{FF2B5EF4-FFF2-40B4-BE49-F238E27FC236}">
                  <a16:creationId xmlns:a16="http://schemas.microsoft.com/office/drawing/2014/main" id="{41DAA3A3-4F51-2534-C9EC-81DCB6125537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8A867970-5CF7-2047-2F26-14F94E3D793A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8E852F-C8BD-021A-80DE-A6CE46B5A1B9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FBE51B24-16EA-DA42-F958-3D4AD54E6EDC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B44296BC-2D0B-61C0-341A-212FF0CD77D2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45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C552-0948-4F64-7AD1-7D3A1723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54C52-AEC3-98F4-E4FA-5F3D2DE6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E6CB-612E-9E6D-DF9E-1864C596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0FE6-B87E-C6AE-4495-16111FA7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3E23-D1CE-BF9D-7044-DFBBDA3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9128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C818A-AD6A-4F6C-47B1-A27F5595A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766C1-19EC-2BB7-97FC-6CEA9E4F6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6FB8-9BBF-7C3B-E64F-66376BD3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0283-303F-DC4E-2A57-2E4BF6CD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1245-D787-33D5-75B9-6E339099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4148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257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57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C711-C79A-F9A9-FD01-21A6FC94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0DAC-109F-10F1-79BE-55AD26D1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D091-5A08-EFFF-8C8A-04B15845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8E61-BBE8-77AF-271A-73147B21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AB626-1B98-AAF1-1E5E-95237E9F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167FD-F03A-3CC4-D96E-2C0EFEF0753A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7480698D-3C40-8202-8C7F-291544802052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B1FC1A82-74A8-C243-40DB-38EDB44976E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AFE5487C-B342-A1CC-73F2-9D03D74B7F6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6D625F0B-7F37-2648-5B08-E43AC511175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A27336-BA4C-7C9D-7734-FE3A48FA9A1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84EF4495-995B-476B-C91B-9A07E2B9988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9CC5A33F-A95A-5397-920F-A635A8217FA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43434C-1FB1-A444-6672-896CF3AB39B3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361ACB93-8EAE-C808-26B6-06A410E27A1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B092C2D2-D8C1-5C55-2E6A-1E05499AB02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7AAE672E-D4B9-D161-F2D1-72A458F12639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83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601D-4755-B5EF-76A0-083FD6A6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0F60E-BE14-13FE-5F2C-9D69F38B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860C-A1FD-1DBA-974F-7C7581CD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B1D33-8B9C-5035-A769-3F54103C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2BAB-9FCB-D495-5C09-DCA52169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A557A-7184-4176-9F7F-4AEBD590BC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C9BD97-163D-8234-29D2-5FB4D71C6DA9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A3314E-C4B1-E5D3-FF50-CB1FB5B35F59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59243D2-DCBC-8916-DC5E-8CD093053F62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085077-F476-4AAE-1D47-0B7096E22C4D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3BAEF7-22A9-8858-025C-8F041396AF7C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0CF62A8-E9B6-6D2C-9292-EC761D65FACC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8C6A29-3881-9EFD-C902-60B1CA9ED571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DD624D-DAC3-7BF7-D63C-DABF5C222939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75FC7-5997-7998-BCBF-5AA3FBFA5891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085FE4-2C00-7159-3FC6-574D93B5D19F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6208E5-CB32-CB36-6E90-520A5891F348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8A9BA3-F7D9-5DA1-4397-C1667D097694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EE9E0C7-1B69-0810-D516-75057B3F86B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26E15C-3CE3-81ED-AE2D-C30B31BBCFA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2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80FE-32C7-AEEC-0A87-5E48F0C6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084C-AA39-80B7-08BC-32ACD53B9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4843-306B-B4D1-4076-0C92552B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539F2-ACE3-AE18-5D9A-D83670C5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BB73-BACF-F42D-EC7D-0AC04BE3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302A9-B654-1F50-AA04-1BD14E8E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FE7D22-FD68-EBB7-0D0A-CBFBA9BB5096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C4C8230-79E1-678A-A4C3-32DB1F8C6F01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CE8FFAE8-A7A0-1164-D639-21D87172E16F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4A45F69-8817-B37E-DCBD-ED6828EE3E7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069D97B5-484C-EB5F-F4E9-8BCB11CD9CCE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72099E-33DA-FED8-F459-CF657E7B0BA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75BD7598-AA52-F10A-EBDB-6F13C578339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71BB2988-F7FB-508C-2ABE-89E2E811030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1F3207-51B8-4D89-2633-1DFC98FAA884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1CFDDF48-E077-9F8E-FECA-5DA59E699E9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BD757EAC-8223-A7CE-9C1B-216B4C1C4B1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B7408329-2F19-6950-E85C-FDC06DC83CED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36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FE2C-C283-6BA0-2DB8-6A132992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1D321-92DF-4BA6-806E-D282E2E41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6B229-1866-AB95-E3D2-1B8B4ADC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28819-AD4B-0F54-CB86-AE2F47418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369B-768E-9888-A2A3-8F8701F9A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C1468-CA47-72C5-5A61-A26B1D44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1F7A5-2099-3F5A-E418-D3AE88A8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D2637-8A1A-D6EB-E216-140EB796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1199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BE52-AF07-D623-F06B-9159C9A9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6B07E-0210-90D7-230D-3E7948CA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36234-FA13-7EA9-3846-ED5D4D8A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5C149-67B2-E76F-248C-3DD060BB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9B58A-585B-1829-3740-5694BCCBE63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FF10246-FD06-E5D9-7F94-F2889AF4A5B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3F4A738-27DB-D540-2511-B87C68AEF38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A945F812-6EDE-BB1A-5D37-94CB94F405B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FD4F684-98E2-8B47-8467-06605D209BA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B6ACF9-9699-FDAF-9876-C369FEC4561C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C1089E94-12FF-A0C3-596B-9656B8B2630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B5AF87EE-104F-6EBE-40C0-7225DF3F97F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5B6263-5EE5-BB06-B0AD-1DECDFEE642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8">
              <a:extLst>
                <a:ext uri="{FF2B5EF4-FFF2-40B4-BE49-F238E27FC236}">
                  <a16:creationId xmlns:a16="http://schemas.microsoft.com/office/drawing/2014/main" id="{3BC78DC9-8EFC-648B-0DCD-F9C897D0C71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2">
              <a:extLst>
                <a:ext uri="{FF2B5EF4-FFF2-40B4-BE49-F238E27FC236}">
                  <a16:creationId xmlns:a16="http://schemas.microsoft.com/office/drawing/2014/main" id="{7F6EA6A2-8F71-D77E-E906-E11F3DB9E4C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5FC0D317-F4EA-0290-47D7-2E93B7736C0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04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AF40B-0F96-A35F-03A9-8241EE38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761ED-83C2-B7FF-D912-83FA6C42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2995C-6145-89CB-1092-EF7135F6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D6AB5-198B-1545-A774-2C2B71B301F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BC6C1638-AD5C-BCAE-8FA2-D5ED92E007D1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EB06DEE3-2D61-B1CA-FF24-027D541ABAB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89924753-E6C5-A01F-3227-23EA362591A1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862423E1-66E1-9876-2310-47D493C6D41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F19296-3DF5-ED40-4229-54DA4B53BB3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974720E-4873-6622-0FF5-2370D0DE961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053BEA8F-7F0B-A7C6-2823-FC7865EC9C4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28FF8EC6-0C0C-3DB8-D10B-7A270A4EFF28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05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E727-7576-D26F-F03B-88F7A4B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BE78-16FE-CBA7-DF6B-3E0D1AB01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F2F7A-9D7A-8602-E302-1F5BBE5F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3098-08C6-EF10-51A5-42542B87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07130-3089-DAA0-BFFB-E3F939A8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7EB5E-3DEB-1848-FDAF-958C52D4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85BB6E-FC7E-BC99-C530-83B4603E89E4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6B6CFC42-4845-8F5F-82A1-71A08ACFB754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F1AC9EF5-9CFA-EC98-1E11-E118167F8E3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FAD01D3F-3905-521A-BA6F-2E14E82D60A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2D042E95-743A-C657-5327-258E1BFCDED4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4988AD-FDD8-0EB9-9A73-D276386F58B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C3FB9963-275A-7F1D-7033-878C4CCCDDB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6F2E9D6A-915F-8830-D9AB-9214AC678BB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DD55-6A8F-054D-0DDB-8ACB67B55F07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2DC35A38-A166-57B7-1203-DB5D7B6913E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553A7499-37E1-3FE0-72C2-09F6C03C68D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34">
            <a:extLst>
              <a:ext uri="{FF2B5EF4-FFF2-40B4-BE49-F238E27FC236}">
                <a16:creationId xmlns:a16="http://schemas.microsoft.com/office/drawing/2014/main" id="{E465F6CC-1840-D0BD-E895-31B45C6FC52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43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63E3-BC59-C224-1FF2-B1069DFB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CAF0-0BF6-7879-B802-4E3EA1397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375D3-88EB-3D6A-9179-3D2D287B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74CB8-651E-E5D9-2FFC-A2F69E38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B8AEC-5BFE-3545-FBB4-BFBBBCDE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FA96E-5A99-6D04-27FA-7BF4C15B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6BC40-D999-1770-8CB0-2360141138AE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E795B66-9AD2-B008-0741-250B18D0EAEA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C36D936D-46FD-7F33-5642-2A29D73C003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2F4A8EA0-1593-228D-6E70-101B3D4565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275430AC-8C9B-C680-929A-5A9AF400F60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2E32BF-DD51-BB25-6040-DE2810CB7EB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303BE04B-32C2-38C8-5582-3CE77EA971A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AAE89282-2B13-2361-E2AD-87B899BBFA6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EDC02-976B-47EB-8B45-DD61B64ED52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0E14DACC-1F6B-DD0D-5554-56556FECC2B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0CEB8194-7119-52BC-F9AD-8419DD6E47C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34">
            <a:extLst>
              <a:ext uri="{FF2B5EF4-FFF2-40B4-BE49-F238E27FC236}">
                <a16:creationId xmlns:a16="http://schemas.microsoft.com/office/drawing/2014/main" id="{B70B762C-BD3F-144E-A5FD-F5AD99C35A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67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EE37-85C9-C8C8-8E96-13DCACAA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B3A1-EC87-4C0E-74D7-D652A390C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AAA5-342F-6ABA-8FAA-12E2FC1D2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CEC5-BCC3-8E92-63C8-A462108D3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E79A-1721-F1C7-1D04-F164E8466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1CCD9-AC4E-EE78-5C10-DE1545FB2CA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35AA3FB8-AB2B-B1C0-619A-45139710F9A5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9BED32BB-BC80-8484-781D-20FE2EE8AEE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B9A9918-F2C3-36AE-C3AB-A7B5721B13F3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F1AE141-46C0-B790-0F4E-B7C2776D13E9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79ABE09-49EB-21FE-F7AE-2F840BD9BA85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67FF2D-DEDB-87EF-0C80-D709302E3CE1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DFC7B26D-279B-4DFF-94B1-F6656616093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7F5071C9-E640-273C-359F-6341709C4EE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F394D4-E033-1354-D8DD-9D831C0E19F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F2E35C83-AA61-3E88-0817-E2E4B59B437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05892C91-1C23-454C-ABD9-C061CFF8772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D2DF0A5C-B07B-C8B4-A35E-592D82A0A82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5CD490F-264D-047B-11A6-F8749320AC94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09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651" r:id="rId14"/>
    <p:sldLayoutId id="2147483666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4" r:id="rId22"/>
    <p:sldLayoutId id="2147483675" r:id="rId23"/>
    <p:sldLayoutId id="2147483676" r:id="rId24"/>
    <p:sldLayoutId id="2147483672" r:id="rId25"/>
    <p:sldLayoutId id="2147483667" r:id="rId26"/>
    <p:sldLayoutId id="214748366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hyperlink" Target="https://www.kaggle.com/kingabzpro/gambling-behavior-clustering/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C4F970E7-C38D-EAB9-267D-F6E629F8C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Jay Oza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 BETTING BEHAVIOR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18A0151B-1EA5-1567-43B5-757CDCD6DE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 advTm="11605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17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separate clients into distinct categories depending on their betting behaviors in order to calculate the bonus offered to customers in order to foster customer loyalty..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the project consists of betting data of 4150 customers from online gambling platform called Bustabit.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Gambling Behavior Clustering | Kaggle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F235910B-2773-8F17-7820-2B87B2463D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893">
        <p:fade/>
      </p:transition>
    </mc:Choice>
    <mc:Fallback>
      <p:transition spd="med" advTm="398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K-Means clustering algorithm to segment the customers into distinct clusters based on their betting patterns. The steps taken are as below: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relevant variables for clustering.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player-wise statistics from the current game-level statistics.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the data and clustering the players using K-Means algorithm.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averages for each cluster to determine the distinction of the clusters.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clusters with principle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C024-D155-48C3-8C52-6BC51B0A2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744519"/>
            <a:ext cx="5458968" cy="33689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7BC60B83-6FF5-F600-1692-FDCBF79003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157">
        <p:fade/>
      </p:transition>
    </mc:Choice>
    <mc:Fallback>
      <p:transition spd="med" advTm="311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Cautious Commoners: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largest of the five clusters and might be described as the more casual Bustabit players.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Addicts: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users play a lot of games on Bustabit but tend to keep their bets under control.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Risky Commoners: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users seem to be a step above the Cautious Commoners in their Bustabit gambling habits, making larger average bets, and playing a larger number of games on the site.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Takers: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users have played only a couple games on average, but their average cashed out value is significantly higher than the other clusters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Rollers: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bets are the name of the game for this group.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tx1"/>
              </a:solidFill>
              <a:effectLst/>
              <a:cs typeface="+mn-c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tx1"/>
              </a:solidFill>
              <a:effectLst/>
              <a:cs typeface="+mn-c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42471198-FF47-8EC4-4638-E5FAFCDB92B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8" b="16488"/>
          <a:stretch>
            <a:fillRect/>
          </a:stretch>
        </p:blipFill>
        <p:spPr>
          <a:xfrm>
            <a:off x="5483873" y="2930832"/>
            <a:ext cx="6708128" cy="13598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98B1B-59A1-20DA-C3BB-EF9E950A32A4}"/>
              </a:ext>
            </a:extLst>
          </p:cNvPr>
          <p:cNvSpPr txBox="1"/>
          <p:nvPr/>
        </p:nvSpPr>
        <p:spPr>
          <a:xfrm>
            <a:off x="5533293" y="4233567"/>
            <a:ext cx="6154614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400" b="1" i="1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of K-Means Clustering along with Labels</a:t>
            </a:r>
            <a:endParaRPr lang="en-US" sz="1400" b="1" i="1" dirty="0">
              <a:solidFill>
                <a:srgbClr val="C4591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569F92BC-986C-780A-99FA-5051A727E4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565">
        <p:fade/>
      </p:transition>
    </mc:Choice>
    <mc:Fallback>
      <p:transition spd="med" advTm="525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265</Words>
  <Application>Microsoft Macintosh PowerPoint</Application>
  <PresentationFormat>Widescreen</PresentationFormat>
  <Paragraphs>26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Trade Gothic LT Pro</vt:lpstr>
      <vt:lpstr>Office Theme</vt:lpstr>
      <vt:lpstr>DECRYPT BETTING BEHAVIOR</vt:lpstr>
      <vt:lpstr>Problem Statement</vt:lpstr>
      <vt:lpstr>Approach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Behavior Clustering using K-Means</dc:title>
  <dc:creator>Vamshi Deepak</dc:creator>
  <cp:lastModifiedBy>Oza, Jay Haresh</cp:lastModifiedBy>
  <cp:revision>9</cp:revision>
  <dcterms:created xsi:type="dcterms:W3CDTF">2021-12-09T22:26:06Z</dcterms:created>
  <dcterms:modified xsi:type="dcterms:W3CDTF">2022-12-19T04:35:18Z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