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5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76E495-04B5-4F29-965F-0C42CA7EAAFC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sk-SK"/>
        </a:p>
      </dgm:t>
    </dgm:pt>
    <dgm:pt modelId="{75E9C7BE-3869-40A6-9839-44BEA3E6134B}">
      <dgm:prSet phldrT="[Text]"/>
      <dgm:spPr/>
      <dgm:t>
        <a:bodyPr/>
        <a:lstStyle/>
        <a:p>
          <a:r>
            <a:rPr lang="sk-SK" dirty="0"/>
            <a:t>Prevodníky</a:t>
          </a:r>
        </a:p>
      </dgm:t>
    </dgm:pt>
    <dgm:pt modelId="{AD1EFE2B-B1FB-4085-9DF3-5D38C6C73F17}" type="parTrans" cxnId="{C34603C5-E8DF-4D76-8582-2AEDC83A0112}">
      <dgm:prSet/>
      <dgm:spPr/>
      <dgm:t>
        <a:bodyPr/>
        <a:lstStyle/>
        <a:p>
          <a:endParaRPr lang="sk-SK"/>
        </a:p>
      </dgm:t>
    </dgm:pt>
    <dgm:pt modelId="{5C890B66-C374-4594-8B0E-9EE3D89D6D91}" type="sibTrans" cxnId="{C34603C5-E8DF-4D76-8582-2AEDC83A0112}">
      <dgm:prSet/>
      <dgm:spPr/>
      <dgm:t>
        <a:bodyPr/>
        <a:lstStyle/>
        <a:p>
          <a:endParaRPr lang="sk-SK"/>
        </a:p>
      </dgm:t>
    </dgm:pt>
    <dgm:pt modelId="{9A5A6C4A-7629-4C66-88D9-92CFC406E03A}" type="asst">
      <dgm:prSet phldrT="[Text]"/>
      <dgm:spPr/>
      <dgm:t>
        <a:bodyPr/>
        <a:lstStyle/>
        <a:p>
          <a:r>
            <a:rPr lang="sk-SK" dirty="0"/>
            <a:t>Elektrické</a:t>
          </a:r>
        </a:p>
      </dgm:t>
    </dgm:pt>
    <dgm:pt modelId="{F34353C9-2E6B-4019-941F-B55A55FD167D}" type="parTrans" cxnId="{C72F1A80-D3D9-46A8-ABE5-7735ABF46D8C}">
      <dgm:prSet/>
      <dgm:spPr/>
      <dgm:t>
        <a:bodyPr/>
        <a:lstStyle/>
        <a:p>
          <a:endParaRPr lang="sk-SK"/>
        </a:p>
      </dgm:t>
    </dgm:pt>
    <dgm:pt modelId="{1F5C082A-85B6-4BF7-9D9F-F45C4FFC0BE3}" type="sibTrans" cxnId="{C72F1A80-D3D9-46A8-ABE5-7735ABF46D8C}">
      <dgm:prSet/>
      <dgm:spPr/>
      <dgm:t>
        <a:bodyPr/>
        <a:lstStyle/>
        <a:p>
          <a:endParaRPr lang="sk-SK"/>
        </a:p>
      </dgm:t>
    </dgm:pt>
    <dgm:pt modelId="{E098F89F-0817-4DAC-9425-B9D6CCA72F2C}">
      <dgm:prSet phldrT="[Text]"/>
      <dgm:spPr/>
      <dgm:t>
        <a:bodyPr/>
        <a:lstStyle/>
        <a:p>
          <a:r>
            <a:rPr lang="sk-SK" dirty="0"/>
            <a:t>Zosilňovače</a:t>
          </a:r>
        </a:p>
      </dgm:t>
    </dgm:pt>
    <dgm:pt modelId="{320632C1-8CD3-4A70-9B24-1A5AB3B19B4B}" type="parTrans" cxnId="{E0EAC218-94CC-40FF-8A2B-D96DF51B6C32}">
      <dgm:prSet/>
      <dgm:spPr/>
      <dgm:t>
        <a:bodyPr/>
        <a:lstStyle/>
        <a:p>
          <a:endParaRPr lang="sk-SK"/>
        </a:p>
      </dgm:t>
    </dgm:pt>
    <dgm:pt modelId="{70D96419-0F4F-4935-9759-8E356979DE81}" type="sibTrans" cxnId="{E0EAC218-94CC-40FF-8A2B-D96DF51B6C32}">
      <dgm:prSet/>
      <dgm:spPr/>
      <dgm:t>
        <a:bodyPr/>
        <a:lstStyle/>
        <a:p>
          <a:endParaRPr lang="sk-SK"/>
        </a:p>
      </dgm:t>
    </dgm:pt>
    <dgm:pt modelId="{71E84BF9-A5B1-4039-94FA-E336E06A0E72}">
      <dgm:prSet phldrT="[Text]"/>
      <dgm:spPr/>
      <dgm:t>
        <a:bodyPr/>
        <a:lstStyle/>
        <a:p>
          <a:r>
            <a:rPr lang="sk-SK" dirty="0"/>
            <a:t>Operačné</a:t>
          </a:r>
        </a:p>
      </dgm:t>
    </dgm:pt>
    <dgm:pt modelId="{B1B48346-E927-4AF9-9356-6CFDCAF6040A}" type="parTrans" cxnId="{29AED9AB-255D-4527-B0AF-EFE526C50723}">
      <dgm:prSet/>
      <dgm:spPr/>
      <dgm:t>
        <a:bodyPr/>
        <a:lstStyle/>
        <a:p>
          <a:endParaRPr lang="sk-SK"/>
        </a:p>
      </dgm:t>
    </dgm:pt>
    <dgm:pt modelId="{8DDA5B2E-D490-4DBE-B65E-1378F2D83D6F}" type="sibTrans" cxnId="{29AED9AB-255D-4527-B0AF-EFE526C50723}">
      <dgm:prSet/>
      <dgm:spPr/>
      <dgm:t>
        <a:bodyPr/>
        <a:lstStyle/>
        <a:p>
          <a:endParaRPr lang="sk-SK"/>
        </a:p>
      </dgm:t>
    </dgm:pt>
    <dgm:pt modelId="{4C6DDB59-E8D5-4216-8319-B139C8A8057F}">
      <dgm:prSet phldrT="[Text]"/>
      <dgm:spPr/>
      <dgm:t>
        <a:bodyPr/>
        <a:lstStyle/>
        <a:p>
          <a:r>
            <a:rPr lang="sk-SK" dirty="0"/>
            <a:t>A/Č</a:t>
          </a:r>
        </a:p>
      </dgm:t>
    </dgm:pt>
    <dgm:pt modelId="{49E2FE8B-DD48-4105-8563-4DA5395AA52F}" type="parTrans" cxnId="{6C0783D4-973E-40CC-A948-8D388F2FFECE}">
      <dgm:prSet/>
      <dgm:spPr/>
      <dgm:t>
        <a:bodyPr/>
        <a:lstStyle/>
        <a:p>
          <a:endParaRPr lang="sk-SK"/>
        </a:p>
      </dgm:t>
    </dgm:pt>
    <dgm:pt modelId="{0B39BB95-72AF-4A9D-BD0D-E1FE1632C885}" type="sibTrans" cxnId="{6C0783D4-973E-40CC-A948-8D388F2FFECE}">
      <dgm:prSet/>
      <dgm:spPr/>
      <dgm:t>
        <a:bodyPr/>
        <a:lstStyle/>
        <a:p>
          <a:endParaRPr lang="sk-SK"/>
        </a:p>
      </dgm:t>
    </dgm:pt>
    <dgm:pt modelId="{C4A3EDCE-3E0B-47B0-AFE0-D37D9031F583}">
      <dgm:prSet phldrT="[Text]"/>
      <dgm:spPr/>
      <dgm:t>
        <a:bodyPr/>
        <a:lstStyle/>
        <a:p>
          <a:r>
            <a:rPr lang="sk-SK" dirty="0"/>
            <a:t>Č/A</a:t>
          </a:r>
        </a:p>
      </dgm:t>
    </dgm:pt>
    <dgm:pt modelId="{5DD97587-E3EC-442D-828E-66B180E7EB6D}" type="parTrans" cxnId="{6D0D4920-486C-426C-B26E-764E97303E8A}">
      <dgm:prSet/>
      <dgm:spPr/>
      <dgm:t>
        <a:bodyPr/>
        <a:lstStyle/>
        <a:p>
          <a:endParaRPr lang="sk-SK"/>
        </a:p>
      </dgm:t>
    </dgm:pt>
    <dgm:pt modelId="{BE2F2B79-0FBB-4C36-8F0F-7F740EA75291}" type="sibTrans" cxnId="{6D0D4920-486C-426C-B26E-764E97303E8A}">
      <dgm:prSet/>
      <dgm:spPr/>
      <dgm:t>
        <a:bodyPr/>
        <a:lstStyle/>
        <a:p>
          <a:endParaRPr lang="sk-SK"/>
        </a:p>
      </dgm:t>
    </dgm:pt>
    <dgm:pt modelId="{D15BA367-EA4A-4220-838E-5E28CFE5B019}">
      <dgm:prSet phldrT="[Text]"/>
      <dgm:spPr/>
      <dgm:t>
        <a:bodyPr/>
        <a:lstStyle/>
        <a:p>
          <a:r>
            <a:rPr lang="sk-SK" dirty="0" err="1"/>
            <a:t>Medzisystémové</a:t>
          </a:r>
          <a:endParaRPr lang="sk-SK" dirty="0"/>
        </a:p>
      </dgm:t>
    </dgm:pt>
    <dgm:pt modelId="{1E123DE1-74DB-43F4-B295-BE625C9CD620}" type="parTrans" cxnId="{1CB6CB42-DF3E-494F-B9E2-59F7E3D7A6AD}">
      <dgm:prSet/>
      <dgm:spPr/>
      <dgm:t>
        <a:bodyPr/>
        <a:lstStyle/>
        <a:p>
          <a:endParaRPr lang="sk-SK"/>
        </a:p>
      </dgm:t>
    </dgm:pt>
    <dgm:pt modelId="{FD9A0DD2-B809-4552-ACB4-B89DE5D5A450}" type="sibTrans" cxnId="{1CB6CB42-DF3E-494F-B9E2-59F7E3D7A6AD}">
      <dgm:prSet/>
      <dgm:spPr/>
      <dgm:t>
        <a:bodyPr/>
        <a:lstStyle/>
        <a:p>
          <a:endParaRPr lang="sk-SK"/>
        </a:p>
      </dgm:t>
    </dgm:pt>
    <dgm:pt modelId="{31A18663-2E58-4D96-AFB4-7498E08033A1}">
      <dgm:prSet phldrT="[Text]"/>
      <dgm:spPr/>
      <dgm:t>
        <a:bodyPr/>
        <a:lstStyle/>
        <a:p>
          <a:r>
            <a:rPr lang="sk-SK" dirty="0"/>
            <a:t>Hydraulické a pneumatické</a:t>
          </a:r>
        </a:p>
      </dgm:t>
    </dgm:pt>
    <dgm:pt modelId="{9F7FE2DE-D15D-4A05-954B-DC817B03B50A}" type="parTrans" cxnId="{19B9BC89-3C1C-4A3B-9E3A-48F74BE6EE12}">
      <dgm:prSet/>
      <dgm:spPr/>
      <dgm:t>
        <a:bodyPr/>
        <a:lstStyle/>
        <a:p>
          <a:endParaRPr lang="sk-SK"/>
        </a:p>
      </dgm:t>
    </dgm:pt>
    <dgm:pt modelId="{184634C6-5B9D-405F-BD01-F1503391183D}" type="sibTrans" cxnId="{19B9BC89-3C1C-4A3B-9E3A-48F74BE6EE12}">
      <dgm:prSet/>
      <dgm:spPr/>
      <dgm:t>
        <a:bodyPr/>
        <a:lstStyle/>
        <a:p>
          <a:endParaRPr lang="sk-SK"/>
        </a:p>
      </dgm:t>
    </dgm:pt>
    <dgm:pt modelId="{97CC04BC-0CFC-40DE-AC62-B4ED3FF93320}">
      <dgm:prSet phldrT="[Text]"/>
      <dgm:spPr/>
      <dgm:t>
        <a:bodyPr/>
        <a:lstStyle/>
        <a:p>
          <a:r>
            <a:rPr lang="sk-SK" dirty="0"/>
            <a:t>Akčné členy</a:t>
          </a:r>
        </a:p>
      </dgm:t>
    </dgm:pt>
    <dgm:pt modelId="{6B4E1E59-F55A-4C54-9D6C-EAA14438F5DA}" type="parTrans" cxnId="{00F0D82E-7AD8-4154-AEE8-B4D8184CF787}">
      <dgm:prSet/>
      <dgm:spPr/>
      <dgm:t>
        <a:bodyPr/>
        <a:lstStyle/>
        <a:p>
          <a:endParaRPr lang="sk-SK"/>
        </a:p>
      </dgm:t>
    </dgm:pt>
    <dgm:pt modelId="{19400B83-5EBD-4B49-AA06-3F065384E086}" type="sibTrans" cxnId="{00F0D82E-7AD8-4154-AEE8-B4D8184CF787}">
      <dgm:prSet/>
      <dgm:spPr/>
      <dgm:t>
        <a:bodyPr/>
        <a:lstStyle/>
        <a:p>
          <a:endParaRPr lang="sk-SK"/>
        </a:p>
      </dgm:t>
    </dgm:pt>
    <dgm:pt modelId="{2C0A7B96-3C8D-4E65-9017-7D80552A7A44}" type="asst">
      <dgm:prSet phldrT="[Text]"/>
      <dgm:spPr/>
      <dgm:t>
        <a:bodyPr/>
        <a:lstStyle/>
        <a:p>
          <a:r>
            <a:rPr lang="sk-SK" dirty="0"/>
            <a:t>Hydraulické a pneumatické</a:t>
          </a:r>
        </a:p>
      </dgm:t>
    </dgm:pt>
    <dgm:pt modelId="{7B6A2CB9-A409-41DA-B466-101C293201B6}" type="parTrans" cxnId="{DF931A50-E1ED-48B6-A6AE-3C896CFFB6D5}">
      <dgm:prSet/>
      <dgm:spPr/>
      <dgm:t>
        <a:bodyPr/>
        <a:lstStyle/>
        <a:p>
          <a:endParaRPr lang="sk-SK"/>
        </a:p>
      </dgm:t>
    </dgm:pt>
    <dgm:pt modelId="{DC816AA7-B411-4F99-8E38-B49D36D9071A}" type="sibTrans" cxnId="{DF931A50-E1ED-48B6-A6AE-3C896CFFB6D5}">
      <dgm:prSet/>
      <dgm:spPr/>
      <dgm:t>
        <a:bodyPr/>
        <a:lstStyle/>
        <a:p>
          <a:endParaRPr lang="sk-SK"/>
        </a:p>
      </dgm:t>
    </dgm:pt>
    <dgm:pt modelId="{B2569371-8DC9-417D-85F7-5B4689A1124E}" type="pres">
      <dgm:prSet presAssocID="{6876E495-04B5-4F29-965F-0C42CA7EAAF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E7BF466-2068-4FBF-ACE4-4E977B8D7134}" type="pres">
      <dgm:prSet presAssocID="{75E9C7BE-3869-40A6-9839-44BEA3E6134B}" presName="hierRoot1" presStyleCnt="0">
        <dgm:presLayoutVars>
          <dgm:hierBranch val="init"/>
        </dgm:presLayoutVars>
      </dgm:prSet>
      <dgm:spPr/>
    </dgm:pt>
    <dgm:pt modelId="{6D6B332D-66BC-46D0-921D-A56CCB41E48D}" type="pres">
      <dgm:prSet presAssocID="{75E9C7BE-3869-40A6-9839-44BEA3E6134B}" presName="rootComposite1" presStyleCnt="0"/>
      <dgm:spPr/>
    </dgm:pt>
    <dgm:pt modelId="{D51B1DD5-43A0-476F-85D6-A74ECA606047}" type="pres">
      <dgm:prSet presAssocID="{75E9C7BE-3869-40A6-9839-44BEA3E6134B}" presName="rootText1" presStyleLbl="node0" presStyleIdx="0" presStyleCnt="3" custLinFactY="-18352" custLinFactNeighborX="63479" custLinFactNeighborY="-100000">
        <dgm:presLayoutVars>
          <dgm:chPref val="3"/>
        </dgm:presLayoutVars>
      </dgm:prSet>
      <dgm:spPr/>
    </dgm:pt>
    <dgm:pt modelId="{2DDA8979-051B-4BB4-8C46-1E08FBD2D980}" type="pres">
      <dgm:prSet presAssocID="{75E9C7BE-3869-40A6-9839-44BEA3E6134B}" presName="rootConnector1" presStyleLbl="node1" presStyleIdx="0" presStyleCnt="0"/>
      <dgm:spPr/>
    </dgm:pt>
    <dgm:pt modelId="{0796E900-8271-4A05-90AC-20BE8A083361}" type="pres">
      <dgm:prSet presAssocID="{75E9C7BE-3869-40A6-9839-44BEA3E6134B}" presName="hierChild2" presStyleCnt="0"/>
      <dgm:spPr/>
    </dgm:pt>
    <dgm:pt modelId="{43DB9169-7A5B-4FCA-8F84-BDC3E8F44402}" type="pres">
      <dgm:prSet presAssocID="{49E2FE8B-DD48-4105-8563-4DA5395AA52F}" presName="Name37" presStyleLbl="parChTrans1D2" presStyleIdx="0" presStyleCnt="7"/>
      <dgm:spPr/>
    </dgm:pt>
    <dgm:pt modelId="{3088B1D9-E43D-414E-A95D-B8F3E86E805B}" type="pres">
      <dgm:prSet presAssocID="{4C6DDB59-E8D5-4216-8319-B139C8A8057F}" presName="hierRoot2" presStyleCnt="0">
        <dgm:presLayoutVars>
          <dgm:hierBranch val="init"/>
        </dgm:presLayoutVars>
      </dgm:prSet>
      <dgm:spPr/>
    </dgm:pt>
    <dgm:pt modelId="{4119E163-BBCF-4F46-AEB1-0B8ED7627ADD}" type="pres">
      <dgm:prSet presAssocID="{4C6DDB59-E8D5-4216-8319-B139C8A8057F}" presName="rootComposite" presStyleCnt="0"/>
      <dgm:spPr/>
    </dgm:pt>
    <dgm:pt modelId="{54C15327-BBC9-4A32-9047-C8D1A42528CC}" type="pres">
      <dgm:prSet presAssocID="{4C6DDB59-E8D5-4216-8319-B139C8A8057F}" presName="rootText" presStyleLbl="node2" presStyleIdx="0" presStyleCnt="5" custScaleX="71688" custLinFactNeighborX="-49493" custLinFactNeighborY="-83922">
        <dgm:presLayoutVars>
          <dgm:chPref val="3"/>
        </dgm:presLayoutVars>
      </dgm:prSet>
      <dgm:spPr/>
    </dgm:pt>
    <dgm:pt modelId="{39FEADC6-0848-4A93-B17F-41A72B85BB93}" type="pres">
      <dgm:prSet presAssocID="{4C6DDB59-E8D5-4216-8319-B139C8A8057F}" presName="rootConnector" presStyleLbl="node2" presStyleIdx="0" presStyleCnt="5"/>
      <dgm:spPr/>
    </dgm:pt>
    <dgm:pt modelId="{20120BC1-4842-4CE0-9A74-FB2723D1E9F3}" type="pres">
      <dgm:prSet presAssocID="{4C6DDB59-E8D5-4216-8319-B139C8A8057F}" presName="hierChild4" presStyleCnt="0"/>
      <dgm:spPr/>
    </dgm:pt>
    <dgm:pt modelId="{5A6AB416-F60B-40D5-B475-BD5A76F846DB}" type="pres">
      <dgm:prSet presAssocID="{4C6DDB59-E8D5-4216-8319-B139C8A8057F}" presName="hierChild5" presStyleCnt="0"/>
      <dgm:spPr/>
    </dgm:pt>
    <dgm:pt modelId="{B480817E-1918-4B60-BB57-32B2EF80A6D3}" type="pres">
      <dgm:prSet presAssocID="{5DD97587-E3EC-442D-828E-66B180E7EB6D}" presName="Name37" presStyleLbl="parChTrans1D2" presStyleIdx="1" presStyleCnt="7"/>
      <dgm:spPr/>
    </dgm:pt>
    <dgm:pt modelId="{631DDB88-A1D8-4630-9429-68AF910EEC0F}" type="pres">
      <dgm:prSet presAssocID="{C4A3EDCE-3E0B-47B0-AFE0-D37D9031F583}" presName="hierRoot2" presStyleCnt="0">
        <dgm:presLayoutVars>
          <dgm:hierBranch val="init"/>
        </dgm:presLayoutVars>
      </dgm:prSet>
      <dgm:spPr/>
    </dgm:pt>
    <dgm:pt modelId="{DCC87240-D9C9-4A51-8784-B2BC337D0BC6}" type="pres">
      <dgm:prSet presAssocID="{C4A3EDCE-3E0B-47B0-AFE0-D37D9031F583}" presName="rootComposite" presStyleCnt="0"/>
      <dgm:spPr/>
    </dgm:pt>
    <dgm:pt modelId="{01D459A3-95A0-4630-BE69-B83091CE696D}" type="pres">
      <dgm:prSet presAssocID="{C4A3EDCE-3E0B-47B0-AFE0-D37D9031F583}" presName="rootText" presStyleLbl="node2" presStyleIdx="1" presStyleCnt="5" custScaleX="70101" custLinFactNeighborX="-13415" custLinFactNeighborY="-82545">
        <dgm:presLayoutVars>
          <dgm:chPref val="3"/>
        </dgm:presLayoutVars>
      </dgm:prSet>
      <dgm:spPr/>
    </dgm:pt>
    <dgm:pt modelId="{CD89FB38-6C36-49E6-B579-BFD3BB6E3D93}" type="pres">
      <dgm:prSet presAssocID="{C4A3EDCE-3E0B-47B0-AFE0-D37D9031F583}" presName="rootConnector" presStyleLbl="node2" presStyleIdx="1" presStyleCnt="5"/>
      <dgm:spPr/>
    </dgm:pt>
    <dgm:pt modelId="{FEADD681-D832-420C-A469-189BAD4EAD4D}" type="pres">
      <dgm:prSet presAssocID="{C4A3EDCE-3E0B-47B0-AFE0-D37D9031F583}" presName="hierChild4" presStyleCnt="0"/>
      <dgm:spPr/>
    </dgm:pt>
    <dgm:pt modelId="{EABC12AB-4A42-4BB6-9693-63ED5F9262EA}" type="pres">
      <dgm:prSet presAssocID="{C4A3EDCE-3E0B-47B0-AFE0-D37D9031F583}" presName="hierChild5" presStyleCnt="0"/>
      <dgm:spPr/>
    </dgm:pt>
    <dgm:pt modelId="{A11351C3-D588-488F-B581-481D5AC5696C}" type="pres">
      <dgm:prSet presAssocID="{1E123DE1-74DB-43F4-B295-BE625C9CD620}" presName="Name37" presStyleLbl="parChTrans1D2" presStyleIdx="2" presStyleCnt="7"/>
      <dgm:spPr/>
    </dgm:pt>
    <dgm:pt modelId="{429038C4-3222-4F22-B06C-FEBD9C59D263}" type="pres">
      <dgm:prSet presAssocID="{D15BA367-EA4A-4220-838E-5E28CFE5B019}" presName="hierRoot2" presStyleCnt="0">
        <dgm:presLayoutVars>
          <dgm:hierBranch val="init"/>
        </dgm:presLayoutVars>
      </dgm:prSet>
      <dgm:spPr/>
    </dgm:pt>
    <dgm:pt modelId="{905210CF-DCF5-4F43-A801-1194603B4E74}" type="pres">
      <dgm:prSet presAssocID="{D15BA367-EA4A-4220-838E-5E28CFE5B019}" presName="rootComposite" presStyleCnt="0"/>
      <dgm:spPr/>
    </dgm:pt>
    <dgm:pt modelId="{00EBEA0D-F7AF-4C6F-A47C-6657EFDB54C1}" type="pres">
      <dgm:prSet presAssocID="{D15BA367-EA4A-4220-838E-5E28CFE5B019}" presName="rootText" presStyleLbl="node2" presStyleIdx="2" presStyleCnt="5" custLinFactNeighborX="2737" custLinFactNeighborY="-82775">
        <dgm:presLayoutVars>
          <dgm:chPref val="3"/>
        </dgm:presLayoutVars>
      </dgm:prSet>
      <dgm:spPr/>
    </dgm:pt>
    <dgm:pt modelId="{5949374A-0117-4864-8389-C6EC39B183CF}" type="pres">
      <dgm:prSet presAssocID="{D15BA367-EA4A-4220-838E-5E28CFE5B019}" presName="rootConnector" presStyleLbl="node2" presStyleIdx="2" presStyleCnt="5"/>
      <dgm:spPr/>
    </dgm:pt>
    <dgm:pt modelId="{8BF73509-CDA7-49D2-AFB6-4E817C032161}" type="pres">
      <dgm:prSet presAssocID="{D15BA367-EA4A-4220-838E-5E28CFE5B019}" presName="hierChild4" presStyleCnt="0"/>
      <dgm:spPr/>
    </dgm:pt>
    <dgm:pt modelId="{6DFF0C3C-4572-46BD-AEEB-C388DBB68FF0}" type="pres">
      <dgm:prSet presAssocID="{D15BA367-EA4A-4220-838E-5E28CFE5B019}" presName="hierChild5" presStyleCnt="0"/>
      <dgm:spPr/>
    </dgm:pt>
    <dgm:pt modelId="{BF61E09D-DA67-4FEC-BC36-190C287D86E8}" type="pres">
      <dgm:prSet presAssocID="{75E9C7BE-3869-40A6-9839-44BEA3E6134B}" presName="hierChild3" presStyleCnt="0"/>
      <dgm:spPr/>
    </dgm:pt>
    <dgm:pt modelId="{54048664-CC83-4230-8920-8CD73DA24487}" type="pres">
      <dgm:prSet presAssocID="{E098F89F-0817-4DAC-9425-B9D6CCA72F2C}" presName="hierRoot1" presStyleCnt="0">
        <dgm:presLayoutVars>
          <dgm:hierBranch val="init"/>
        </dgm:presLayoutVars>
      </dgm:prSet>
      <dgm:spPr/>
    </dgm:pt>
    <dgm:pt modelId="{1ACF4EE0-CA61-4C5B-88B0-1A80C26CA308}" type="pres">
      <dgm:prSet presAssocID="{E098F89F-0817-4DAC-9425-B9D6CCA72F2C}" presName="rootComposite1" presStyleCnt="0"/>
      <dgm:spPr/>
    </dgm:pt>
    <dgm:pt modelId="{8612C789-02E7-4A3A-8732-FA27D5300645}" type="pres">
      <dgm:prSet presAssocID="{E098F89F-0817-4DAC-9425-B9D6CCA72F2C}" presName="rootText1" presStyleLbl="node0" presStyleIdx="1" presStyleCnt="3" custLinFactY="-3730" custLinFactNeighborX="28050" custLinFactNeighborY="-100000">
        <dgm:presLayoutVars>
          <dgm:chPref val="3"/>
        </dgm:presLayoutVars>
      </dgm:prSet>
      <dgm:spPr/>
    </dgm:pt>
    <dgm:pt modelId="{68F22AD0-9974-462C-844C-D000C21B455D}" type="pres">
      <dgm:prSet presAssocID="{E098F89F-0817-4DAC-9425-B9D6CCA72F2C}" presName="rootConnector1" presStyleLbl="node1" presStyleIdx="0" presStyleCnt="0"/>
      <dgm:spPr/>
    </dgm:pt>
    <dgm:pt modelId="{B9EF6D61-2EAE-4891-A5D8-23897A4CC342}" type="pres">
      <dgm:prSet presAssocID="{E098F89F-0817-4DAC-9425-B9D6CCA72F2C}" presName="hierChild2" presStyleCnt="0"/>
      <dgm:spPr/>
    </dgm:pt>
    <dgm:pt modelId="{CF29595B-3953-4509-BA0B-01F6E4BBBAFE}" type="pres">
      <dgm:prSet presAssocID="{B1B48346-E927-4AF9-9356-6CFDCAF6040A}" presName="Name37" presStyleLbl="parChTrans1D2" presStyleIdx="3" presStyleCnt="7"/>
      <dgm:spPr/>
    </dgm:pt>
    <dgm:pt modelId="{E79E7E34-E4FE-4A4F-A2E6-42B875640A96}" type="pres">
      <dgm:prSet presAssocID="{71E84BF9-A5B1-4039-94FA-E336E06A0E72}" presName="hierRoot2" presStyleCnt="0">
        <dgm:presLayoutVars>
          <dgm:hierBranch val="init"/>
        </dgm:presLayoutVars>
      </dgm:prSet>
      <dgm:spPr/>
    </dgm:pt>
    <dgm:pt modelId="{09FE5A0F-AD34-4FF2-8820-578920BBB2C4}" type="pres">
      <dgm:prSet presAssocID="{71E84BF9-A5B1-4039-94FA-E336E06A0E72}" presName="rootComposite" presStyleCnt="0"/>
      <dgm:spPr/>
    </dgm:pt>
    <dgm:pt modelId="{6F04B045-8FE1-4605-BFC2-DE0790FD5F57}" type="pres">
      <dgm:prSet presAssocID="{71E84BF9-A5B1-4039-94FA-E336E06A0E72}" presName="rootText" presStyleLbl="node2" presStyleIdx="3" presStyleCnt="5" custLinFactNeighborX="88332" custLinFactNeighborY="-70692">
        <dgm:presLayoutVars>
          <dgm:chPref val="3"/>
        </dgm:presLayoutVars>
      </dgm:prSet>
      <dgm:spPr/>
    </dgm:pt>
    <dgm:pt modelId="{9BB4D400-153D-47A0-9C2E-4A0DCA720B2A}" type="pres">
      <dgm:prSet presAssocID="{71E84BF9-A5B1-4039-94FA-E336E06A0E72}" presName="rootConnector" presStyleLbl="node2" presStyleIdx="3" presStyleCnt="5"/>
      <dgm:spPr/>
    </dgm:pt>
    <dgm:pt modelId="{E9960208-D004-43EE-A861-DC9A94DCC1EA}" type="pres">
      <dgm:prSet presAssocID="{71E84BF9-A5B1-4039-94FA-E336E06A0E72}" presName="hierChild4" presStyleCnt="0"/>
      <dgm:spPr/>
    </dgm:pt>
    <dgm:pt modelId="{A59743A1-A01E-4B39-9DF9-78BF36CEC11B}" type="pres">
      <dgm:prSet presAssocID="{71E84BF9-A5B1-4039-94FA-E336E06A0E72}" presName="hierChild5" presStyleCnt="0"/>
      <dgm:spPr/>
    </dgm:pt>
    <dgm:pt modelId="{2FE47A7F-24D2-4274-B67E-6281CCCA1995}" type="pres">
      <dgm:prSet presAssocID="{9F7FE2DE-D15D-4A05-954B-DC817B03B50A}" presName="Name37" presStyleLbl="parChTrans1D2" presStyleIdx="4" presStyleCnt="7"/>
      <dgm:spPr/>
    </dgm:pt>
    <dgm:pt modelId="{6879A27B-8913-4971-849A-8D545A878A6A}" type="pres">
      <dgm:prSet presAssocID="{31A18663-2E58-4D96-AFB4-7498E08033A1}" presName="hierRoot2" presStyleCnt="0">
        <dgm:presLayoutVars>
          <dgm:hierBranch val="init"/>
        </dgm:presLayoutVars>
      </dgm:prSet>
      <dgm:spPr/>
    </dgm:pt>
    <dgm:pt modelId="{50527507-5D4D-4431-89B0-40AB1F614AD0}" type="pres">
      <dgm:prSet presAssocID="{31A18663-2E58-4D96-AFB4-7498E08033A1}" presName="rootComposite" presStyleCnt="0"/>
      <dgm:spPr/>
    </dgm:pt>
    <dgm:pt modelId="{37162C76-F6B7-4A91-90EA-8961D0E1512C}" type="pres">
      <dgm:prSet presAssocID="{31A18663-2E58-4D96-AFB4-7498E08033A1}" presName="rootText" presStyleLbl="node2" presStyleIdx="4" presStyleCnt="5" custLinFactX="20964" custLinFactNeighborX="100000" custLinFactNeighborY="-93366">
        <dgm:presLayoutVars>
          <dgm:chPref val="3"/>
        </dgm:presLayoutVars>
      </dgm:prSet>
      <dgm:spPr/>
    </dgm:pt>
    <dgm:pt modelId="{5ABAD5E3-9A23-42B9-B678-3F83756EE381}" type="pres">
      <dgm:prSet presAssocID="{31A18663-2E58-4D96-AFB4-7498E08033A1}" presName="rootConnector" presStyleLbl="node2" presStyleIdx="4" presStyleCnt="5"/>
      <dgm:spPr/>
    </dgm:pt>
    <dgm:pt modelId="{64812737-432B-4249-A738-96D084EF0DBB}" type="pres">
      <dgm:prSet presAssocID="{31A18663-2E58-4D96-AFB4-7498E08033A1}" presName="hierChild4" presStyleCnt="0"/>
      <dgm:spPr/>
    </dgm:pt>
    <dgm:pt modelId="{23A39C44-4A75-4078-B230-5F5BB69C2A11}" type="pres">
      <dgm:prSet presAssocID="{31A18663-2E58-4D96-AFB4-7498E08033A1}" presName="hierChild5" presStyleCnt="0"/>
      <dgm:spPr/>
    </dgm:pt>
    <dgm:pt modelId="{5E166C8E-4C07-4E63-8A52-EA2BBAEA258B}" type="pres">
      <dgm:prSet presAssocID="{E098F89F-0817-4DAC-9425-B9D6CCA72F2C}" presName="hierChild3" presStyleCnt="0"/>
      <dgm:spPr/>
    </dgm:pt>
    <dgm:pt modelId="{FD37DBBF-8E04-4B16-93F5-77866F56B44A}" type="pres">
      <dgm:prSet presAssocID="{97CC04BC-0CFC-40DE-AC62-B4ED3FF93320}" presName="hierRoot1" presStyleCnt="0">
        <dgm:presLayoutVars>
          <dgm:hierBranch val="init"/>
        </dgm:presLayoutVars>
      </dgm:prSet>
      <dgm:spPr/>
    </dgm:pt>
    <dgm:pt modelId="{C8C2F55C-539D-415C-A495-7224E0B9D835}" type="pres">
      <dgm:prSet presAssocID="{97CC04BC-0CFC-40DE-AC62-B4ED3FF93320}" presName="rootComposite1" presStyleCnt="0"/>
      <dgm:spPr/>
    </dgm:pt>
    <dgm:pt modelId="{7FD95758-19F7-4A16-B425-A60481275691}" type="pres">
      <dgm:prSet presAssocID="{97CC04BC-0CFC-40DE-AC62-B4ED3FF93320}" presName="rootText1" presStyleLbl="node0" presStyleIdx="2" presStyleCnt="3" custLinFactX="-125620" custLinFactY="-5639" custLinFactNeighborX="-200000" custLinFactNeighborY="-100000">
        <dgm:presLayoutVars>
          <dgm:chPref val="3"/>
        </dgm:presLayoutVars>
      </dgm:prSet>
      <dgm:spPr/>
    </dgm:pt>
    <dgm:pt modelId="{F072DFA4-09FF-45CC-A166-085F595D8547}" type="pres">
      <dgm:prSet presAssocID="{97CC04BC-0CFC-40DE-AC62-B4ED3FF93320}" presName="rootConnector1" presStyleLbl="node1" presStyleIdx="0" presStyleCnt="0"/>
      <dgm:spPr/>
    </dgm:pt>
    <dgm:pt modelId="{F693373C-9B6E-4E95-8D11-F7ADFAC08B91}" type="pres">
      <dgm:prSet presAssocID="{97CC04BC-0CFC-40DE-AC62-B4ED3FF93320}" presName="hierChild2" presStyleCnt="0"/>
      <dgm:spPr/>
    </dgm:pt>
    <dgm:pt modelId="{3E5723DE-E529-4FBD-8693-3979640EB230}" type="pres">
      <dgm:prSet presAssocID="{97CC04BC-0CFC-40DE-AC62-B4ED3FF93320}" presName="hierChild3" presStyleCnt="0"/>
      <dgm:spPr/>
    </dgm:pt>
    <dgm:pt modelId="{C3400B81-D74A-4AAB-ACE5-BF333C378EA1}" type="pres">
      <dgm:prSet presAssocID="{F34353C9-2E6B-4019-941F-B55A55FD167D}" presName="Name111" presStyleLbl="parChTrans1D2" presStyleIdx="5" presStyleCnt="7"/>
      <dgm:spPr/>
    </dgm:pt>
    <dgm:pt modelId="{3EBA8E5A-CE07-4D4C-A68F-39FD05EF7D8E}" type="pres">
      <dgm:prSet presAssocID="{9A5A6C4A-7629-4C66-88D9-92CFC406E03A}" presName="hierRoot3" presStyleCnt="0">
        <dgm:presLayoutVars>
          <dgm:hierBranch val="init"/>
        </dgm:presLayoutVars>
      </dgm:prSet>
      <dgm:spPr/>
    </dgm:pt>
    <dgm:pt modelId="{76047F49-67DE-4700-943D-121C0D6E22A7}" type="pres">
      <dgm:prSet presAssocID="{9A5A6C4A-7629-4C66-88D9-92CFC406E03A}" presName="rootComposite3" presStyleCnt="0"/>
      <dgm:spPr/>
    </dgm:pt>
    <dgm:pt modelId="{EE281F28-7805-4F69-85E2-2E30AE54F8AF}" type="pres">
      <dgm:prSet presAssocID="{9A5A6C4A-7629-4C66-88D9-92CFC406E03A}" presName="rootText3" presStyleLbl="asst1" presStyleIdx="0" presStyleCnt="2" custLinFactX="-139828" custLinFactNeighborX="-200000" custLinFactNeighborY="82958">
        <dgm:presLayoutVars>
          <dgm:chPref val="3"/>
        </dgm:presLayoutVars>
      </dgm:prSet>
      <dgm:spPr/>
    </dgm:pt>
    <dgm:pt modelId="{60D52DB6-F3C6-4A1B-B044-06201CC5BF66}" type="pres">
      <dgm:prSet presAssocID="{9A5A6C4A-7629-4C66-88D9-92CFC406E03A}" presName="rootConnector3" presStyleLbl="asst1" presStyleIdx="0" presStyleCnt="2"/>
      <dgm:spPr/>
    </dgm:pt>
    <dgm:pt modelId="{A29AC7F2-2854-460C-99B8-B3F6D10A827E}" type="pres">
      <dgm:prSet presAssocID="{9A5A6C4A-7629-4C66-88D9-92CFC406E03A}" presName="hierChild6" presStyleCnt="0"/>
      <dgm:spPr/>
    </dgm:pt>
    <dgm:pt modelId="{F7EEE0E4-7712-484F-816C-062C58922149}" type="pres">
      <dgm:prSet presAssocID="{9A5A6C4A-7629-4C66-88D9-92CFC406E03A}" presName="hierChild7" presStyleCnt="0"/>
      <dgm:spPr/>
    </dgm:pt>
    <dgm:pt modelId="{B9C28F84-0968-450D-B69C-8E9393C6904E}" type="pres">
      <dgm:prSet presAssocID="{7B6A2CB9-A409-41DA-B466-101C293201B6}" presName="Name111" presStyleLbl="parChTrans1D2" presStyleIdx="6" presStyleCnt="7"/>
      <dgm:spPr/>
    </dgm:pt>
    <dgm:pt modelId="{F6E6BB34-3C80-4841-AD5B-2B5D377ADD63}" type="pres">
      <dgm:prSet presAssocID="{2C0A7B96-3C8D-4E65-9017-7D80552A7A44}" presName="hierRoot3" presStyleCnt="0">
        <dgm:presLayoutVars>
          <dgm:hierBranch val="init"/>
        </dgm:presLayoutVars>
      </dgm:prSet>
      <dgm:spPr/>
    </dgm:pt>
    <dgm:pt modelId="{F6EBD06C-1EA8-421D-ABFF-AEDACAD2E0CB}" type="pres">
      <dgm:prSet presAssocID="{2C0A7B96-3C8D-4E65-9017-7D80552A7A44}" presName="rootComposite3" presStyleCnt="0"/>
      <dgm:spPr/>
    </dgm:pt>
    <dgm:pt modelId="{41EAC1B5-AB1C-40C3-8B67-E69270B35FA7}" type="pres">
      <dgm:prSet presAssocID="{2C0A7B96-3C8D-4E65-9017-7D80552A7A44}" presName="rootText3" presStyleLbl="asst1" presStyleIdx="1" presStyleCnt="2" custLinFactX="-127176" custLinFactNeighborX="-200000" custLinFactNeighborY="85742">
        <dgm:presLayoutVars>
          <dgm:chPref val="3"/>
        </dgm:presLayoutVars>
      </dgm:prSet>
      <dgm:spPr/>
    </dgm:pt>
    <dgm:pt modelId="{933B5876-E9B0-4086-BFEA-BEB055ED67D3}" type="pres">
      <dgm:prSet presAssocID="{2C0A7B96-3C8D-4E65-9017-7D80552A7A44}" presName="rootConnector3" presStyleLbl="asst1" presStyleIdx="1" presStyleCnt="2"/>
      <dgm:spPr/>
    </dgm:pt>
    <dgm:pt modelId="{EA14F553-3720-4AF3-8454-9FA47E5130B3}" type="pres">
      <dgm:prSet presAssocID="{2C0A7B96-3C8D-4E65-9017-7D80552A7A44}" presName="hierChild6" presStyleCnt="0"/>
      <dgm:spPr/>
    </dgm:pt>
    <dgm:pt modelId="{D3D56C6E-356F-4352-9FC4-5C5EB06B4C33}" type="pres">
      <dgm:prSet presAssocID="{2C0A7B96-3C8D-4E65-9017-7D80552A7A44}" presName="hierChild7" presStyleCnt="0"/>
      <dgm:spPr/>
    </dgm:pt>
  </dgm:ptLst>
  <dgm:cxnLst>
    <dgm:cxn modelId="{6FC9A808-96C0-4D49-A395-3C466BD192B0}" type="presOf" srcId="{75E9C7BE-3869-40A6-9839-44BEA3E6134B}" destId="{2DDA8979-051B-4BB4-8C46-1E08FBD2D980}" srcOrd="1" destOrd="0" presId="urn:microsoft.com/office/officeart/2005/8/layout/orgChart1"/>
    <dgm:cxn modelId="{B0B18909-C5F1-4AC4-886F-3BEB6C2501B2}" type="presOf" srcId="{97CC04BC-0CFC-40DE-AC62-B4ED3FF93320}" destId="{F072DFA4-09FF-45CC-A166-085F595D8547}" srcOrd="1" destOrd="0" presId="urn:microsoft.com/office/officeart/2005/8/layout/orgChart1"/>
    <dgm:cxn modelId="{A276F709-960D-4470-99CD-E3ADD4F1D94A}" type="presOf" srcId="{C4A3EDCE-3E0B-47B0-AFE0-D37D9031F583}" destId="{01D459A3-95A0-4630-BE69-B83091CE696D}" srcOrd="0" destOrd="0" presId="urn:microsoft.com/office/officeart/2005/8/layout/orgChart1"/>
    <dgm:cxn modelId="{7826E40B-1C48-4182-AF5A-ED1D1CB09EBE}" type="presOf" srcId="{E098F89F-0817-4DAC-9425-B9D6CCA72F2C}" destId="{8612C789-02E7-4A3A-8732-FA27D5300645}" srcOrd="0" destOrd="0" presId="urn:microsoft.com/office/officeart/2005/8/layout/orgChart1"/>
    <dgm:cxn modelId="{5D1B5612-C51F-41F1-A6CE-68869BE0D40C}" type="presOf" srcId="{71E84BF9-A5B1-4039-94FA-E336E06A0E72}" destId="{9BB4D400-153D-47A0-9C2E-4A0DCA720B2A}" srcOrd="1" destOrd="0" presId="urn:microsoft.com/office/officeart/2005/8/layout/orgChart1"/>
    <dgm:cxn modelId="{8C9A8D13-BAB4-4647-A11E-D7F8D5B8710C}" type="presOf" srcId="{31A18663-2E58-4D96-AFB4-7498E08033A1}" destId="{37162C76-F6B7-4A91-90EA-8961D0E1512C}" srcOrd="0" destOrd="0" presId="urn:microsoft.com/office/officeart/2005/8/layout/orgChart1"/>
    <dgm:cxn modelId="{E0EAC218-94CC-40FF-8A2B-D96DF51B6C32}" srcId="{6876E495-04B5-4F29-965F-0C42CA7EAAFC}" destId="{E098F89F-0817-4DAC-9425-B9D6CCA72F2C}" srcOrd="1" destOrd="0" parTransId="{320632C1-8CD3-4A70-9B24-1A5AB3B19B4B}" sibTransId="{70D96419-0F4F-4935-9759-8E356979DE81}"/>
    <dgm:cxn modelId="{6D0D4920-486C-426C-B26E-764E97303E8A}" srcId="{75E9C7BE-3869-40A6-9839-44BEA3E6134B}" destId="{C4A3EDCE-3E0B-47B0-AFE0-D37D9031F583}" srcOrd="1" destOrd="0" parTransId="{5DD97587-E3EC-442D-828E-66B180E7EB6D}" sibTransId="{BE2F2B79-0FBB-4C36-8F0F-7F740EA75291}"/>
    <dgm:cxn modelId="{00F0D82E-7AD8-4154-AEE8-B4D8184CF787}" srcId="{6876E495-04B5-4F29-965F-0C42CA7EAAFC}" destId="{97CC04BC-0CFC-40DE-AC62-B4ED3FF93320}" srcOrd="2" destOrd="0" parTransId="{6B4E1E59-F55A-4C54-9D6C-EAA14438F5DA}" sibTransId="{19400B83-5EBD-4B49-AA06-3F065384E086}"/>
    <dgm:cxn modelId="{A0985C3E-EB12-47DC-AA41-2F6C88E3A2F8}" type="presOf" srcId="{4C6DDB59-E8D5-4216-8319-B139C8A8057F}" destId="{54C15327-BBC9-4A32-9047-C8D1A42528CC}" srcOrd="0" destOrd="0" presId="urn:microsoft.com/office/officeart/2005/8/layout/orgChart1"/>
    <dgm:cxn modelId="{1E95BC5D-246E-43D8-B5B2-F13DA5F1F474}" type="presOf" srcId="{D15BA367-EA4A-4220-838E-5E28CFE5B019}" destId="{00EBEA0D-F7AF-4C6F-A47C-6657EFDB54C1}" srcOrd="0" destOrd="0" presId="urn:microsoft.com/office/officeart/2005/8/layout/orgChart1"/>
    <dgm:cxn modelId="{1CB6CB42-DF3E-494F-B9E2-59F7E3D7A6AD}" srcId="{75E9C7BE-3869-40A6-9839-44BEA3E6134B}" destId="{D15BA367-EA4A-4220-838E-5E28CFE5B019}" srcOrd="2" destOrd="0" parTransId="{1E123DE1-74DB-43F4-B295-BE625C9CD620}" sibTransId="{FD9A0DD2-B809-4552-ACB4-B89DE5D5A450}"/>
    <dgm:cxn modelId="{48290263-BF69-43E2-9809-A1CB10E1958C}" type="presOf" srcId="{7B6A2CB9-A409-41DA-B466-101C293201B6}" destId="{B9C28F84-0968-450D-B69C-8E9393C6904E}" srcOrd="0" destOrd="0" presId="urn:microsoft.com/office/officeart/2005/8/layout/orgChart1"/>
    <dgm:cxn modelId="{B03C0964-FE43-493F-8D96-AFD5AA10BC57}" type="presOf" srcId="{E098F89F-0817-4DAC-9425-B9D6CCA72F2C}" destId="{68F22AD0-9974-462C-844C-D000C21B455D}" srcOrd="1" destOrd="0" presId="urn:microsoft.com/office/officeart/2005/8/layout/orgChart1"/>
    <dgm:cxn modelId="{E4CD0C4A-9CBC-4DDC-8641-A7CE665B7B1D}" type="presOf" srcId="{4C6DDB59-E8D5-4216-8319-B139C8A8057F}" destId="{39FEADC6-0848-4A93-B17F-41A72B85BB93}" srcOrd="1" destOrd="0" presId="urn:microsoft.com/office/officeart/2005/8/layout/orgChart1"/>
    <dgm:cxn modelId="{88CFF34D-EA6A-410B-A40B-507BC0C25938}" type="presOf" srcId="{49E2FE8B-DD48-4105-8563-4DA5395AA52F}" destId="{43DB9169-7A5B-4FCA-8F84-BDC3E8F44402}" srcOrd="0" destOrd="0" presId="urn:microsoft.com/office/officeart/2005/8/layout/orgChart1"/>
    <dgm:cxn modelId="{DF931A50-E1ED-48B6-A6AE-3C896CFFB6D5}" srcId="{97CC04BC-0CFC-40DE-AC62-B4ED3FF93320}" destId="{2C0A7B96-3C8D-4E65-9017-7D80552A7A44}" srcOrd="1" destOrd="0" parTransId="{7B6A2CB9-A409-41DA-B466-101C293201B6}" sibTransId="{DC816AA7-B411-4F99-8E38-B49D36D9071A}"/>
    <dgm:cxn modelId="{12DB3254-9DD3-4FA0-B19E-9BF9067238E4}" type="presOf" srcId="{1E123DE1-74DB-43F4-B295-BE625C9CD620}" destId="{A11351C3-D588-488F-B581-481D5AC5696C}" srcOrd="0" destOrd="0" presId="urn:microsoft.com/office/officeart/2005/8/layout/orgChart1"/>
    <dgm:cxn modelId="{34343E54-9355-43FD-B9BD-79D7D52E6A8A}" type="presOf" srcId="{B1B48346-E927-4AF9-9356-6CFDCAF6040A}" destId="{CF29595B-3953-4509-BA0B-01F6E4BBBAFE}" srcOrd="0" destOrd="0" presId="urn:microsoft.com/office/officeart/2005/8/layout/orgChart1"/>
    <dgm:cxn modelId="{09026F57-2459-480B-A1A3-459CB082CAA8}" type="presOf" srcId="{C4A3EDCE-3E0B-47B0-AFE0-D37D9031F583}" destId="{CD89FB38-6C36-49E6-B579-BFD3BB6E3D93}" srcOrd="1" destOrd="0" presId="urn:microsoft.com/office/officeart/2005/8/layout/orgChart1"/>
    <dgm:cxn modelId="{C72F1A80-D3D9-46A8-ABE5-7735ABF46D8C}" srcId="{97CC04BC-0CFC-40DE-AC62-B4ED3FF93320}" destId="{9A5A6C4A-7629-4C66-88D9-92CFC406E03A}" srcOrd="0" destOrd="0" parTransId="{F34353C9-2E6B-4019-941F-B55A55FD167D}" sibTransId="{1F5C082A-85B6-4BF7-9D9F-F45C4FFC0BE3}"/>
    <dgm:cxn modelId="{C6C62D86-D3F0-4CFE-8214-424223597725}" type="presOf" srcId="{31A18663-2E58-4D96-AFB4-7498E08033A1}" destId="{5ABAD5E3-9A23-42B9-B678-3F83756EE381}" srcOrd="1" destOrd="0" presId="urn:microsoft.com/office/officeart/2005/8/layout/orgChart1"/>
    <dgm:cxn modelId="{19B9BC89-3C1C-4A3B-9E3A-48F74BE6EE12}" srcId="{E098F89F-0817-4DAC-9425-B9D6CCA72F2C}" destId="{31A18663-2E58-4D96-AFB4-7498E08033A1}" srcOrd="1" destOrd="0" parTransId="{9F7FE2DE-D15D-4A05-954B-DC817B03B50A}" sibTransId="{184634C6-5B9D-405F-BD01-F1503391183D}"/>
    <dgm:cxn modelId="{FE4C659D-A3C5-488C-8C82-7D00F5E70103}" type="presOf" srcId="{2C0A7B96-3C8D-4E65-9017-7D80552A7A44}" destId="{933B5876-E9B0-4086-BFEA-BEB055ED67D3}" srcOrd="1" destOrd="0" presId="urn:microsoft.com/office/officeart/2005/8/layout/orgChart1"/>
    <dgm:cxn modelId="{A70B349E-43B4-4950-BC7F-CE2772A97CB4}" type="presOf" srcId="{97CC04BC-0CFC-40DE-AC62-B4ED3FF93320}" destId="{7FD95758-19F7-4A16-B425-A60481275691}" srcOrd="0" destOrd="0" presId="urn:microsoft.com/office/officeart/2005/8/layout/orgChart1"/>
    <dgm:cxn modelId="{35FBD1A5-CC47-460B-B830-C006A903C061}" type="presOf" srcId="{9A5A6C4A-7629-4C66-88D9-92CFC406E03A}" destId="{EE281F28-7805-4F69-85E2-2E30AE54F8AF}" srcOrd="0" destOrd="0" presId="urn:microsoft.com/office/officeart/2005/8/layout/orgChart1"/>
    <dgm:cxn modelId="{0AB572A6-7868-4A5E-8FB0-BA0963DA3C83}" type="presOf" srcId="{D15BA367-EA4A-4220-838E-5E28CFE5B019}" destId="{5949374A-0117-4864-8389-C6EC39B183CF}" srcOrd="1" destOrd="0" presId="urn:microsoft.com/office/officeart/2005/8/layout/orgChart1"/>
    <dgm:cxn modelId="{29AED9AB-255D-4527-B0AF-EFE526C50723}" srcId="{E098F89F-0817-4DAC-9425-B9D6CCA72F2C}" destId="{71E84BF9-A5B1-4039-94FA-E336E06A0E72}" srcOrd="0" destOrd="0" parTransId="{B1B48346-E927-4AF9-9356-6CFDCAF6040A}" sibTransId="{8DDA5B2E-D490-4DBE-B65E-1378F2D83D6F}"/>
    <dgm:cxn modelId="{D30B95BA-F71B-43A8-A1EE-1ACB833F0908}" type="presOf" srcId="{5DD97587-E3EC-442D-828E-66B180E7EB6D}" destId="{B480817E-1918-4B60-BB57-32B2EF80A6D3}" srcOrd="0" destOrd="0" presId="urn:microsoft.com/office/officeart/2005/8/layout/orgChart1"/>
    <dgm:cxn modelId="{6D11A3BD-AB25-4853-A6A6-C8AE1D8A933D}" type="presOf" srcId="{6876E495-04B5-4F29-965F-0C42CA7EAAFC}" destId="{B2569371-8DC9-417D-85F7-5B4689A1124E}" srcOrd="0" destOrd="0" presId="urn:microsoft.com/office/officeart/2005/8/layout/orgChart1"/>
    <dgm:cxn modelId="{B388CEBE-8C65-4998-8881-692A480D436B}" type="presOf" srcId="{9A5A6C4A-7629-4C66-88D9-92CFC406E03A}" destId="{60D52DB6-F3C6-4A1B-B044-06201CC5BF66}" srcOrd="1" destOrd="0" presId="urn:microsoft.com/office/officeart/2005/8/layout/orgChart1"/>
    <dgm:cxn modelId="{BE655FC1-0507-4215-B52A-49ED0DE85E05}" type="presOf" srcId="{2C0A7B96-3C8D-4E65-9017-7D80552A7A44}" destId="{41EAC1B5-AB1C-40C3-8B67-E69270B35FA7}" srcOrd="0" destOrd="0" presId="urn:microsoft.com/office/officeart/2005/8/layout/orgChart1"/>
    <dgm:cxn modelId="{209BA7C4-5494-4C54-8188-42932D3713B6}" type="presOf" srcId="{71E84BF9-A5B1-4039-94FA-E336E06A0E72}" destId="{6F04B045-8FE1-4605-BFC2-DE0790FD5F57}" srcOrd="0" destOrd="0" presId="urn:microsoft.com/office/officeart/2005/8/layout/orgChart1"/>
    <dgm:cxn modelId="{C34603C5-E8DF-4D76-8582-2AEDC83A0112}" srcId="{6876E495-04B5-4F29-965F-0C42CA7EAAFC}" destId="{75E9C7BE-3869-40A6-9839-44BEA3E6134B}" srcOrd="0" destOrd="0" parTransId="{AD1EFE2B-B1FB-4085-9DF3-5D38C6C73F17}" sibTransId="{5C890B66-C374-4594-8B0E-9EE3D89D6D91}"/>
    <dgm:cxn modelId="{6C0783D4-973E-40CC-A948-8D388F2FFECE}" srcId="{75E9C7BE-3869-40A6-9839-44BEA3E6134B}" destId="{4C6DDB59-E8D5-4216-8319-B139C8A8057F}" srcOrd="0" destOrd="0" parTransId="{49E2FE8B-DD48-4105-8563-4DA5395AA52F}" sibTransId="{0B39BB95-72AF-4A9D-BD0D-E1FE1632C885}"/>
    <dgm:cxn modelId="{F78CADD6-C424-411C-B2AF-C9850941083A}" type="presOf" srcId="{F34353C9-2E6B-4019-941F-B55A55FD167D}" destId="{C3400B81-D74A-4AAB-ACE5-BF333C378EA1}" srcOrd="0" destOrd="0" presId="urn:microsoft.com/office/officeart/2005/8/layout/orgChart1"/>
    <dgm:cxn modelId="{ADD281DE-D20C-46A2-9FDC-2E2800F9C365}" type="presOf" srcId="{9F7FE2DE-D15D-4A05-954B-DC817B03B50A}" destId="{2FE47A7F-24D2-4274-B67E-6281CCCA1995}" srcOrd="0" destOrd="0" presId="urn:microsoft.com/office/officeart/2005/8/layout/orgChart1"/>
    <dgm:cxn modelId="{48FF1BF9-7725-486F-B223-3090D2ADA384}" type="presOf" srcId="{75E9C7BE-3869-40A6-9839-44BEA3E6134B}" destId="{D51B1DD5-43A0-476F-85D6-A74ECA606047}" srcOrd="0" destOrd="0" presId="urn:microsoft.com/office/officeart/2005/8/layout/orgChart1"/>
    <dgm:cxn modelId="{F7036DAA-4C3B-4B18-B770-8AB90709403B}" type="presParOf" srcId="{B2569371-8DC9-417D-85F7-5B4689A1124E}" destId="{9E7BF466-2068-4FBF-ACE4-4E977B8D7134}" srcOrd="0" destOrd="0" presId="urn:microsoft.com/office/officeart/2005/8/layout/orgChart1"/>
    <dgm:cxn modelId="{7593DF98-32F1-41AF-A2E9-51553E8BC61C}" type="presParOf" srcId="{9E7BF466-2068-4FBF-ACE4-4E977B8D7134}" destId="{6D6B332D-66BC-46D0-921D-A56CCB41E48D}" srcOrd="0" destOrd="0" presId="urn:microsoft.com/office/officeart/2005/8/layout/orgChart1"/>
    <dgm:cxn modelId="{AABD90BF-16DE-43A0-9150-1442CA07F596}" type="presParOf" srcId="{6D6B332D-66BC-46D0-921D-A56CCB41E48D}" destId="{D51B1DD5-43A0-476F-85D6-A74ECA606047}" srcOrd="0" destOrd="0" presId="urn:microsoft.com/office/officeart/2005/8/layout/orgChart1"/>
    <dgm:cxn modelId="{35CF1107-CBA3-4166-B136-94BB2EAF3427}" type="presParOf" srcId="{6D6B332D-66BC-46D0-921D-A56CCB41E48D}" destId="{2DDA8979-051B-4BB4-8C46-1E08FBD2D980}" srcOrd="1" destOrd="0" presId="urn:microsoft.com/office/officeart/2005/8/layout/orgChart1"/>
    <dgm:cxn modelId="{7DCEB68E-A42A-44B6-A671-5F5FCC16B347}" type="presParOf" srcId="{9E7BF466-2068-4FBF-ACE4-4E977B8D7134}" destId="{0796E900-8271-4A05-90AC-20BE8A083361}" srcOrd="1" destOrd="0" presId="urn:microsoft.com/office/officeart/2005/8/layout/orgChart1"/>
    <dgm:cxn modelId="{0715E084-1386-44EB-AC8A-51621132C1F6}" type="presParOf" srcId="{0796E900-8271-4A05-90AC-20BE8A083361}" destId="{43DB9169-7A5B-4FCA-8F84-BDC3E8F44402}" srcOrd="0" destOrd="0" presId="urn:microsoft.com/office/officeart/2005/8/layout/orgChart1"/>
    <dgm:cxn modelId="{A32AB243-0514-405F-B498-76BFAC3F509A}" type="presParOf" srcId="{0796E900-8271-4A05-90AC-20BE8A083361}" destId="{3088B1D9-E43D-414E-A95D-B8F3E86E805B}" srcOrd="1" destOrd="0" presId="urn:microsoft.com/office/officeart/2005/8/layout/orgChart1"/>
    <dgm:cxn modelId="{B69886F8-A47F-44FB-BD5A-4A142DD9FE4A}" type="presParOf" srcId="{3088B1D9-E43D-414E-A95D-B8F3E86E805B}" destId="{4119E163-BBCF-4F46-AEB1-0B8ED7627ADD}" srcOrd="0" destOrd="0" presId="urn:microsoft.com/office/officeart/2005/8/layout/orgChart1"/>
    <dgm:cxn modelId="{BF6A2FE4-F2F2-4613-9809-8A3D056C82DC}" type="presParOf" srcId="{4119E163-BBCF-4F46-AEB1-0B8ED7627ADD}" destId="{54C15327-BBC9-4A32-9047-C8D1A42528CC}" srcOrd="0" destOrd="0" presId="urn:microsoft.com/office/officeart/2005/8/layout/orgChart1"/>
    <dgm:cxn modelId="{85BF637C-5CEB-409D-8FF9-B3140E27B606}" type="presParOf" srcId="{4119E163-BBCF-4F46-AEB1-0B8ED7627ADD}" destId="{39FEADC6-0848-4A93-B17F-41A72B85BB93}" srcOrd="1" destOrd="0" presId="urn:microsoft.com/office/officeart/2005/8/layout/orgChart1"/>
    <dgm:cxn modelId="{39F76CC1-51C6-4104-8E70-38DF9E8F829E}" type="presParOf" srcId="{3088B1D9-E43D-414E-A95D-B8F3E86E805B}" destId="{20120BC1-4842-4CE0-9A74-FB2723D1E9F3}" srcOrd="1" destOrd="0" presId="urn:microsoft.com/office/officeart/2005/8/layout/orgChart1"/>
    <dgm:cxn modelId="{FDADE9DC-98D6-4BE5-B105-128EE6578C53}" type="presParOf" srcId="{3088B1D9-E43D-414E-A95D-B8F3E86E805B}" destId="{5A6AB416-F60B-40D5-B475-BD5A76F846DB}" srcOrd="2" destOrd="0" presId="urn:microsoft.com/office/officeart/2005/8/layout/orgChart1"/>
    <dgm:cxn modelId="{EC88F3D2-4737-45FF-B68E-0134E16A3DDC}" type="presParOf" srcId="{0796E900-8271-4A05-90AC-20BE8A083361}" destId="{B480817E-1918-4B60-BB57-32B2EF80A6D3}" srcOrd="2" destOrd="0" presId="urn:microsoft.com/office/officeart/2005/8/layout/orgChart1"/>
    <dgm:cxn modelId="{7146D7F3-2239-42DA-9F9B-FA8DDFCC6D26}" type="presParOf" srcId="{0796E900-8271-4A05-90AC-20BE8A083361}" destId="{631DDB88-A1D8-4630-9429-68AF910EEC0F}" srcOrd="3" destOrd="0" presId="urn:microsoft.com/office/officeart/2005/8/layout/orgChart1"/>
    <dgm:cxn modelId="{5C60CD5F-5C2C-4632-B2B7-340D551C7246}" type="presParOf" srcId="{631DDB88-A1D8-4630-9429-68AF910EEC0F}" destId="{DCC87240-D9C9-4A51-8784-B2BC337D0BC6}" srcOrd="0" destOrd="0" presId="urn:microsoft.com/office/officeart/2005/8/layout/orgChart1"/>
    <dgm:cxn modelId="{E74F2C24-0139-4401-AD3A-DC0A39941B80}" type="presParOf" srcId="{DCC87240-D9C9-4A51-8784-B2BC337D0BC6}" destId="{01D459A3-95A0-4630-BE69-B83091CE696D}" srcOrd="0" destOrd="0" presId="urn:microsoft.com/office/officeart/2005/8/layout/orgChart1"/>
    <dgm:cxn modelId="{AA656C56-8D70-4D38-9AE1-81527A705340}" type="presParOf" srcId="{DCC87240-D9C9-4A51-8784-B2BC337D0BC6}" destId="{CD89FB38-6C36-49E6-B579-BFD3BB6E3D93}" srcOrd="1" destOrd="0" presId="urn:microsoft.com/office/officeart/2005/8/layout/orgChart1"/>
    <dgm:cxn modelId="{81FA2E19-0606-439E-B4BC-67B225D65564}" type="presParOf" srcId="{631DDB88-A1D8-4630-9429-68AF910EEC0F}" destId="{FEADD681-D832-420C-A469-189BAD4EAD4D}" srcOrd="1" destOrd="0" presId="urn:microsoft.com/office/officeart/2005/8/layout/orgChart1"/>
    <dgm:cxn modelId="{9DFD6F41-19C3-475C-9681-B468FFB799B7}" type="presParOf" srcId="{631DDB88-A1D8-4630-9429-68AF910EEC0F}" destId="{EABC12AB-4A42-4BB6-9693-63ED5F9262EA}" srcOrd="2" destOrd="0" presId="urn:microsoft.com/office/officeart/2005/8/layout/orgChart1"/>
    <dgm:cxn modelId="{D7043D73-2F63-427A-8820-E14E69084700}" type="presParOf" srcId="{0796E900-8271-4A05-90AC-20BE8A083361}" destId="{A11351C3-D588-488F-B581-481D5AC5696C}" srcOrd="4" destOrd="0" presId="urn:microsoft.com/office/officeart/2005/8/layout/orgChart1"/>
    <dgm:cxn modelId="{7565DCFF-2914-4700-BD04-D142A809F5B1}" type="presParOf" srcId="{0796E900-8271-4A05-90AC-20BE8A083361}" destId="{429038C4-3222-4F22-B06C-FEBD9C59D263}" srcOrd="5" destOrd="0" presId="urn:microsoft.com/office/officeart/2005/8/layout/orgChart1"/>
    <dgm:cxn modelId="{7B8067B6-0089-4457-8A8A-E9A3272B1906}" type="presParOf" srcId="{429038C4-3222-4F22-B06C-FEBD9C59D263}" destId="{905210CF-DCF5-4F43-A801-1194603B4E74}" srcOrd="0" destOrd="0" presId="urn:microsoft.com/office/officeart/2005/8/layout/orgChart1"/>
    <dgm:cxn modelId="{1F6796C0-A60A-43D6-BC03-C3B5858EA349}" type="presParOf" srcId="{905210CF-DCF5-4F43-A801-1194603B4E74}" destId="{00EBEA0D-F7AF-4C6F-A47C-6657EFDB54C1}" srcOrd="0" destOrd="0" presId="urn:microsoft.com/office/officeart/2005/8/layout/orgChart1"/>
    <dgm:cxn modelId="{37FB2DB3-176C-4C97-A70F-716866EA8FD0}" type="presParOf" srcId="{905210CF-DCF5-4F43-A801-1194603B4E74}" destId="{5949374A-0117-4864-8389-C6EC39B183CF}" srcOrd="1" destOrd="0" presId="urn:microsoft.com/office/officeart/2005/8/layout/orgChart1"/>
    <dgm:cxn modelId="{BA787F38-E72B-41A9-9060-4E8DB2EE894F}" type="presParOf" srcId="{429038C4-3222-4F22-B06C-FEBD9C59D263}" destId="{8BF73509-CDA7-49D2-AFB6-4E817C032161}" srcOrd="1" destOrd="0" presId="urn:microsoft.com/office/officeart/2005/8/layout/orgChart1"/>
    <dgm:cxn modelId="{64EFEFCC-F024-473F-A6D6-0D1CF9D3A73F}" type="presParOf" srcId="{429038C4-3222-4F22-B06C-FEBD9C59D263}" destId="{6DFF0C3C-4572-46BD-AEEB-C388DBB68FF0}" srcOrd="2" destOrd="0" presId="urn:microsoft.com/office/officeart/2005/8/layout/orgChart1"/>
    <dgm:cxn modelId="{E338D32F-F01D-4668-865B-F0B332F8979A}" type="presParOf" srcId="{9E7BF466-2068-4FBF-ACE4-4E977B8D7134}" destId="{BF61E09D-DA67-4FEC-BC36-190C287D86E8}" srcOrd="2" destOrd="0" presId="urn:microsoft.com/office/officeart/2005/8/layout/orgChart1"/>
    <dgm:cxn modelId="{3B44C38E-0BDE-4246-9E04-2FA2B35B526A}" type="presParOf" srcId="{B2569371-8DC9-417D-85F7-5B4689A1124E}" destId="{54048664-CC83-4230-8920-8CD73DA24487}" srcOrd="1" destOrd="0" presId="urn:microsoft.com/office/officeart/2005/8/layout/orgChart1"/>
    <dgm:cxn modelId="{082105D6-5696-4055-9D47-07C528BFBCC8}" type="presParOf" srcId="{54048664-CC83-4230-8920-8CD73DA24487}" destId="{1ACF4EE0-CA61-4C5B-88B0-1A80C26CA308}" srcOrd="0" destOrd="0" presId="urn:microsoft.com/office/officeart/2005/8/layout/orgChart1"/>
    <dgm:cxn modelId="{179677EC-6697-4B52-BCBD-5820C5E21D1F}" type="presParOf" srcId="{1ACF4EE0-CA61-4C5B-88B0-1A80C26CA308}" destId="{8612C789-02E7-4A3A-8732-FA27D5300645}" srcOrd="0" destOrd="0" presId="urn:microsoft.com/office/officeart/2005/8/layout/orgChart1"/>
    <dgm:cxn modelId="{AD8B3C14-9389-4683-9E95-F8A416D414C5}" type="presParOf" srcId="{1ACF4EE0-CA61-4C5B-88B0-1A80C26CA308}" destId="{68F22AD0-9974-462C-844C-D000C21B455D}" srcOrd="1" destOrd="0" presId="urn:microsoft.com/office/officeart/2005/8/layout/orgChart1"/>
    <dgm:cxn modelId="{2C04F0B5-7C36-41AE-87C9-FAD7E58AED83}" type="presParOf" srcId="{54048664-CC83-4230-8920-8CD73DA24487}" destId="{B9EF6D61-2EAE-4891-A5D8-23897A4CC342}" srcOrd="1" destOrd="0" presId="urn:microsoft.com/office/officeart/2005/8/layout/orgChart1"/>
    <dgm:cxn modelId="{F29FA807-1701-4A2D-B5B5-CFEC970DEB37}" type="presParOf" srcId="{B9EF6D61-2EAE-4891-A5D8-23897A4CC342}" destId="{CF29595B-3953-4509-BA0B-01F6E4BBBAFE}" srcOrd="0" destOrd="0" presId="urn:microsoft.com/office/officeart/2005/8/layout/orgChart1"/>
    <dgm:cxn modelId="{23F6D5C4-CABB-443C-9452-6EC749D019B3}" type="presParOf" srcId="{B9EF6D61-2EAE-4891-A5D8-23897A4CC342}" destId="{E79E7E34-E4FE-4A4F-A2E6-42B875640A96}" srcOrd="1" destOrd="0" presId="urn:microsoft.com/office/officeart/2005/8/layout/orgChart1"/>
    <dgm:cxn modelId="{1EB7804F-CB3D-479F-BA46-03FD1E1ACAA4}" type="presParOf" srcId="{E79E7E34-E4FE-4A4F-A2E6-42B875640A96}" destId="{09FE5A0F-AD34-4FF2-8820-578920BBB2C4}" srcOrd="0" destOrd="0" presId="urn:microsoft.com/office/officeart/2005/8/layout/orgChart1"/>
    <dgm:cxn modelId="{0441A2F3-F2CA-4C80-9097-50CBC726DE10}" type="presParOf" srcId="{09FE5A0F-AD34-4FF2-8820-578920BBB2C4}" destId="{6F04B045-8FE1-4605-BFC2-DE0790FD5F57}" srcOrd="0" destOrd="0" presId="urn:microsoft.com/office/officeart/2005/8/layout/orgChart1"/>
    <dgm:cxn modelId="{3B359166-3902-4324-86EC-032B59582A87}" type="presParOf" srcId="{09FE5A0F-AD34-4FF2-8820-578920BBB2C4}" destId="{9BB4D400-153D-47A0-9C2E-4A0DCA720B2A}" srcOrd="1" destOrd="0" presId="urn:microsoft.com/office/officeart/2005/8/layout/orgChart1"/>
    <dgm:cxn modelId="{9CFE5515-3E1C-43D1-8CA0-4F78147B4510}" type="presParOf" srcId="{E79E7E34-E4FE-4A4F-A2E6-42B875640A96}" destId="{E9960208-D004-43EE-A861-DC9A94DCC1EA}" srcOrd="1" destOrd="0" presId="urn:microsoft.com/office/officeart/2005/8/layout/orgChart1"/>
    <dgm:cxn modelId="{EF1B3EC4-A301-4FBA-9318-D20F02CCFDE9}" type="presParOf" srcId="{E79E7E34-E4FE-4A4F-A2E6-42B875640A96}" destId="{A59743A1-A01E-4B39-9DF9-78BF36CEC11B}" srcOrd="2" destOrd="0" presId="urn:microsoft.com/office/officeart/2005/8/layout/orgChart1"/>
    <dgm:cxn modelId="{F336B594-E75B-4278-9090-056F563009FA}" type="presParOf" srcId="{B9EF6D61-2EAE-4891-A5D8-23897A4CC342}" destId="{2FE47A7F-24D2-4274-B67E-6281CCCA1995}" srcOrd="2" destOrd="0" presId="urn:microsoft.com/office/officeart/2005/8/layout/orgChart1"/>
    <dgm:cxn modelId="{F9960A6C-8712-49A7-91AF-B716CF719328}" type="presParOf" srcId="{B9EF6D61-2EAE-4891-A5D8-23897A4CC342}" destId="{6879A27B-8913-4971-849A-8D545A878A6A}" srcOrd="3" destOrd="0" presId="urn:microsoft.com/office/officeart/2005/8/layout/orgChart1"/>
    <dgm:cxn modelId="{6D059C4D-D8F4-49C6-8F69-3665349E21DE}" type="presParOf" srcId="{6879A27B-8913-4971-849A-8D545A878A6A}" destId="{50527507-5D4D-4431-89B0-40AB1F614AD0}" srcOrd="0" destOrd="0" presId="urn:microsoft.com/office/officeart/2005/8/layout/orgChart1"/>
    <dgm:cxn modelId="{A44BD06D-620B-47A3-A36A-A5D9D28A3584}" type="presParOf" srcId="{50527507-5D4D-4431-89B0-40AB1F614AD0}" destId="{37162C76-F6B7-4A91-90EA-8961D0E1512C}" srcOrd="0" destOrd="0" presId="urn:microsoft.com/office/officeart/2005/8/layout/orgChart1"/>
    <dgm:cxn modelId="{CCB036DC-868C-4F47-BD97-805C40DFECAC}" type="presParOf" srcId="{50527507-5D4D-4431-89B0-40AB1F614AD0}" destId="{5ABAD5E3-9A23-42B9-B678-3F83756EE381}" srcOrd="1" destOrd="0" presId="urn:microsoft.com/office/officeart/2005/8/layout/orgChart1"/>
    <dgm:cxn modelId="{AAED1FE6-CCB6-4A4E-BAD5-56FFD957D952}" type="presParOf" srcId="{6879A27B-8913-4971-849A-8D545A878A6A}" destId="{64812737-432B-4249-A738-96D084EF0DBB}" srcOrd="1" destOrd="0" presId="urn:microsoft.com/office/officeart/2005/8/layout/orgChart1"/>
    <dgm:cxn modelId="{B7EC1273-7AD7-4D22-9F6E-BCF1E274564C}" type="presParOf" srcId="{6879A27B-8913-4971-849A-8D545A878A6A}" destId="{23A39C44-4A75-4078-B230-5F5BB69C2A11}" srcOrd="2" destOrd="0" presId="urn:microsoft.com/office/officeart/2005/8/layout/orgChart1"/>
    <dgm:cxn modelId="{49302A57-7FAD-4095-B9BF-A7ED56EE3766}" type="presParOf" srcId="{54048664-CC83-4230-8920-8CD73DA24487}" destId="{5E166C8E-4C07-4E63-8A52-EA2BBAEA258B}" srcOrd="2" destOrd="0" presId="urn:microsoft.com/office/officeart/2005/8/layout/orgChart1"/>
    <dgm:cxn modelId="{B6A42FCA-C0F9-4962-955A-00FC525D9BBE}" type="presParOf" srcId="{B2569371-8DC9-417D-85F7-5B4689A1124E}" destId="{FD37DBBF-8E04-4B16-93F5-77866F56B44A}" srcOrd="2" destOrd="0" presId="urn:microsoft.com/office/officeart/2005/8/layout/orgChart1"/>
    <dgm:cxn modelId="{BE9F3DAF-6AEB-4DF3-A1F7-C8A31ED5BCD4}" type="presParOf" srcId="{FD37DBBF-8E04-4B16-93F5-77866F56B44A}" destId="{C8C2F55C-539D-415C-A495-7224E0B9D835}" srcOrd="0" destOrd="0" presId="urn:microsoft.com/office/officeart/2005/8/layout/orgChart1"/>
    <dgm:cxn modelId="{F4201192-80E1-420F-8655-BE29F5033193}" type="presParOf" srcId="{C8C2F55C-539D-415C-A495-7224E0B9D835}" destId="{7FD95758-19F7-4A16-B425-A60481275691}" srcOrd="0" destOrd="0" presId="urn:microsoft.com/office/officeart/2005/8/layout/orgChart1"/>
    <dgm:cxn modelId="{1799B904-F33F-421E-988D-2998501F6F64}" type="presParOf" srcId="{C8C2F55C-539D-415C-A495-7224E0B9D835}" destId="{F072DFA4-09FF-45CC-A166-085F595D8547}" srcOrd="1" destOrd="0" presId="urn:microsoft.com/office/officeart/2005/8/layout/orgChart1"/>
    <dgm:cxn modelId="{CEADFC3E-567A-4EEE-8D82-844EE35A43BA}" type="presParOf" srcId="{FD37DBBF-8E04-4B16-93F5-77866F56B44A}" destId="{F693373C-9B6E-4E95-8D11-F7ADFAC08B91}" srcOrd="1" destOrd="0" presId="urn:microsoft.com/office/officeart/2005/8/layout/orgChart1"/>
    <dgm:cxn modelId="{E88A9F8F-C680-4520-9552-169507553474}" type="presParOf" srcId="{FD37DBBF-8E04-4B16-93F5-77866F56B44A}" destId="{3E5723DE-E529-4FBD-8693-3979640EB230}" srcOrd="2" destOrd="0" presId="urn:microsoft.com/office/officeart/2005/8/layout/orgChart1"/>
    <dgm:cxn modelId="{ECF39183-3428-4026-9BBC-ABE02719C70D}" type="presParOf" srcId="{3E5723DE-E529-4FBD-8693-3979640EB230}" destId="{C3400B81-D74A-4AAB-ACE5-BF333C378EA1}" srcOrd="0" destOrd="0" presId="urn:microsoft.com/office/officeart/2005/8/layout/orgChart1"/>
    <dgm:cxn modelId="{FC4C6EF4-1D2F-4AC0-A4D5-482C1038814A}" type="presParOf" srcId="{3E5723DE-E529-4FBD-8693-3979640EB230}" destId="{3EBA8E5A-CE07-4D4C-A68F-39FD05EF7D8E}" srcOrd="1" destOrd="0" presId="urn:microsoft.com/office/officeart/2005/8/layout/orgChart1"/>
    <dgm:cxn modelId="{E8ECF635-8DA3-4235-AE7F-2F3FF7CD1C06}" type="presParOf" srcId="{3EBA8E5A-CE07-4D4C-A68F-39FD05EF7D8E}" destId="{76047F49-67DE-4700-943D-121C0D6E22A7}" srcOrd="0" destOrd="0" presId="urn:microsoft.com/office/officeart/2005/8/layout/orgChart1"/>
    <dgm:cxn modelId="{3C67FDDE-C833-4F5B-9DC8-BDF5720B15F3}" type="presParOf" srcId="{76047F49-67DE-4700-943D-121C0D6E22A7}" destId="{EE281F28-7805-4F69-85E2-2E30AE54F8AF}" srcOrd="0" destOrd="0" presId="urn:microsoft.com/office/officeart/2005/8/layout/orgChart1"/>
    <dgm:cxn modelId="{EA3B0BA4-4D7F-43DD-A815-7C0492927A36}" type="presParOf" srcId="{76047F49-67DE-4700-943D-121C0D6E22A7}" destId="{60D52DB6-F3C6-4A1B-B044-06201CC5BF66}" srcOrd="1" destOrd="0" presId="urn:microsoft.com/office/officeart/2005/8/layout/orgChart1"/>
    <dgm:cxn modelId="{5A4630CC-F533-46F0-9EA0-7D4838DA7646}" type="presParOf" srcId="{3EBA8E5A-CE07-4D4C-A68F-39FD05EF7D8E}" destId="{A29AC7F2-2854-460C-99B8-B3F6D10A827E}" srcOrd="1" destOrd="0" presId="urn:microsoft.com/office/officeart/2005/8/layout/orgChart1"/>
    <dgm:cxn modelId="{3DDCC255-7034-4D61-AD8E-8303A3A5590D}" type="presParOf" srcId="{3EBA8E5A-CE07-4D4C-A68F-39FD05EF7D8E}" destId="{F7EEE0E4-7712-484F-816C-062C58922149}" srcOrd="2" destOrd="0" presId="urn:microsoft.com/office/officeart/2005/8/layout/orgChart1"/>
    <dgm:cxn modelId="{05284130-396D-4CBF-A887-EED1E60558D1}" type="presParOf" srcId="{3E5723DE-E529-4FBD-8693-3979640EB230}" destId="{B9C28F84-0968-450D-B69C-8E9393C6904E}" srcOrd="2" destOrd="0" presId="urn:microsoft.com/office/officeart/2005/8/layout/orgChart1"/>
    <dgm:cxn modelId="{D9FBCDBB-8021-4605-B300-6D94B3B7B70F}" type="presParOf" srcId="{3E5723DE-E529-4FBD-8693-3979640EB230}" destId="{F6E6BB34-3C80-4841-AD5B-2B5D377ADD63}" srcOrd="3" destOrd="0" presId="urn:microsoft.com/office/officeart/2005/8/layout/orgChart1"/>
    <dgm:cxn modelId="{932F919F-E937-4AE0-A0FD-F5079728DC1D}" type="presParOf" srcId="{F6E6BB34-3C80-4841-AD5B-2B5D377ADD63}" destId="{F6EBD06C-1EA8-421D-ABFF-AEDACAD2E0CB}" srcOrd="0" destOrd="0" presId="urn:microsoft.com/office/officeart/2005/8/layout/orgChart1"/>
    <dgm:cxn modelId="{43670DFB-E778-40CD-8A54-73D5B8E3292B}" type="presParOf" srcId="{F6EBD06C-1EA8-421D-ABFF-AEDACAD2E0CB}" destId="{41EAC1B5-AB1C-40C3-8B67-E69270B35FA7}" srcOrd="0" destOrd="0" presId="urn:microsoft.com/office/officeart/2005/8/layout/orgChart1"/>
    <dgm:cxn modelId="{61F801BE-7AE0-46AD-9430-ADC90D3374DF}" type="presParOf" srcId="{F6EBD06C-1EA8-421D-ABFF-AEDACAD2E0CB}" destId="{933B5876-E9B0-4086-BFEA-BEB055ED67D3}" srcOrd="1" destOrd="0" presId="urn:microsoft.com/office/officeart/2005/8/layout/orgChart1"/>
    <dgm:cxn modelId="{065F4EC2-1825-4267-BB63-90BC42D894C3}" type="presParOf" srcId="{F6E6BB34-3C80-4841-AD5B-2B5D377ADD63}" destId="{EA14F553-3720-4AF3-8454-9FA47E5130B3}" srcOrd="1" destOrd="0" presId="urn:microsoft.com/office/officeart/2005/8/layout/orgChart1"/>
    <dgm:cxn modelId="{E4BDAA54-A71A-4304-B972-04292394E180}" type="presParOf" srcId="{F6E6BB34-3C80-4841-AD5B-2B5D377ADD63}" destId="{D3D56C6E-356F-4352-9FC4-5C5EB06B4C3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28F84-0968-450D-B69C-8E9393C6904E}">
      <dsp:nvSpPr>
        <dsp:cNvPr id="0" name=""/>
        <dsp:cNvSpPr/>
      </dsp:nvSpPr>
      <dsp:spPr>
        <a:xfrm>
          <a:off x="5904857" y="2946250"/>
          <a:ext cx="159111" cy="2520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0639"/>
              </a:lnTo>
              <a:lnTo>
                <a:pt x="159111" y="2520639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400B81-D74A-4AAB-ACE5-BF333C378EA1}">
      <dsp:nvSpPr>
        <dsp:cNvPr id="0" name=""/>
        <dsp:cNvSpPr/>
      </dsp:nvSpPr>
      <dsp:spPr>
        <a:xfrm>
          <a:off x="5465308" y="2946250"/>
          <a:ext cx="439549" cy="2495876"/>
        </a:xfrm>
        <a:custGeom>
          <a:avLst/>
          <a:gdLst/>
          <a:ahLst/>
          <a:cxnLst/>
          <a:rect l="0" t="0" r="0" b="0"/>
          <a:pathLst>
            <a:path>
              <a:moveTo>
                <a:pt x="439549" y="0"/>
              </a:moveTo>
              <a:lnTo>
                <a:pt x="439549" y="2495876"/>
              </a:lnTo>
              <a:lnTo>
                <a:pt x="0" y="2495876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47A7F-24D2-4274-B67E-6281CCCA1995}">
      <dsp:nvSpPr>
        <dsp:cNvPr id="0" name=""/>
        <dsp:cNvSpPr/>
      </dsp:nvSpPr>
      <dsp:spPr>
        <a:xfrm>
          <a:off x="7891439" y="2963230"/>
          <a:ext cx="2729197" cy="465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978"/>
              </a:lnTo>
              <a:lnTo>
                <a:pt x="2729197" y="278978"/>
              </a:lnTo>
              <a:lnTo>
                <a:pt x="2729197" y="465771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29595B-3953-4509-BA0B-01F6E4BBBAFE}">
      <dsp:nvSpPr>
        <dsp:cNvPr id="0" name=""/>
        <dsp:cNvSpPr/>
      </dsp:nvSpPr>
      <dsp:spPr>
        <a:xfrm>
          <a:off x="7841841" y="2963230"/>
          <a:ext cx="91440" cy="667453"/>
        </a:xfrm>
        <a:custGeom>
          <a:avLst/>
          <a:gdLst/>
          <a:ahLst/>
          <a:cxnLst/>
          <a:rect l="0" t="0" r="0" b="0"/>
          <a:pathLst>
            <a:path>
              <a:moveTo>
                <a:pt x="49598" y="0"/>
              </a:moveTo>
              <a:lnTo>
                <a:pt x="49598" y="480661"/>
              </a:lnTo>
              <a:lnTo>
                <a:pt x="45720" y="480661"/>
              </a:lnTo>
              <a:lnTo>
                <a:pt x="45720" y="667453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351C3-D588-488F-B581-481D5AC5696C}">
      <dsp:nvSpPr>
        <dsp:cNvPr id="0" name=""/>
        <dsp:cNvSpPr/>
      </dsp:nvSpPr>
      <dsp:spPr>
        <a:xfrm>
          <a:off x="3658091" y="2833169"/>
          <a:ext cx="554195" cy="690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3245"/>
              </a:lnTo>
              <a:lnTo>
                <a:pt x="554195" y="503245"/>
              </a:lnTo>
              <a:lnTo>
                <a:pt x="554195" y="690038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80817E-1918-4B60-BB57-32B2EF80A6D3}">
      <dsp:nvSpPr>
        <dsp:cNvPr id="0" name=""/>
        <dsp:cNvSpPr/>
      </dsp:nvSpPr>
      <dsp:spPr>
        <a:xfrm>
          <a:off x="2038333" y="2833169"/>
          <a:ext cx="1619757" cy="692083"/>
        </a:xfrm>
        <a:custGeom>
          <a:avLst/>
          <a:gdLst/>
          <a:ahLst/>
          <a:cxnLst/>
          <a:rect l="0" t="0" r="0" b="0"/>
          <a:pathLst>
            <a:path>
              <a:moveTo>
                <a:pt x="1619757" y="0"/>
              </a:moveTo>
              <a:lnTo>
                <a:pt x="1619757" y="505291"/>
              </a:lnTo>
              <a:lnTo>
                <a:pt x="0" y="505291"/>
              </a:lnTo>
              <a:lnTo>
                <a:pt x="0" y="692083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B9169-7A5B-4FCA-8F84-BDC3E8F44402}">
      <dsp:nvSpPr>
        <dsp:cNvPr id="0" name=""/>
        <dsp:cNvSpPr/>
      </dsp:nvSpPr>
      <dsp:spPr>
        <a:xfrm>
          <a:off x="637656" y="2833169"/>
          <a:ext cx="3020435" cy="679835"/>
        </a:xfrm>
        <a:custGeom>
          <a:avLst/>
          <a:gdLst/>
          <a:ahLst/>
          <a:cxnLst/>
          <a:rect l="0" t="0" r="0" b="0"/>
          <a:pathLst>
            <a:path>
              <a:moveTo>
                <a:pt x="3020435" y="0"/>
              </a:moveTo>
              <a:lnTo>
                <a:pt x="3020435" y="493043"/>
              </a:lnTo>
              <a:lnTo>
                <a:pt x="0" y="493043"/>
              </a:lnTo>
              <a:lnTo>
                <a:pt x="0" y="679835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1B1DD5-43A0-476F-85D6-A74ECA606047}">
      <dsp:nvSpPr>
        <dsp:cNvPr id="0" name=""/>
        <dsp:cNvSpPr/>
      </dsp:nvSpPr>
      <dsp:spPr>
        <a:xfrm>
          <a:off x="2768603" y="1943681"/>
          <a:ext cx="1778975" cy="8894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kern="1200" dirty="0"/>
            <a:t>Prevodníky</a:t>
          </a:r>
        </a:p>
      </dsp:txBody>
      <dsp:txXfrm>
        <a:off x="2768603" y="1943681"/>
        <a:ext cx="1778975" cy="889487"/>
      </dsp:txXfrm>
    </dsp:sp>
    <dsp:sp modelId="{54C15327-BBC9-4A32-9047-C8D1A42528CC}">
      <dsp:nvSpPr>
        <dsp:cNvPr id="0" name=""/>
        <dsp:cNvSpPr/>
      </dsp:nvSpPr>
      <dsp:spPr>
        <a:xfrm>
          <a:off x="0" y="3513005"/>
          <a:ext cx="1275312" cy="8894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kern="1200" dirty="0"/>
            <a:t>A/Č</a:t>
          </a:r>
        </a:p>
      </dsp:txBody>
      <dsp:txXfrm>
        <a:off x="0" y="3513005"/>
        <a:ext cx="1275312" cy="889487"/>
      </dsp:txXfrm>
    </dsp:sp>
    <dsp:sp modelId="{01D459A3-95A0-4630-BE69-B83091CE696D}">
      <dsp:nvSpPr>
        <dsp:cNvPr id="0" name=""/>
        <dsp:cNvSpPr/>
      </dsp:nvSpPr>
      <dsp:spPr>
        <a:xfrm>
          <a:off x="1414793" y="3525253"/>
          <a:ext cx="1247079" cy="8894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kern="1200" dirty="0"/>
            <a:t>Č/A</a:t>
          </a:r>
        </a:p>
      </dsp:txBody>
      <dsp:txXfrm>
        <a:off x="1414793" y="3525253"/>
        <a:ext cx="1247079" cy="889487"/>
      </dsp:txXfrm>
    </dsp:sp>
    <dsp:sp modelId="{00EBEA0D-F7AF-4C6F-A47C-6657EFDB54C1}">
      <dsp:nvSpPr>
        <dsp:cNvPr id="0" name=""/>
        <dsp:cNvSpPr/>
      </dsp:nvSpPr>
      <dsp:spPr>
        <a:xfrm>
          <a:off x="3322798" y="3523207"/>
          <a:ext cx="1778975" cy="8894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kern="1200" dirty="0" err="1"/>
            <a:t>Medzisystémové</a:t>
          </a:r>
          <a:endParaRPr lang="sk-SK" sz="2000" kern="1200" dirty="0"/>
        </a:p>
      </dsp:txBody>
      <dsp:txXfrm>
        <a:off x="3322798" y="3523207"/>
        <a:ext cx="1778975" cy="889487"/>
      </dsp:txXfrm>
    </dsp:sp>
    <dsp:sp modelId="{8612C789-02E7-4A3A-8732-FA27D5300645}">
      <dsp:nvSpPr>
        <dsp:cNvPr id="0" name=""/>
        <dsp:cNvSpPr/>
      </dsp:nvSpPr>
      <dsp:spPr>
        <a:xfrm>
          <a:off x="7001951" y="2073742"/>
          <a:ext cx="1778975" cy="8894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kern="1200" dirty="0"/>
            <a:t>Zosilňovače</a:t>
          </a:r>
        </a:p>
      </dsp:txBody>
      <dsp:txXfrm>
        <a:off x="7001951" y="2073742"/>
        <a:ext cx="1778975" cy="889487"/>
      </dsp:txXfrm>
    </dsp:sp>
    <dsp:sp modelId="{6F04B045-8FE1-4605-BFC2-DE0790FD5F57}">
      <dsp:nvSpPr>
        <dsp:cNvPr id="0" name=""/>
        <dsp:cNvSpPr/>
      </dsp:nvSpPr>
      <dsp:spPr>
        <a:xfrm>
          <a:off x="6998073" y="3630684"/>
          <a:ext cx="1778975" cy="8894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kern="1200" dirty="0"/>
            <a:t>Operačné</a:t>
          </a:r>
        </a:p>
      </dsp:txBody>
      <dsp:txXfrm>
        <a:off x="6998073" y="3630684"/>
        <a:ext cx="1778975" cy="889487"/>
      </dsp:txXfrm>
    </dsp:sp>
    <dsp:sp modelId="{37162C76-F6B7-4A91-90EA-8961D0E1512C}">
      <dsp:nvSpPr>
        <dsp:cNvPr id="0" name=""/>
        <dsp:cNvSpPr/>
      </dsp:nvSpPr>
      <dsp:spPr>
        <a:xfrm>
          <a:off x="9731149" y="3429002"/>
          <a:ext cx="1778975" cy="8894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kern="1200" dirty="0"/>
            <a:t>Hydraulické a pneumatické</a:t>
          </a:r>
        </a:p>
      </dsp:txBody>
      <dsp:txXfrm>
        <a:off x="9731149" y="3429002"/>
        <a:ext cx="1778975" cy="889487"/>
      </dsp:txXfrm>
    </dsp:sp>
    <dsp:sp modelId="{7FD95758-19F7-4A16-B425-A60481275691}">
      <dsp:nvSpPr>
        <dsp:cNvPr id="0" name=""/>
        <dsp:cNvSpPr/>
      </dsp:nvSpPr>
      <dsp:spPr>
        <a:xfrm>
          <a:off x="5015369" y="2056762"/>
          <a:ext cx="1778975" cy="8894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kern="1200" dirty="0"/>
            <a:t>Akčné členy</a:t>
          </a:r>
        </a:p>
      </dsp:txBody>
      <dsp:txXfrm>
        <a:off x="5015369" y="2056762"/>
        <a:ext cx="1778975" cy="889487"/>
      </dsp:txXfrm>
    </dsp:sp>
    <dsp:sp modelId="{EE281F28-7805-4F69-85E2-2E30AE54F8AF}">
      <dsp:nvSpPr>
        <dsp:cNvPr id="0" name=""/>
        <dsp:cNvSpPr/>
      </dsp:nvSpPr>
      <dsp:spPr>
        <a:xfrm>
          <a:off x="3686332" y="4997382"/>
          <a:ext cx="1778975" cy="8894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kern="1200" dirty="0"/>
            <a:t>Elektrické</a:t>
          </a:r>
        </a:p>
      </dsp:txBody>
      <dsp:txXfrm>
        <a:off x="3686332" y="4997382"/>
        <a:ext cx="1778975" cy="889487"/>
      </dsp:txXfrm>
    </dsp:sp>
    <dsp:sp modelId="{41EAC1B5-AB1C-40C3-8B67-E69270B35FA7}">
      <dsp:nvSpPr>
        <dsp:cNvPr id="0" name=""/>
        <dsp:cNvSpPr/>
      </dsp:nvSpPr>
      <dsp:spPr>
        <a:xfrm>
          <a:off x="6063969" y="5022146"/>
          <a:ext cx="1778975" cy="8894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kern="1200" dirty="0"/>
            <a:t>Hydraulické a pneumatické</a:t>
          </a:r>
        </a:p>
      </dsp:txBody>
      <dsp:txXfrm>
        <a:off x="6063969" y="5022146"/>
        <a:ext cx="1778975" cy="889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19FA-4951-4516-8C3B-FB33B4C25BF2}" type="datetimeFigureOut">
              <a:rPr lang="sk-SK" smtClean="0"/>
              <a:t>27. 4. 2022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A3E0-9EE0-4891-B4B1-4E791AD440BD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14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19FA-4951-4516-8C3B-FB33B4C25BF2}" type="datetimeFigureOut">
              <a:rPr lang="sk-SK" smtClean="0"/>
              <a:t>27. 4. 2022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A3E0-9EE0-4891-B4B1-4E791AD440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439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19FA-4951-4516-8C3B-FB33B4C25BF2}" type="datetimeFigureOut">
              <a:rPr lang="sk-SK" smtClean="0"/>
              <a:t>27. 4. 2022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A3E0-9EE0-4891-B4B1-4E791AD440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7301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19FA-4951-4516-8C3B-FB33B4C25BF2}" type="datetimeFigureOut">
              <a:rPr lang="sk-SK" smtClean="0"/>
              <a:t>27. 4. 2022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A3E0-9EE0-4891-B4B1-4E791AD440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232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19FA-4951-4516-8C3B-FB33B4C25BF2}" type="datetimeFigureOut">
              <a:rPr lang="sk-SK" smtClean="0"/>
              <a:t>27. 4. 2022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A3E0-9EE0-4891-B4B1-4E791AD440BD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45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19FA-4951-4516-8C3B-FB33B4C25BF2}" type="datetimeFigureOut">
              <a:rPr lang="sk-SK" smtClean="0"/>
              <a:t>27. 4. 2022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A3E0-9EE0-4891-B4B1-4E791AD440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964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19FA-4951-4516-8C3B-FB33B4C25BF2}" type="datetimeFigureOut">
              <a:rPr lang="sk-SK" smtClean="0"/>
              <a:t>27. 4. 2022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A3E0-9EE0-4891-B4B1-4E791AD440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3350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19FA-4951-4516-8C3B-FB33B4C25BF2}" type="datetimeFigureOut">
              <a:rPr lang="sk-SK" smtClean="0"/>
              <a:t>27. 4. 2022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A3E0-9EE0-4891-B4B1-4E791AD440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954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19FA-4951-4516-8C3B-FB33B4C25BF2}" type="datetimeFigureOut">
              <a:rPr lang="sk-SK" smtClean="0"/>
              <a:t>27. 4. 2022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A3E0-9EE0-4891-B4B1-4E791AD440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671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6E19FA-4951-4516-8C3B-FB33B4C25BF2}" type="datetimeFigureOut">
              <a:rPr lang="sk-SK" smtClean="0"/>
              <a:t>27. 4. 2022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8FA3E0-9EE0-4891-B4B1-4E791AD440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11223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19FA-4951-4516-8C3B-FB33B4C25BF2}" type="datetimeFigureOut">
              <a:rPr lang="sk-SK" smtClean="0"/>
              <a:t>27. 4. 2022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A3E0-9EE0-4891-B4B1-4E791AD440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082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6E19FA-4951-4516-8C3B-FB33B4C25BF2}" type="datetimeFigureOut">
              <a:rPr lang="sk-SK" smtClean="0"/>
              <a:t>27. 4. 2022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8FA3E0-9EE0-4891-B4B1-4E791AD440BD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89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B041-440A-411A-ACA0-8F0CF8A4A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379" y="1307592"/>
            <a:ext cx="10790501" cy="299789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sk-SK" dirty="0"/>
              <a:t>PRIEMYSELNÁ INFORMATIKA</a:t>
            </a:r>
            <a:br>
              <a:rPr lang="sk-SK" dirty="0"/>
            </a:br>
            <a:br>
              <a:rPr lang="sk-SK" dirty="0"/>
            </a:br>
            <a:r>
              <a:rPr lang="sk-SK" sz="4000" dirty="0"/>
              <a:t>tvorba vzdelávacieho materiálu </a:t>
            </a:r>
            <a:r>
              <a:rPr lang="sk-SK" sz="4000" dirty="0" err="1"/>
              <a:t>CourseKit</a:t>
            </a:r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D36979-6433-40B9-92E3-70343FA0F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76" y="5182458"/>
            <a:ext cx="4124325" cy="1143000"/>
          </a:xfrm>
          <a:prstGeom prst="round2DiagRect">
            <a:avLst>
              <a:gd name="adj1" fmla="val 0"/>
              <a:gd name="adj2" fmla="val 0"/>
            </a:avLst>
          </a:prstGeom>
          <a:ln w="88900" cap="sq">
            <a:noFill/>
            <a:miter lim="800000"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1FB75A-05E9-4C28-A712-2AF8A3233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497" y="4533883"/>
            <a:ext cx="4371271" cy="179157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35D705-8013-4DFC-B83F-120E1F86F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997" y="4371900"/>
            <a:ext cx="2353003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56627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B64C-14C0-40F7-A547-3AFE4F1B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4998720" cy="1450757"/>
          </a:xfrm>
        </p:spPr>
        <p:txBody>
          <a:bodyPr/>
          <a:lstStyle/>
          <a:p>
            <a:pPr algn="ctr"/>
            <a:r>
              <a:rPr lang="sk-SK" dirty="0"/>
              <a:t>Autori kurzu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EB65A-6CCB-4711-B383-DCB2DA06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02936" cy="4023360"/>
          </a:xfrm>
        </p:spPr>
        <p:txBody>
          <a:bodyPr>
            <a:normAutofit/>
          </a:bodyPr>
          <a:lstStyle/>
          <a:p>
            <a:pPr algn="ctr"/>
            <a:r>
              <a:rPr lang="sk-SK" sz="4000" dirty="0"/>
              <a:t>Ing. Mária </a:t>
            </a:r>
            <a:r>
              <a:rPr lang="sk-SK" sz="4000" dirty="0" err="1"/>
              <a:t>Ortutayová</a:t>
            </a:r>
            <a:endParaRPr lang="sk-SK" sz="4000" dirty="0"/>
          </a:p>
          <a:p>
            <a:pPr algn="ctr"/>
            <a:r>
              <a:rPr lang="sk-SK" sz="4000" dirty="0"/>
              <a:t>Jozef Waldhauser</a:t>
            </a:r>
          </a:p>
          <a:p>
            <a:pPr algn="ctr"/>
            <a:r>
              <a:rPr lang="sk-SK" sz="4000" dirty="0"/>
              <a:t>Adam Novák</a:t>
            </a:r>
          </a:p>
          <a:p>
            <a:pPr algn="ctr"/>
            <a:r>
              <a:rPr lang="sk-SK" sz="4000" dirty="0"/>
              <a:t>Tomáš </a:t>
            </a:r>
            <a:r>
              <a:rPr lang="sk-SK" sz="4000" dirty="0" err="1"/>
              <a:t>Pristaš</a:t>
            </a:r>
            <a:endParaRPr lang="sk-SK" sz="4000" dirty="0"/>
          </a:p>
          <a:p>
            <a:pPr algn="ctr"/>
            <a:r>
              <a:rPr lang="sk-SK" sz="4000" dirty="0"/>
              <a:t>Kristián </a:t>
            </a:r>
            <a:r>
              <a:rPr lang="sk-SK" sz="4000" dirty="0" err="1"/>
              <a:t>Ceľuch</a:t>
            </a:r>
            <a:endParaRPr lang="sk-SK" sz="4000" dirty="0"/>
          </a:p>
          <a:p>
            <a:pPr marL="0" indent="0" algn="ctr">
              <a:buNone/>
            </a:pPr>
            <a:endParaRPr lang="sk-SK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BF3B0C-BD7A-426A-99ED-DD836A77827C}"/>
              </a:ext>
            </a:extLst>
          </p:cNvPr>
          <p:cNvSpPr txBox="1">
            <a:spLocks/>
          </p:cNvSpPr>
          <p:nvPr/>
        </p:nvSpPr>
        <p:spPr>
          <a:xfrm>
            <a:off x="6096000" y="292699"/>
            <a:ext cx="49987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dirty="0"/>
              <a:t>Firma Unicorn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6C3503-C56A-4D58-BD4A-3AD532CE65C3}"/>
              </a:ext>
            </a:extLst>
          </p:cNvPr>
          <p:cNvSpPr txBox="1">
            <a:spLocks/>
          </p:cNvSpPr>
          <p:nvPr/>
        </p:nvSpPr>
        <p:spPr>
          <a:xfrm>
            <a:off x="5891784" y="1851830"/>
            <a:ext cx="520293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sz="4000" dirty="0"/>
              <a:t>Vladimír </a:t>
            </a:r>
            <a:r>
              <a:rPr lang="sk-SK" sz="4000" dirty="0" err="1"/>
              <a:t>Fryk</a:t>
            </a:r>
            <a:endParaRPr lang="sk-SK" sz="4000" dirty="0"/>
          </a:p>
          <a:p>
            <a:pPr algn="ctr"/>
            <a:r>
              <a:rPr lang="sk-SK" sz="4000" dirty="0"/>
              <a:t>Pavel </a:t>
            </a:r>
            <a:r>
              <a:rPr lang="sk-SK" sz="4000" dirty="0" err="1"/>
              <a:t>Zlacký</a:t>
            </a:r>
            <a:endParaRPr lang="sk-SK" sz="4000" dirty="0"/>
          </a:p>
          <a:p>
            <a:pPr algn="ctr"/>
            <a:r>
              <a:rPr lang="sk-SK" sz="4000" dirty="0"/>
              <a:t>Anna </a:t>
            </a:r>
            <a:r>
              <a:rPr lang="sk-SK" sz="4000" dirty="0" err="1"/>
              <a:t>Skořepová</a:t>
            </a:r>
            <a:endParaRPr lang="sk-SK" sz="4000" dirty="0"/>
          </a:p>
          <a:p>
            <a:pPr algn="ctr"/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226242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B64C-14C0-40F7-A547-3AFE4F1B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Kapitoly kurzu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906873D-3FBF-41C4-AD1F-40DFC5BF11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1040706"/>
              </p:ext>
            </p:extLst>
          </p:nvPr>
        </p:nvGraphicFramePr>
        <p:xfrm>
          <a:off x="96253" y="1"/>
          <a:ext cx="13667873" cy="8145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94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25B3-1D4D-4719-A89F-A727FC0B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Otázky a kartičky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61D50-D47E-4409-8133-42045E645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94" y="2019980"/>
            <a:ext cx="4631905" cy="40213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EC8DB0-F6C2-4474-8E1F-CACA6F6B7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92" y="2322095"/>
            <a:ext cx="6897349" cy="350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7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AC2-428F-448D-A9E7-01398A7F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Kartička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5F6F8-4FA8-424D-8A23-4E48C9502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06" y="1809548"/>
            <a:ext cx="5049742" cy="438422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79461D50-D47E-4409-8133-42045E645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775" y="1991004"/>
            <a:ext cx="4631905" cy="402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6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7C3D-7CF8-4F97-A281-8C890FD1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Otázka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1043A-7D52-4368-A814-727B664E6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85" y="1864893"/>
            <a:ext cx="5797968" cy="4186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EC8DB0-F6C2-4474-8E1F-CACA6F6B7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295" y="2203879"/>
            <a:ext cx="5636821" cy="350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2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497E4-ECF6-436C-AB79-96410BA1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Druhy otázok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555B5-B3BB-4996-B30B-378AB9995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715352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dirty="0"/>
              <a:t>Radio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Áno/Nie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 err="1"/>
              <a:t>Checkboxy</a:t>
            </a:r>
            <a:endParaRPr lang="sk-SK" dirty="0"/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Obrázky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Viac správnych obrázkov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Páry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Trojice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Horizontálne radenie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Vertikálne radenie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EC4209-627D-42A1-996C-B1ADD5C1DF42}"/>
              </a:ext>
            </a:extLst>
          </p:cNvPr>
          <p:cNvSpPr txBox="1">
            <a:spLocks/>
          </p:cNvSpPr>
          <p:nvPr/>
        </p:nvSpPr>
        <p:spPr>
          <a:xfrm>
            <a:off x="4690711" y="1846626"/>
            <a:ext cx="506689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10. </a:t>
            </a:r>
            <a:r>
              <a:rPr lang="sk-SK" dirty="0"/>
              <a:t>Doplňovačka niekoľkonásobný výber</a:t>
            </a:r>
          </a:p>
          <a:p>
            <a:pPr marL="0" indent="0">
              <a:buNone/>
            </a:pPr>
            <a:r>
              <a:rPr lang="sk-S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11. </a:t>
            </a:r>
            <a:r>
              <a:rPr lang="sk-SK" dirty="0"/>
              <a:t>Doplňovačka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632" y="3726843"/>
            <a:ext cx="4347607" cy="2141358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396" y="2510981"/>
            <a:ext cx="3779378" cy="269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9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D207-4433-4C51-A6D8-7C2C51B3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Štatistiky kurzu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3B4CD-5FF6-41C7-9430-2104A056E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68077"/>
          </a:xfrm>
        </p:spPr>
        <p:txBody>
          <a:bodyPr/>
          <a:lstStyle/>
          <a:p>
            <a:r>
              <a:rPr lang="sk-SK" dirty="0"/>
              <a:t>Hoci všetky časti kurzu ešte nie sú hotové, doteraz sme vytvorili: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AC57A-CB2F-417A-AACF-70CF8B2E5445}"/>
              </a:ext>
            </a:extLst>
          </p:cNvPr>
          <p:cNvSpPr txBox="1"/>
          <p:nvPr/>
        </p:nvSpPr>
        <p:spPr>
          <a:xfrm>
            <a:off x="1191126" y="2454442"/>
            <a:ext cx="7507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162 otázok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73 kartičiek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F3851F-FC2A-4106-9B10-AC00037CB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552" y="2322185"/>
            <a:ext cx="5116503" cy="33959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91190C-C633-4CBA-90EC-CD5C4F1F6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338" y="2954514"/>
            <a:ext cx="4755686" cy="318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1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BAA1CA-31E2-40EE-8129-184A7793C7CE}"/>
              </a:ext>
            </a:extLst>
          </p:cNvPr>
          <p:cNvSpPr txBox="1"/>
          <p:nvPr/>
        </p:nvSpPr>
        <p:spPr>
          <a:xfrm>
            <a:off x="2081784" y="2875002"/>
            <a:ext cx="80284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6600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351639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</TotalTime>
  <Words>103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PRIEMYSELNÁ INFORMATIKA  tvorba vzdelávacieho materiálu CourseKit</vt:lpstr>
      <vt:lpstr>Autori kurzu</vt:lpstr>
      <vt:lpstr>Kapitoly kurzu</vt:lpstr>
      <vt:lpstr>Otázky a kartičky</vt:lpstr>
      <vt:lpstr>Kartička</vt:lpstr>
      <vt:lpstr>Otázka</vt:lpstr>
      <vt:lpstr>Druhy otázok</vt:lpstr>
      <vt:lpstr>Štatistiky kurzu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PRIEMYSELNÁ INFORMATIKA  tvorba vzdelávacieho materiálu CourseKit prevodníky, zosilňovače, akčné členy</dc:title>
  <dc:creator>Jozef Waldhauser</dc:creator>
  <cp:lastModifiedBy>Jozef Waldhauser</cp:lastModifiedBy>
  <cp:revision>22</cp:revision>
  <dcterms:created xsi:type="dcterms:W3CDTF">2022-04-16T15:45:15Z</dcterms:created>
  <dcterms:modified xsi:type="dcterms:W3CDTF">2022-04-27T14:11:18Z</dcterms:modified>
</cp:coreProperties>
</file>