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3018"/>
  </p:normalViewPr>
  <p:slideViewPr>
    <p:cSldViewPr snapToGrid="0" snapToObjects="1">
      <p:cViewPr varScale="1">
        <p:scale>
          <a:sx n="150" d="100"/>
          <a:sy n="150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4ECE-3A9F-734F-A393-3B981D21E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0BF7-D374-FA40-B876-33A58C3BA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301C-7D1A-EC4A-B53E-AF73C57B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6F20-7770-594F-B366-091A6B93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88E42-6897-8347-A476-EADA0E76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7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2C6D-EA21-9547-B957-6230182E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0E903-7944-3E4C-8C1F-E6A14C45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C7F8-0AB6-694A-8B69-3F6D5B0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6C15-534E-8A41-ACE8-11182670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01DD-E860-B74F-8382-2A04010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48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06DBF-88D7-A943-A487-A004E985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9FBA7-D5F4-7946-90CD-6BD3BC313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0180-6983-6A4A-9AA8-136CA261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E11E-FC20-F444-8AE1-70850C2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1431-9FD8-FF44-94CA-2C1F717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35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EEC6-9C77-1D46-B4CD-C36F8470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91DE-A042-A943-A404-A577ACD4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752A-2B59-534A-AF5B-29FCD38F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027A-DFA6-D34C-A775-720B253D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32AF-A37B-9E4A-9C44-0915655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26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0B61-985C-E248-897B-D3FF08FD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18A9-03B4-0149-9FFD-6A5AE70E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E580-6CAE-C640-91DB-FCF1E549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35E1-9310-9E46-A158-1A98796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BE5A-3259-A54B-B315-0DDAAA0C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06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4311-4295-A846-8074-647355A5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3D6B-38B2-B44F-A491-C9AFEFB86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765A7-4A46-1041-A237-7C042D0D0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733F2-D453-034B-AC64-E5A7D24F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66267-8DF5-5A45-8D52-066C4D67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0FDEB-1170-1C41-A666-1C3EC98E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69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6F08-EB64-E74B-80C0-EB856AB8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F260-1935-5449-A439-8DF254ABC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D37E-BC8D-2C4F-89BB-01D8377E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E1E21-4E22-2241-99FF-68244E92E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6EB2C-F6B9-694C-B3D0-3EE3046A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3917D-256D-FD44-A92B-9228C447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4BF54-760A-8A4E-ABA6-A6FFE45E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773A1-144F-334B-9ADB-A98EAE17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54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E90B-E2AE-0E49-84BD-88AD287A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84DDA-4EB1-8545-AB73-C1A9D95B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BB859-17F8-3D4E-9F9D-5894D3A7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91FED-E2C0-5D4F-B721-5CE7835B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4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EA9C3-B9D9-6A46-B2D2-C549818E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67C8B-476C-374A-8D08-C636C500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74CCD-22EF-3544-BF0F-8B239A65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0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468E-3B86-F044-ABAD-5C493C09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3E2A-8325-C04A-A7AF-5C9B9E6C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FF1C-C62D-D94E-85C7-33AE44729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28306-06B4-C349-98E2-746CF932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5A80B-9E98-3841-A745-836EF575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2F8D7-8E8D-7A4F-8379-2FB2571E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9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53BA-FEC9-6747-98E6-156E59BC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8B13E-B5A5-1A40-8E98-2B8F319E7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8D3AF-3E8F-764F-9EE3-43B024E78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5D62-F72B-8D41-9194-5C7FE7E7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0C98E-A799-E243-BB02-C50BB858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C9417-06A9-A747-ACC6-E1BCEE77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1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3CDD7-7EEF-7543-B65F-59BD1AFB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4621-51F6-CF43-BA69-959BBD6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A86D-F42B-AF4D-84C8-14DC403D1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2958-D884-5740-AA2C-4D4A7D3F7490}" type="datetimeFigureOut">
              <a:rPr lang="it-IT" smtClean="0"/>
              <a:t>14/03/18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0766-E5AC-8D41-A64B-1E406F6FB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FFC5-E97C-0040-A166-7D18B6816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EDAB-0696-994E-9627-646BF4F1D8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60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006D-3BFB-5E41-897C-913DE173A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Creazione di un componente modale in </a:t>
            </a:r>
            <a:r>
              <a:rPr lang="it-IT" dirty="0" err="1"/>
              <a:t>Angular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2F3CD-6980-F946-9E49-0331515F3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Salvatore Sorrentino</a:t>
            </a:r>
          </a:p>
        </p:txBody>
      </p:sp>
    </p:spTree>
    <p:extLst>
      <p:ext uri="{BB962C8B-B14F-4D97-AF65-F5344CB8AC3E}">
        <p14:creationId xmlns:p14="http://schemas.microsoft.com/office/powerpoint/2010/main" val="42525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800A-2C54-1B4E-A391-FEA6EDB8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F18D5-8EBB-824A-B977-234B2910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4"/>
            <a:ext cx="10833631" cy="5426075"/>
          </a:xfrm>
        </p:spPr>
      </p:pic>
    </p:spTree>
    <p:extLst>
      <p:ext uri="{BB962C8B-B14F-4D97-AF65-F5344CB8AC3E}">
        <p14:creationId xmlns:p14="http://schemas.microsoft.com/office/powerpoint/2010/main" val="419941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9B89-D581-A54E-B755-49606F00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 componente </a:t>
            </a:r>
            <a:r>
              <a:rPr lang="it-IT" dirty="0" err="1"/>
              <a:t>myModal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397D-FB28-A74B-B4D2-54619B01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ng</a:t>
            </a:r>
            <a:r>
              <a:rPr lang="it-IT" dirty="0"/>
              <a:t> generate component </a:t>
            </a:r>
            <a:r>
              <a:rPr lang="it-IT" dirty="0" err="1"/>
              <a:t>my-modal</a:t>
            </a:r>
            <a:endParaRPr lang="it-IT" dirty="0"/>
          </a:p>
          <a:p>
            <a:r>
              <a:rPr lang="it-IT" dirty="0"/>
              <a:t>Nel </a:t>
            </a:r>
            <a:r>
              <a:rPr lang="it-IT" dirty="0" err="1"/>
              <a:t>template</a:t>
            </a:r>
            <a:r>
              <a:rPr lang="it-IT" dirty="0"/>
              <a:t> html copiamo il codice suggerito da Bootstrap</a:t>
            </a:r>
          </a:p>
          <a:p>
            <a:r>
              <a:rPr lang="it-IT" dirty="0"/>
              <a:t>Modifichiamo il codice </a:t>
            </a:r>
            <a:r>
              <a:rPr lang="it-IT" dirty="0" err="1"/>
              <a:t>typescript</a:t>
            </a:r>
            <a:r>
              <a:rPr lang="it-IT" dirty="0"/>
              <a:t> del componente</a:t>
            </a:r>
          </a:p>
          <a:p>
            <a:r>
              <a:rPr lang="it-IT" dirty="0"/>
              <a:t>Modifichiamo il </a:t>
            </a:r>
            <a:r>
              <a:rPr lang="it-IT" dirty="0" err="1"/>
              <a:t>template</a:t>
            </a:r>
            <a:r>
              <a:rPr lang="it-IT" dirty="0"/>
              <a:t> </a:t>
            </a:r>
            <a:r>
              <a:rPr lang="it-IT"/>
              <a:t>del componente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636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A6C8D5-4545-2F48-A4D3-CFE9556F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512234"/>
            <a:ext cx="6096000" cy="48514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13E1BA57-92E2-7147-9EDB-BB9207A3B93D}"/>
              </a:ext>
            </a:extLst>
          </p:cNvPr>
          <p:cNvSpPr/>
          <p:nvPr/>
        </p:nvSpPr>
        <p:spPr>
          <a:xfrm rot="12014752">
            <a:off x="2336800" y="855133"/>
            <a:ext cx="592667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8C06A-32ED-7544-85EF-BD60E7B83840}"/>
              </a:ext>
            </a:extLst>
          </p:cNvPr>
          <p:cNvSpPr txBox="1"/>
          <p:nvPr/>
        </p:nvSpPr>
        <p:spPr>
          <a:xfrm>
            <a:off x="2975616" y="948267"/>
            <a:ext cx="146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JQUERY!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CD04CDB-B705-DA40-A59D-1C25ED919596}"/>
              </a:ext>
            </a:extLst>
          </p:cNvPr>
          <p:cNvSpPr/>
          <p:nvPr/>
        </p:nvSpPr>
        <p:spPr>
          <a:xfrm rot="10800000">
            <a:off x="4185908" y="2585226"/>
            <a:ext cx="676550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B03D1-4510-674D-8C90-74301B0A406C}"/>
              </a:ext>
            </a:extLst>
          </p:cNvPr>
          <p:cNvSpPr txBox="1"/>
          <p:nvPr/>
        </p:nvSpPr>
        <p:spPr>
          <a:xfrm>
            <a:off x="5016083" y="2588429"/>
            <a:ext cx="253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@Input, @Output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46AF708-8295-1946-A597-39D961163BC1}"/>
              </a:ext>
            </a:extLst>
          </p:cNvPr>
          <p:cNvSpPr/>
          <p:nvPr/>
        </p:nvSpPr>
        <p:spPr>
          <a:xfrm rot="10800000">
            <a:off x="4359058" y="4225388"/>
            <a:ext cx="676550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24BDB-CF76-3648-9AA1-1CA40277613D}"/>
              </a:ext>
            </a:extLst>
          </p:cNvPr>
          <p:cNvSpPr txBox="1"/>
          <p:nvPr/>
        </p:nvSpPr>
        <p:spPr>
          <a:xfrm>
            <a:off x="5202349" y="4225388"/>
            <a:ext cx="253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Codice Chiusura Finestra modale</a:t>
            </a:r>
          </a:p>
        </p:txBody>
      </p:sp>
    </p:spTree>
    <p:extLst>
      <p:ext uri="{BB962C8B-B14F-4D97-AF65-F5344CB8AC3E}">
        <p14:creationId xmlns:p14="http://schemas.microsoft.com/office/powerpoint/2010/main" val="253883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23B63-773F-A34D-B131-FD20EF4F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96" y="1486392"/>
            <a:ext cx="8665897" cy="5138057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3E39389D-13B4-B842-9C2D-1E87F55BA784}"/>
              </a:ext>
            </a:extLst>
          </p:cNvPr>
          <p:cNvSpPr/>
          <p:nvPr/>
        </p:nvSpPr>
        <p:spPr>
          <a:xfrm rot="5634357">
            <a:off x="2706307" y="478839"/>
            <a:ext cx="1042211" cy="61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93602CE-4084-A54D-BDC6-D6F8C520EB4F}"/>
              </a:ext>
            </a:extLst>
          </p:cNvPr>
          <p:cNvSpPr/>
          <p:nvPr/>
        </p:nvSpPr>
        <p:spPr>
          <a:xfrm rot="11991514">
            <a:off x="5841393" y="2939012"/>
            <a:ext cx="1042211" cy="61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211378C-3C44-3144-B02F-D4F188E5A537}"/>
              </a:ext>
            </a:extLst>
          </p:cNvPr>
          <p:cNvSpPr/>
          <p:nvPr/>
        </p:nvSpPr>
        <p:spPr>
          <a:xfrm rot="16200000">
            <a:off x="6744566" y="5636688"/>
            <a:ext cx="1042211" cy="61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6536A16-CFD1-AA4B-91E6-433EBB9EB0D0}"/>
              </a:ext>
            </a:extLst>
          </p:cNvPr>
          <p:cNvSpPr/>
          <p:nvPr/>
        </p:nvSpPr>
        <p:spPr>
          <a:xfrm rot="10800000">
            <a:off x="3715549" y="3747100"/>
            <a:ext cx="1042211" cy="616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5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ECD7-C12E-3248-B314-0388700A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si usa?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AAA725-E7F7-5446-B9BD-C8CAD6592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17" y="1335219"/>
            <a:ext cx="10845732" cy="30657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A87B-4DAA-F148-9220-11CF3313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633" y="4749800"/>
            <a:ext cx="7549885" cy="165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F51B91-D7B8-6C45-BDA4-54F20570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" y="5494866"/>
            <a:ext cx="2936068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BAC8-EEA6-5146-A1EF-3105FA2B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5A81D-3271-D248-9DF7-D518F62FA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625"/>
            <a:ext cx="10761133" cy="6065670"/>
          </a:xfrm>
        </p:spPr>
      </p:pic>
    </p:spTree>
    <p:extLst>
      <p:ext uri="{BB962C8B-B14F-4D97-AF65-F5344CB8AC3E}">
        <p14:creationId xmlns:p14="http://schemas.microsoft.com/office/powerpoint/2010/main" val="53210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9A744579-980B-B845-B471-44FA6B38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51" y="547819"/>
            <a:ext cx="10845732" cy="3065727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6FF6B37C-BFF0-5847-BA50-0C05C8A1E33B}"/>
              </a:ext>
            </a:extLst>
          </p:cNvPr>
          <p:cNvSpPr/>
          <p:nvPr/>
        </p:nvSpPr>
        <p:spPr>
          <a:xfrm rot="18874263">
            <a:off x="738752" y="2760134"/>
            <a:ext cx="1024466" cy="745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44026-FB0A-E646-BA55-AB74F1DA16DA}"/>
              </a:ext>
            </a:extLst>
          </p:cNvPr>
          <p:cNvSpPr txBox="1"/>
          <p:nvPr/>
        </p:nvSpPr>
        <p:spPr>
          <a:xfrm>
            <a:off x="110066" y="3759014"/>
            <a:ext cx="552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FF0000"/>
                </a:solidFill>
              </a:rPr>
              <a:t>ng-content</a:t>
            </a:r>
            <a:endParaRPr lang="it-I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1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Creazione di un componente modale in Angular</vt:lpstr>
      <vt:lpstr>PowerPoint Presentation</vt:lpstr>
      <vt:lpstr>Creazione di un componente myModal</vt:lpstr>
      <vt:lpstr>PowerPoint Presentation</vt:lpstr>
      <vt:lpstr>PowerPoint Presentation</vt:lpstr>
      <vt:lpstr>Come si usa?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Creazione di un componente modale in Angular</dc:title>
  <dc:creator>Salvatore Sorrentino</dc:creator>
  <cp:lastModifiedBy>Salvatore Sorrentino</cp:lastModifiedBy>
  <cp:revision>6</cp:revision>
  <dcterms:created xsi:type="dcterms:W3CDTF">2018-03-14T14:15:36Z</dcterms:created>
  <dcterms:modified xsi:type="dcterms:W3CDTF">2018-03-14T15:25:35Z</dcterms:modified>
</cp:coreProperties>
</file>