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7A8-948E-4049-A0FC-95AD490EA721}" type="datetimeFigureOut">
              <a:rPr lang="it-IT" smtClean="0"/>
              <a:t>05/03/18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2A4-34E7-4241-9727-1FAEEBDFE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7A8-948E-4049-A0FC-95AD490EA721}" type="datetimeFigureOut">
              <a:rPr lang="it-IT" smtClean="0"/>
              <a:t>05/03/18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2A4-34E7-4241-9727-1FAEEBDFE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21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7A8-948E-4049-A0FC-95AD490EA721}" type="datetimeFigureOut">
              <a:rPr lang="it-IT" smtClean="0"/>
              <a:t>05/03/18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2A4-34E7-4241-9727-1FAEEBDFE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75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7A8-948E-4049-A0FC-95AD490EA721}" type="datetimeFigureOut">
              <a:rPr lang="it-IT" smtClean="0"/>
              <a:t>05/03/18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2A4-34E7-4241-9727-1FAEEBDFE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22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7A8-948E-4049-A0FC-95AD490EA721}" type="datetimeFigureOut">
              <a:rPr lang="it-IT" smtClean="0"/>
              <a:t>05/03/18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2A4-34E7-4241-9727-1FAEEBDFE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57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7A8-948E-4049-A0FC-95AD490EA721}" type="datetimeFigureOut">
              <a:rPr lang="it-IT" smtClean="0"/>
              <a:t>05/03/18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2A4-34E7-4241-9727-1FAEEBDFE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8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7A8-948E-4049-A0FC-95AD490EA721}" type="datetimeFigureOut">
              <a:rPr lang="it-IT" smtClean="0"/>
              <a:t>05/03/18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2A4-34E7-4241-9727-1FAEEBDFE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48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7A8-948E-4049-A0FC-95AD490EA721}" type="datetimeFigureOut">
              <a:rPr lang="it-IT" smtClean="0"/>
              <a:t>05/03/18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2A4-34E7-4241-9727-1FAEEBDFE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5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7A8-948E-4049-A0FC-95AD490EA721}" type="datetimeFigureOut">
              <a:rPr lang="it-IT" smtClean="0"/>
              <a:t>05/03/18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2A4-34E7-4241-9727-1FAEEBDFE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99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7A8-948E-4049-A0FC-95AD490EA721}" type="datetimeFigureOut">
              <a:rPr lang="it-IT" smtClean="0"/>
              <a:t>05/03/18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2A4-34E7-4241-9727-1FAEEBDFE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67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07A8-948E-4049-A0FC-95AD490EA721}" type="datetimeFigureOut">
              <a:rPr lang="it-IT" smtClean="0"/>
              <a:t>05/03/18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2A4-34E7-4241-9727-1FAEEBDFE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45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07A8-948E-4049-A0FC-95AD490EA721}" type="datetimeFigureOut">
              <a:rPr lang="it-IT" smtClean="0"/>
              <a:t>05/03/18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692A4-34E7-4241-9727-1FAEEBDFE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17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rgbClr val="FFFF00"/>
                </a:solidFill>
              </a:rPr>
              <a:t>Angular CLI quikstart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rgbClr val="FFFF00"/>
                </a:solidFill>
              </a:rPr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355466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main.ts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>
                <a:solidFill>
                  <a:srgbClr val="FFFF00"/>
                </a:solidFill>
              </a:rPr>
              <a:t>Il punto di ingresso principlae dell’app. Compila l’app con il compilatore JIT ed esegue il bootstrap del modulo principale (AppModule)  per l’esecuzione nel browser.</a:t>
            </a:r>
          </a:p>
          <a:p>
            <a:pPr algn="just"/>
            <a:r>
              <a:rPr lang="it-IT" dirty="0">
                <a:solidFill>
                  <a:srgbClr val="FFFF00"/>
                </a:solidFill>
              </a:rPr>
              <a:t>La Just-in-time compilation è un metodo per compilare componenti e moduli nel browser e lanciare l’applicazione dinamicamente. </a:t>
            </a:r>
          </a:p>
          <a:p>
            <a:pPr algn="just"/>
            <a:r>
              <a:rPr lang="it-IT" dirty="0">
                <a:solidFill>
                  <a:srgbClr val="FFFF00"/>
                </a:solidFill>
              </a:rPr>
              <a:t>E’ consigliabile sceglierla durante lo sviluppo. Nella modalità di produzione, è meglio usare la ahead-of –time compilation</a:t>
            </a:r>
          </a:p>
          <a:p>
            <a:pPr algn="just"/>
            <a:r>
              <a:rPr lang="it-IT" dirty="0">
                <a:solidFill>
                  <a:srgbClr val="FFFF00"/>
                </a:solidFill>
              </a:rPr>
              <a:t>Per usare la AOT compilation si deve passare il parametro –aot a ng build </a:t>
            </a:r>
          </a:p>
        </p:txBody>
      </p:sp>
    </p:spTree>
    <p:extLst>
      <p:ext uri="{BB962C8B-B14F-4D97-AF65-F5344CB8AC3E}">
        <p14:creationId xmlns:p14="http://schemas.microsoft.com/office/powerpoint/2010/main" val="426864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polyfills.ts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>
                <a:solidFill>
                  <a:srgbClr val="FFFF00"/>
                </a:solidFill>
              </a:rPr>
              <a:t>Questo file serve a gestire i diversi tipi di browser nel loro supporto agli standard web.</a:t>
            </a:r>
          </a:p>
          <a:p>
            <a:pPr algn="just"/>
            <a:r>
              <a:rPr lang="it-IT" dirty="0">
                <a:solidFill>
                  <a:srgbClr val="FFFF00"/>
                </a:solidFill>
              </a:rPr>
              <a:t>Dovreste essere al sicuro coi settaggi predefiniti. In caso contrario, esiste una Browser Support Guide che può aiutarvi </a:t>
            </a:r>
          </a:p>
        </p:txBody>
      </p:sp>
    </p:spTree>
    <p:extLst>
      <p:ext uri="{BB962C8B-B14F-4D97-AF65-F5344CB8AC3E}">
        <p14:creationId xmlns:p14="http://schemas.microsoft.com/office/powerpoint/2010/main" val="395491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styles.css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>
                <a:solidFill>
                  <a:srgbClr val="FFFF00"/>
                </a:solidFill>
              </a:rPr>
              <a:t>In questo file vanno messi gli stili globali a tutta l’applicazione.</a:t>
            </a:r>
          </a:p>
        </p:txBody>
      </p:sp>
    </p:spTree>
    <p:extLst>
      <p:ext uri="{BB962C8B-B14F-4D97-AF65-F5344CB8AC3E}">
        <p14:creationId xmlns:p14="http://schemas.microsoft.com/office/powerpoint/2010/main" val="166518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test.ts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>
                <a:solidFill>
                  <a:srgbClr val="FFFF00"/>
                </a:solidFill>
              </a:rPr>
              <a:t>Qui vengono definite le configurazioni per gli unit test e gli unit test stessi.</a:t>
            </a:r>
          </a:p>
        </p:txBody>
      </p:sp>
    </p:spTree>
    <p:extLst>
      <p:ext uri="{BB962C8B-B14F-4D97-AF65-F5344CB8AC3E}">
        <p14:creationId xmlns:p14="http://schemas.microsoft.com/office/powerpoint/2010/main" val="103933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tsconfig.{app| spec}.json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>
                <a:solidFill>
                  <a:srgbClr val="FFFF00"/>
                </a:solidFill>
              </a:rPr>
              <a:t>Configurazione del compilatore Typescript</a:t>
            </a:r>
          </a:p>
        </p:txBody>
      </p:sp>
    </p:spTree>
    <p:extLst>
      <p:ext uri="{BB962C8B-B14F-4D97-AF65-F5344CB8AC3E}">
        <p14:creationId xmlns:p14="http://schemas.microsoft.com/office/powerpoint/2010/main" val="59489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929F-E9F6-FD43-8216-3E17A2FC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Opzioni di </a:t>
            </a:r>
            <a:r>
              <a:rPr lang="it-IT" dirty="0" err="1"/>
              <a:t>ng</a:t>
            </a:r>
            <a:r>
              <a:rPr lang="it-IT" dirty="0"/>
              <a:t>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7574-E391-2C41-ADF0-C7222CC3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--dry-</a:t>
            </a:r>
            <a:r>
              <a:rPr lang="it-IT" dirty="0" err="1"/>
              <a:t>run</a:t>
            </a:r>
            <a:r>
              <a:rPr lang="it-IT" dirty="0"/>
              <a:t> : non crea i file ma vi da’ l’elenco dei file che creerebbe</a:t>
            </a:r>
          </a:p>
          <a:p>
            <a:r>
              <a:rPr lang="it-IT" dirty="0"/>
              <a:t>--style default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css</a:t>
            </a:r>
            <a:endParaRPr lang="it-IT" dirty="0"/>
          </a:p>
          <a:p>
            <a:pPr lvl="1"/>
            <a:r>
              <a:rPr lang="it-IT" dirty="0"/>
              <a:t>Possibili valori </a:t>
            </a:r>
            <a:r>
              <a:rPr lang="it-IT" dirty="0" err="1"/>
              <a:t>scss</a:t>
            </a:r>
            <a:r>
              <a:rPr lang="it-IT" dirty="0"/>
              <a:t> ( da usare per scrivere codice in </a:t>
            </a:r>
            <a:r>
              <a:rPr lang="it-IT" dirty="0" err="1"/>
              <a:t>sass</a:t>
            </a:r>
            <a:r>
              <a:rPr lang="it-IT" dirty="0"/>
              <a:t>)</a:t>
            </a:r>
          </a:p>
          <a:p>
            <a:r>
              <a:rPr lang="it-IT" dirty="0"/>
              <a:t>--</a:t>
            </a:r>
            <a:r>
              <a:rPr lang="it-IT" dirty="0" err="1"/>
              <a:t>routing</a:t>
            </a:r>
            <a:r>
              <a:rPr lang="it-IT" dirty="0"/>
              <a:t> default </a:t>
            </a:r>
            <a:r>
              <a:rPr lang="it-IT" dirty="0" err="1"/>
              <a:t>value</a:t>
            </a:r>
            <a:r>
              <a:rPr lang="it-IT" dirty="0"/>
              <a:t> false</a:t>
            </a:r>
          </a:p>
          <a:p>
            <a:pPr lvl="1"/>
            <a:r>
              <a:rPr lang="it-IT" dirty="0"/>
              <a:t>Da utilizzare </a:t>
            </a:r>
            <a:r>
              <a:rPr lang="it-IT" dirty="0" err="1"/>
              <a:t>true</a:t>
            </a:r>
            <a:endParaRPr lang="it-IT" dirty="0"/>
          </a:p>
          <a:p>
            <a:r>
              <a:rPr lang="it-IT" dirty="0"/>
              <a:t>--</a:t>
            </a:r>
            <a:r>
              <a:rPr lang="it-IT" dirty="0" err="1"/>
              <a:t>prefix</a:t>
            </a:r>
            <a:r>
              <a:rPr lang="it-IT" dirty="0"/>
              <a:t> default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app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375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50AC-92A2-984C-BAFB-EA32C301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Opzioni di </a:t>
            </a:r>
            <a:r>
              <a:rPr lang="it-IT" dirty="0" err="1"/>
              <a:t>ng</a:t>
            </a:r>
            <a:r>
              <a:rPr lang="it-IT" dirty="0"/>
              <a:t> generate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585F-DFFC-1F43-9F65-3E2636F2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component</a:t>
            </a:r>
          </a:p>
          <a:p>
            <a:r>
              <a:rPr lang="it-IT" dirty="0" err="1"/>
              <a:t>directive</a:t>
            </a:r>
            <a:endParaRPr lang="it-IT" dirty="0"/>
          </a:p>
          <a:p>
            <a:r>
              <a:rPr lang="it-IT" dirty="0"/>
              <a:t>service</a:t>
            </a:r>
          </a:p>
          <a:p>
            <a:r>
              <a:rPr lang="it-IT" dirty="0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416204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Introduzione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FFF00"/>
                </a:solidFill>
              </a:rPr>
              <a:t>La Angular CLI è una command line interface che aiuta a creare un progetto Angular, aggiungere file e predisporre i task di sviluppo qali il testing, il bundling e il deployment</a:t>
            </a:r>
          </a:p>
          <a:p>
            <a:r>
              <a:rPr lang="it-IT" dirty="0">
                <a:solidFill>
                  <a:srgbClr val="FFFF00"/>
                </a:solidFill>
              </a:rPr>
              <a:t>npm install –g @angular/cli</a:t>
            </a:r>
          </a:p>
          <a:p>
            <a:r>
              <a:rPr lang="it-IT" dirty="0">
                <a:solidFill>
                  <a:srgbClr val="FFFF00"/>
                </a:solidFill>
              </a:rPr>
              <a:t>Da linea di comando, mettersi nella cartella di lavoro e digitare </a:t>
            </a:r>
          </a:p>
          <a:p>
            <a:pPr lvl="1"/>
            <a:r>
              <a:rPr lang="it-IT" dirty="0">
                <a:solidFill>
                  <a:srgbClr val="FFFF00"/>
                </a:solidFill>
              </a:rPr>
              <a:t>ng new </a:t>
            </a:r>
            <a:r>
              <a:rPr lang="it-IT" dirty="0" err="1">
                <a:solidFill>
                  <a:srgbClr val="FFFF00"/>
                </a:solidFill>
              </a:rPr>
              <a:t>my-app</a:t>
            </a:r>
            <a:endParaRPr lang="it-IT" dirty="0">
              <a:solidFill>
                <a:srgbClr val="FFFF00"/>
              </a:solidFill>
            </a:endParaRPr>
          </a:p>
          <a:p>
            <a:r>
              <a:rPr lang="it-IT" dirty="0">
                <a:solidFill>
                  <a:srgbClr val="FFFF00"/>
                </a:solidFill>
              </a:rPr>
              <a:t>Spostatevi nella cartella del progetto e lanciate l’app</a:t>
            </a:r>
          </a:p>
          <a:p>
            <a:pPr lvl="1"/>
            <a:r>
              <a:rPr lang="it-IT" dirty="0">
                <a:solidFill>
                  <a:srgbClr val="FFFF00"/>
                </a:solidFill>
              </a:rPr>
              <a:t>cd </a:t>
            </a:r>
            <a:r>
              <a:rPr lang="it-IT" dirty="0" err="1">
                <a:solidFill>
                  <a:srgbClr val="FFFF00"/>
                </a:solidFill>
              </a:rPr>
              <a:t>my-app</a:t>
            </a:r>
            <a:endParaRPr lang="it-IT" dirty="0">
              <a:solidFill>
                <a:srgbClr val="FFFF00"/>
              </a:solidFill>
            </a:endParaRPr>
          </a:p>
          <a:p>
            <a:pPr lvl="1"/>
            <a:r>
              <a:rPr lang="it-IT" dirty="0">
                <a:solidFill>
                  <a:srgbClr val="FFFF00"/>
                </a:solidFill>
              </a:rPr>
              <a:t>ng serve –open</a:t>
            </a:r>
          </a:p>
          <a:p>
            <a:r>
              <a:rPr lang="it-IT" dirty="0">
                <a:solidFill>
                  <a:srgbClr val="FFFF00"/>
                </a:solidFill>
              </a:rPr>
              <a:t>Il comando ng serve lancia un server web, osserva i file ed esegue il build dell’app non appena ci sono modifiche ai file sorgenti</a:t>
            </a:r>
          </a:p>
        </p:txBody>
      </p:sp>
    </p:spTree>
    <p:extLst>
      <p:ext uri="{BB962C8B-B14F-4D97-AF65-F5344CB8AC3E}">
        <p14:creationId xmlns:p14="http://schemas.microsoft.com/office/powerpoint/2010/main" val="394187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Modificare il vostro primo componente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>
                <a:solidFill>
                  <a:srgbClr val="FFFF00"/>
                </a:solidFill>
              </a:rPr>
              <a:t>La CLI ha creato il primo componente Angular per voi. Si tratta del componente root ed è chiamato </a:t>
            </a:r>
            <a:r>
              <a:rPr lang="it-IT" b="1" dirty="0">
                <a:solidFill>
                  <a:schemeClr val="bg1"/>
                </a:solidFill>
              </a:rPr>
              <a:t>app-root</a:t>
            </a:r>
            <a:r>
              <a:rPr lang="it-IT" dirty="0">
                <a:solidFill>
                  <a:srgbClr val="FFFF00"/>
                </a:solidFill>
              </a:rPr>
              <a:t>. Lo potete trovare in </a:t>
            </a:r>
            <a:r>
              <a:rPr lang="it-IT" b="1" dirty="0">
                <a:solidFill>
                  <a:srgbClr val="FFFF00"/>
                </a:solidFill>
              </a:rPr>
              <a:t>./src/app/app.component.ts</a:t>
            </a:r>
          </a:p>
          <a:p>
            <a:pPr algn="just"/>
            <a:r>
              <a:rPr lang="it-IT" b="1" dirty="0">
                <a:solidFill>
                  <a:srgbClr val="FFFF00"/>
                </a:solidFill>
              </a:rPr>
              <a:t>C</a:t>
            </a:r>
            <a:r>
              <a:rPr lang="it-IT" dirty="0">
                <a:solidFill>
                  <a:srgbClr val="FFFF00"/>
                </a:solidFill>
              </a:rPr>
              <a:t>ercate la proprietà title e modificatela, facendo attenzione a cosa succede nel browser.</a:t>
            </a:r>
          </a:p>
          <a:p>
            <a:pPr algn="just"/>
            <a:r>
              <a:rPr lang="it-IT" b="1" dirty="0">
                <a:solidFill>
                  <a:srgbClr val="FFFF00"/>
                </a:solidFill>
              </a:rPr>
              <a:t>A</a:t>
            </a:r>
            <a:r>
              <a:rPr lang="it-IT" dirty="0">
                <a:solidFill>
                  <a:srgbClr val="FFFF00"/>
                </a:solidFill>
              </a:rPr>
              <a:t>prite ./src/app/app.component.css e aggiungete un po’ di stile al tag h1</a:t>
            </a:r>
            <a:endParaRPr lang="it-IT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35" y="4667395"/>
            <a:ext cx="3720265" cy="19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Folder src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>
                <a:solidFill>
                  <a:srgbClr val="FFFF00"/>
                </a:solidFill>
              </a:rPr>
              <a:t>La vostra app risiede all’interno del folder src. Tutti i componenti Angular, template, stili, immagini e tutto il resto che serve alla vostra app per girare deve essere contenuto qui</a:t>
            </a:r>
          </a:p>
          <a:p>
            <a:pPr algn="just"/>
            <a:r>
              <a:rPr lang="it-IT" b="1" dirty="0">
                <a:solidFill>
                  <a:srgbClr val="FFFF00"/>
                </a:solidFill>
              </a:rPr>
              <a:t>T</a:t>
            </a:r>
            <a:r>
              <a:rPr lang="it-IT" dirty="0">
                <a:solidFill>
                  <a:srgbClr val="FFFF00"/>
                </a:solidFill>
              </a:rPr>
              <a:t>utto ciò che è esterno al folder src serve come supporto nella costruzione dell’app</a:t>
            </a:r>
          </a:p>
        </p:txBody>
      </p:sp>
    </p:spTree>
    <p:extLst>
      <p:ext uri="{BB962C8B-B14F-4D97-AF65-F5344CB8AC3E}">
        <p14:creationId xmlns:p14="http://schemas.microsoft.com/office/powerpoint/2010/main" val="1758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App/app.component. {ts,html, css, spec.ts}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>
                <a:solidFill>
                  <a:srgbClr val="FFFF00"/>
                </a:solidFill>
              </a:rPr>
              <a:t>In questa cartella viene definito il componente AppComponent assieme al suo template HTML, il foglio di stile CSS e uno unit test</a:t>
            </a:r>
          </a:p>
        </p:txBody>
      </p:sp>
    </p:spTree>
    <p:extLst>
      <p:ext uri="{BB962C8B-B14F-4D97-AF65-F5344CB8AC3E}">
        <p14:creationId xmlns:p14="http://schemas.microsoft.com/office/powerpoint/2010/main" val="43457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App/app.module.ts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>
                <a:solidFill>
                  <a:srgbClr val="FFFF00"/>
                </a:solidFill>
              </a:rPr>
              <a:t>Definisce AppModule, il modulo root che spiega ad Angular come assemblare l’applicazione</a:t>
            </a:r>
          </a:p>
          <a:p>
            <a:pPr algn="just"/>
            <a:r>
              <a:rPr lang="it-IT" dirty="0">
                <a:solidFill>
                  <a:srgbClr val="FFFF00"/>
                </a:solidFill>
              </a:rPr>
              <a:t>All’inizio, dichiara solo il componente AppComponent. Ogni volta che creiamo un componente, dovremo andare a dichiararlo qui</a:t>
            </a:r>
          </a:p>
        </p:txBody>
      </p:sp>
    </p:spTree>
    <p:extLst>
      <p:ext uri="{BB962C8B-B14F-4D97-AF65-F5344CB8AC3E}">
        <p14:creationId xmlns:p14="http://schemas.microsoft.com/office/powerpoint/2010/main" val="59158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assets/*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>
                <a:solidFill>
                  <a:srgbClr val="FFFF00"/>
                </a:solidFill>
              </a:rPr>
              <a:t>Un folder dove potete mettere le immagini, o i font, che verranno copiati nella cartella di distribuzione </a:t>
            </a:r>
          </a:p>
        </p:txBody>
      </p:sp>
    </p:spTree>
    <p:extLst>
      <p:ext uri="{BB962C8B-B14F-4D97-AF65-F5344CB8AC3E}">
        <p14:creationId xmlns:p14="http://schemas.microsoft.com/office/powerpoint/2010/main" val="2792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environments/*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>
                <a:solidFill>
                  <a:srgbClr val="FFFF00"/>
                </a:solidFill>
              </a:rPr>
              <a:t>Qui potete aggiungere i file di configurazione per i vari stage di distribuzione. Ad esempio in fase di sviluppo e produzione, potrebbero essere diversi i servizi utilizzati dall’app.</a:t>
            </a:r>
          </a:p>
        </p:txBody>
      </p:sp>
    </p:spTree>
    <p:extLst>
      <p:ext uri="{BB962C8B-B14F-4D97-AF65-F5344CB8AC3E}">
        <p14:creationId xmlns:p14="http://schemas.microsoft.com/office/powerpoint/2010/main" val="149685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index.html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>
                <a:solidFill>
                  <a:srgbClr val="FFFF00"/>
                </a:solidFill>
              </a:rPr>
              <a:t>La pagina HTML principale che viene offerta quando qualcuno visita il vostro sito.</a:t>
            </a:r>
          </a:p>
          <a:p>
            <a:pPr algn="just"/>
            <a:r>
              <a:rPr lang="it-IT" dirty="0">
                <a:solidFill>
                  <a:srgbClr val="FFFF00"/>
                </a:solidFill>
              </a:rPr>
              <a:t>Non è necessario modificarla (nella maggio parte dei casi). La CLI aggiunge tutti i file js e css che servono a costruire l’app</a:t>
            </a:r>
          </a:p>
        </p:txBody>
      </p:sp>
    </p:spTree>
    <p:extLst>
      <p:ext uri="{BB962C8B-B14F-4D97-AF65-F5344CB8AC3E}">
        <p14:creationId xmlns:p14="http://schemas.microsoft.com/office/powerpoint/2010/main" val="408075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630</Words>
  <Application>Microsoft Macintosh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Angular CLI quikstart</vt:lpstr>
      <vt:lpstr>Introduzione</vt:lpstr>
      <vt:lpstr>Modificare il vostro primo componente</vt:lpstr>
      <vt:lpstr>Folder src</vt:lpstr>
      <vt:lpstr>App/app.component. {ts,html, css, spec.ts}</vt:lpstr>
      <vt:lpstr>App/app.module.ts</vt:lpstr>
      <vt:lpstr>assets/*</vt:lpstr>
      <vt:lpstr>environments/*</vt:lpstr>
      <vt:lpstr>index.html</vt:lpstr>
      <vt:lpstr>main.ts</vt:lpstr>
      <vt:lpstr>polyfills.ts</vt:lpstr>
      <vt:lpstr>styles.css</vt:lpstr>
      <vt:lpstr>test.ts</vt:lpstr>
      <vt:lpstr>tsconfig.{app| spec}.json</vt:lpstr>
      <vt:lpstr>Opzioni di ng new</vt:lpstr>
      <vt:lpstr>Opzioni di ng generate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 quikstart</dc:title>
  <dc:creator>Salvatore Sorrentino</dc:creator>
  <cp:lastModifiedBy>Salvatore Sorrentino</cp:lastModifiedBy>
  <cp:revision>15</cp:revision>
  <dcterms:created xsi:type="dcterms:W3CDTF">2017-05-07T07:36:55Z</dcterms:created>
  <dcterms:modified xsi:type="dcterms:W3CDTF">2018-03-05T20:45:23Z</dcterms:modified>
</cp:coreProperties>
</file>