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80" r:id="rId20"/>
    <p:sldId id="313" r:id="rId21"/>
    <p:sldId id="314" r:id="rId22"/>
    <p:sldId id="315" r:id="rId23"/>
    <p:sldId id="316" r:id="rId24"/>
    <p:sldId id="317" r:id="rId25"/>
    <p:sldId id="318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 autoAdjust="0"/>
    <p:restoredTop sz="93088"/>
  </p:normalViewPr>
  <p:slideViewPr>
    <p:cSldViewPr snapToGrid="0">
      <p:cViewPr>
        <p:scale>
          <a:sx n="100" d="100"/>
          <a:sy n="100" d="100"/>
        </p:scale>
        <p:origin x="7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EDB37-F33C-4026-B7C4-91C3D669C8B1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76385-1121-4378-BDF5-CDC37637D9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4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69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97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8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9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86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7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2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35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4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FC4-DFF9-435D-86B5-AF1C3B94A5D9}" type="datetimeFigureOut">
              <a:rPr lang="it-IT" smtClean="0"/>
              <a:t>03/03/18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68A4-AD21-4E1A-8D5C-EBCDDD1C6C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Typescript (Javascript that scales)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395656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46DD-BB2E-494B-9FA3-7C7A38C3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Utilizziamo la funzione appena creata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A0BC3-B4C0-6D47-8B90-A67A5D4E3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2" y="1825625"/>
            <a:ext cx="9730796" cy="4351338"/>
          </a:xfrm>
        </p:spPr>
      </p:pic>
    </p:spTree>
    <p:extLst>
      <p:ext uri="{BB962C8B-B14F-4D97-AF65-F5344CB8AC3E}">
        <p14:creationId xmlns:p14="http://schemas.microsoft.com/office/powerpoint/2010/main" val="389521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0ED7-FB28-CF4B-BA3D-7CBFEE9E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Creiamo un’altra funzione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0C736-7D61-4142-AE05-8EBEDC16D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49" y="2184400"/>
            <a:ext cx="8536909" cy="3105944"/>
          </a:xfrm>
        </p:spPr>
      </p:pic>
    </p:spTree>
    <p:extLst>
      <p:ext uri="{BB962C8B-B14F-4D97-AF65-F5344CB8AC3E}">
        <p14:creationId xmlns:p14="http://schemas.microsoft.com/office/powerpoint/2010/main" val="65495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F42E-4907-B948-B632-82A16307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C2D20-598D-F042-8A2F-3FB8B578E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18" y="1825625"/>
            <a:ext cx="7474764" cy="4351338"/>
          </a:xfrm>
        </p:spPr>
      </p:pic>
    </p:spTree>
    <p:extLst>
      <p:ext uri="{BB962C8B-B14F-4D97-AF65-F5344CB8AC3E}">
        <p14:creationId xmlns:p14="http://schemas.microsoft.com/office/powerpoint/2010/main" val="369895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8104-F3A0-F546-AAE0-8F020AB4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1B819-076C-6949-ABF9-FFDCACDA7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912144"/>
            <a:ext cx="7899400" cy="4178300"/>
          </a:xfrm>
        </p:spPr>
      </p:pic>
    </p:spTree>
    <p:extLst>
      <p:ext uri="{BB962C8B-B14F-4D97-AF65-F5344CB8AC3E}">
        <p14:creationId xmlns:p14="http://schemas.microsoft.com/office/powerpoint/2010/main" val="2488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0B30-9E5A-584C-B2B0-B9D8895D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Modules</a:t>
            </a:r>
            <a:r>
              <a:rPr lang="it-IT" dirty="0"/>
              <a:t>: export </a:t>
            </a:r>
            <a:r>
              <a:rPr lang="it-IT" dirty="0" err="1"/>
              <a:t>class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8956-4C12-4C41-AD70-DEF47A55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una </a:t>
            </a:r>
            <a:r>
              <a:rPr lang="it-IT" dirty="0" err="1"/>
              <a:t>class</a:t>
            </a:r>
            <a:r>
              <a:rPr lang="it-IT" dirty="0"/>
              <a:t> in un file separato, utilizzando il prefisso export</a:t>
            </a:r>
          </a:p>
          <a:p>
            <a:r>
              <a:rPr lang="it-IT" dirty="0"/>
              <a:t>Importare la classe del punto precedente nel file principale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FA2CE3-7E64-B14B-B56E-09287C7AC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1072"/>
            <a:ext cx="9181140" cy="24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1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1978-1BF3-B747-AF1B-7C5EA090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disponibili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69F8-9C31-B941-A4D2-411F400A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A857721-E74E-274D-96B7-00CE79ECB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45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2E9D-FB56-B549-8603-D96D305A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Enums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A0F0-7891-2349-88D7-1D725323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54F10D-89A8-A645-B41C-7A30E1A8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7379537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AB4F-8DD6-B04E-870C-E262B3CB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03B9-E9E6-1A47-B5D4-F33F3AD6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34EA5C-DE36-C747-8E31-01A5BEC01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3022"/>
            <a:ext cx="8063305" cy="30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CC6-F5C1-914D-AB3A-2266EF0E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DCBC-3760-0E49-8834-ECE4AC5E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1519140-80BF-BF4B-BBB3-154158A9F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905670" cy="39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9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Transpile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Compile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Visual Studio</a:t>
            </a:r>
          </a:p>
          <a:p>
            <a:r>
              <a:rPr lang="it-IT" dirty="0">
                <a:solidFill>
                  <a:schemeClr val="bg1"/>
                </a:solidFill>
              </a:rPr>
              <a:t>tsc.exe</a:t>
            </a:r>
          </a:p>
          <a:p>
            <a:r>
              <a:rPr lang="it-IT" dirty="0">
                <a:solidFill>
                  <a:schemeClr val="bg1"/>
                </a:solidFill>
              </a:rPr>
              <a:t>gulp/grunt</a:t>
            </a:r>
          </a:p>
          <a:p>
            <a:r>
              <a:rPr lang="it-IT" dirty="0">
                <a:solidFill>
                  <a:schemeClr val="bg1"/>
                </a:solidFill>
              </a:rPr>
              <a:t>Avvertenza: non aggiungete alla vostra repository di codice i file transpilati</a:t>
            </a:r>
          </a:p>
        </p:txBody>
      </p:sp>
    </p:spTree>
    <p:extLst>
      <p:ext uri="{BB962C8B-B14F-4D97-AF65-F5344CB8AC3E}">
        <p14:creationId xmlns:p14="http://schemas.microsoft.com/office/powerpoint/2010/main" val="34077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4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CD2-0BC4-D14C-BBC0-A69AA84C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con gulp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2DEF-E89C-9E4F-B690-9B08DFC0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Vogliamo scrivere un task di compilazione dei file </a:t>
            </a:r>
            <a:r>
              <a:rPr lang="it-IT" dirty="0" err="1"/>
              <a:t>typescript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Partiamo da una directory vuota (ad esempio </a:t>
            </a:r>
            <a:r>
              <a:rPr lang="it-IT" dirty="0" err="1"/>
              <a:t>proj</a:t>
            </a:r>
            <a:r>
              <a:rPr lang="it-IT" dirty="0"/>
              <a:t>). Al suo interno creiamo due sottocartelle: </a:t>
            </a:r>
            <a:r>
              <a:rPr lang="it-IT" dirty="0" err="1"/>
              <a:t>ts</a:t>
            </a:r>
            <a:r>
              <a:rPr lang="it-IT" dirty="0"/>
              <a:t> e </a:t>
            </a:r>
            <a:r>
              <a:rPr lang="it-IT" dirty="0" err="1"/>
              <a:t>js</a:t>
            </a:r>
            <a:r>
              <a:rPr lang="it-IT" dirty="0"/>
              <a:t>.</a:t>
            </a:r>
          </a:p>
          <a:p>
            <a:r>
              <a:rPr lang="it-IT" dirty="0"/>
              <a:t>I file sorgente </a:t>
            </a:r>
            <a:r>
              <a:rPr lang="it-IT" dirty="0" err="1"/>
              <a:t>typescript</a:t>
            </a:r>
            <a:r>
              <a:rPr lang="it-IT" dirty="0"/>
              <a:t> andranno nel folder </a:t>
            </a:r>
            <a:r>
              <a:rPr lang="it-IT" dirty="0" err="1"/>
              <a:t>ts</a:t>
            </a:r>
            <a:r>
              <a:rPr lang="it-IT" dirty="0"/>
              <a:t>. I file compilati verranno salvati nel folder </a:t>
            </a:r>
            <a:r>
              <a:rPr lang="it-IT" dirty="0" err="1"/>
              <a:t>js</a:t>
            </a:r>
            <a:endParaRPr lang="it-IT" dirty="0"/>
          </a:p>
          <a:p>
            <a:r>
              <a:rPr lang="it-IT" dirty="0"/>
              <a:t>Inizializzare il progetto con </a:t>
            </a:r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init</a:t>
            </a:r>
            <a:r>
              <a:rPr lang="it-IT" dirty="0"/>
              <a:t>. Indicare come </a:t>
            </a:r>
            <a:r>
              <a:rPr lang="it-IT" dirty="0" err="1"/>
              <a:t>main</a:t>
            </a:r>
            <a:r>
              <a:rPr lang="it-IT" dirty="0"/>
              <a:t> file </a:t>
            </a:r>
            <a:r>
              <a:rPr lang="it-IT" dirty="0" err="1"/>
              <a:t>dist</a:t>
            </a:r>
            <a:r>
              <a:rPr lang="it-IT" dirty="0"/>
              <a:t>/</a:t>
            </a:r>
            <a:r>
              <a:rPr lang="it-IT" dirty="0" err="1"/>
              <a:t>main.js</a:t>
            </a:r>
            <a:endParaRPr lang="it-IT" dirty="0"/>
          </a:p>
          <a:p>
            <a:r>
              <a:rPr lang="it-IT" dirty="0"/>
              <a:t>Installare le dipendenze</a:t>
            </a:r>
          </a:p>
          <a:p>
            <a:pPr lvl="1"/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–g  gulp-cli</a:t>
            </a:r>
          </a:p>
          <a:p>
            <a:pPr lvl="1"/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–</a:t>
            </a:r>
            <a:r>
              <a:rPr lang="it-IT" dirty="0" err="1"/>
              <a:t>save-dev</a:t>
            </a:r>
            <a:r>
              <a:rPr lang="it-IT" dirty="0"/>
              <a:t> </a:t>
            </a:r>
            <a:r>
              <a:rPr lang="it-IT" dirty="0" err="1"/>
              <a:t>typescript</a:t>
            </a:r>
            <a:r>
              <a:rPr lang="it-IT" dirty="0"/>
              <a:t> gulp gulp-</a:t>
            </a:r>
            <a:r>
              <a:rPr lang="it-IT" dirty="0" err="1"/>
              <a:t>typescript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463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B16-91DB-6C49-97E8-7A93EA16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con gulp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F187-FA47-564C-88D8-F2AD70E3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sottocartella </a:t>
            </a:r>
            <a:r>
              <a:rPr lang="it-IT" dirty="0" err="1"/>
              <a:t>ts</a:t>
            </a:r>
            <a:r>
              <a:rPr lang="it-IT" dirty="0"/>
              <a:t> scriviamo un funzione nel file </a:t>
            </a:r>
            <a:r>
              <a:rPr lang="it-IT" dirty="0" err="1"/>
              <a:t>main.ts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F8B31-8A3A-B549-AC75-1F665D466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3416300"/>
            <a:ext cx="6120032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2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3567-A302-C34A-9EFF-E935AB7A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con gulp: </a:t>
            </a:r>
            <a:r>
              <a:rPr lang="it-IT" dirty="0" err="1"/>
              <a:t>tsconfig.json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1F3B-12F0-8A4F-ABD5-AE2B0C6E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cartella principale del progetto create un file chiamato </a:t>
            </a:r>
            <a:r>
              <a:rPr lang="it-IT" dirty="0" err="1"/>
              <a:t>tsconfig.json</a:t>
            </a:r>
            <a:r>
              <a:rPr lang="it-IT" dirty="0"/>
              <a:t> (mi raccomando va chiamato così!)</a:t>
            </a:r>
          </a:p>
          <a:p>
            <a:r>
              <a:rPr lang="it-IT" dirty="0"/>
              <a:t>Questo file contiene i settaggi che verranno passati al compilatore </a:t>
            </a:r>
            <a:r>
              <a:rPr lang="it-IT" dirty="0" err="1"/>
              <a:t>typescript</a:t>
            </a:r>
            <a:r>
              <a:rPr lang="it-IT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F21AC-470E-A74A-84EF-E55E3333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4001294"/>
            <a:ext cx="4546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4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78AB-A066-8A46-856B-F3B3D616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con gulp: creiamo il </a:t>
            </a:r>
            <a:r>
              <a:rPr lang="it-IT" dirty="0" err="1"/>
              <a:t>gulpfile.js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83FF28-E68B-2C42-8A97-E9D32C2B3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937544"/>
            <a:ext cx="7289800" cy="3746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EB4F1-13F2-8345-8013-9A357BB51841}"/>
              </a:ext>
            </a:extLst>
          </p:cNvPr>
          <p:cNvSpPr txBox="1"/>
          <p:nvPr/>
        </p:nvSpPr>
        <p:spPr>
          <a:xfrm>
            <a:off x="596900" y="5930900"/>
            <a:ext cx="758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Eseguire gulp dalla linea di comando nella cartella principale del progetto.</a:t>
            </a:r>
          </a:p>
          <a:p>
            <a:r>
              <a:rPr lang="it-IT" dirty="0"/>
              <a:t>Verificate che venga creato effettivamente il file  con estensione .</a:t>
            </a:r>
            <a:r>
              <a:rPr lang="it-IT" dirty="0" err="1"/>
              <a:t>js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989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AFA3-31CA-8445-B483-FE88F78F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con gulp: </a:t>
            </a:r>
            <a:r>
              <a:rPr lang="it-IT" dirty="0" err="1"/>
              <a:t>watch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65542-11F8-F24B-8C89-993A5928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2185194"/>
            <a:ext cx="5626100" cy="1447800"/>
          </a:xfrm>
        </p:spPr>
      </p:pic>
    </p:spTree>
    <p:extLst>
      <p:ext uri="{BB962C8B-B14F-4D97-AF65-F5344CB8AC3E}">
        <p14:creationId xmlns:p14="http://schemas.microsoft.com/office/powerpoint/2010/main" val="131570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7CF6-44A9-0E4E-A4C0-65624A42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Importare </a:t>
            </a:r>
            <a:r>
              <a:rPr lang="it-IT" dirty="0" err="1"/>
              <a:t>jquery</a:t>
            </a:r>
            <a:r>
              <a:rPr lang="it-IT" dirty="0"/>
              <a:t> in file </a:t>
            </a:r>
            <a:r>
              <a:rPr lang="it-IT" dirty="0" err="1"/>
              <a:t>typescript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DAF3-2D32-B54D-83A2-14DD8E1E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–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jquery</a:t>
            </a:r>
            <a:endParaRPr lang="it-IT" dirty="0"/>
          </a:p>
          <a:p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–</a:t>
            </a:r>
            <a:r>
              <a:rPr lang="it-IT" dirty="0" err="1"/>
              <a:t>save</a:t>
            </a:r>
            <a:r>
              <a:rPr lang="it-IT" dirty="0"/>
              <a:t> @</a:t>
            </a:r>
            <a:r>
              <a:rPr lang="it-IT" dirty="0" err="1"/>
              <a:t>types</a:t>
            </a:r>
            <a:r>
              <a:rPr lang="it-IT" dirty="0"/>
              <a:t>/</a:t>
            </a:r>
            <a:r>
              <a:rPr lang="it-IT" dirty="0" err="1"/>
              <a:t>jquery</a:t>
            </a:r>
            <a:r>
              <a:rPr lang="it-IT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8424E-97AA-CE44-8435-A4350F47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448050"/>
            <a:ext cx="7886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6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58387" cy="69577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94166" y="1927274"/>
            <a:ext cx="2138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OOP (Classes and Interfaces)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Static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Typings </a:t>
            </a:r>
          </a:p>
        </p:txBody>
      </p:sp>
    </p:spTree>
    <p:extLst>
      <p:ext uri="{BB962C8B-B14F-4D97-AF65-F5344CB8AC3E}">
        <p14:creationId xmlns:p14="http://schemas.microsoft.com/office/powerpoint/2010/main" val="117224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Perché lo static typing è importante?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Il vostro editor (possibilmente Visual Studio Code) prende vita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Intellisense VERO</a:t>
            </a:r>
          </a:p>
          <a:p>
            <a:pPr lvl="1"/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Segnalazione degli errori (Squigglies)</a:t>
            </a:r>
          </a:p>
          <a:p>
            <a:pPr lvl="1"/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Code Navigation</a:t>
            </a:r>
          </a:p>
          <a:p>
            <a:pPr lvl="1"/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Produttività (forte riduzione degli errori)</a:t>
            </a:r>
          </a:p>
          <a:p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Manutenibilità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5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Installazione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npm install –g typescript</a:t>
            </a:r>
          </a:p>
        </p:txBody>
      </p:sp>
    </p:spTree>
    <p:extLst>
      <p:ext uri="{BB962C8B-B14F-4D97-AF65-F5344CB8AC3E}">
        <p14:creationId xmlns:p14="http://schemas.microsoft.com/office/powerpoint/2010/main" val="195960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971-CDF2-824E-97C1-043BF0EC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Typescript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3777-32AE-D048-AB75-530A51E7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t-IT" dirty="0" err="1"/>
              <a:t>Typescript</a:t>
            </a:r>
            <a:r>
              <a:rPr lang="it-IT" dirty="0"/>
              <a:t> aggiunge funzionalità a </a:t>
            </a:r>
            <a:r>
              <a:rPr lang="it-IT" dirty="0" err="1"/>
              <a:t>Javascript</a:t>
            </a:r>
            <a:r>
              <a:rPr lang="it-IT" dirty="0"/>
              <a:t> (sostanzialmente aggiunge la tipizzazione statica e il modello di programmazione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)</a:t>
            </a:r>
          </a:p>
          <a:p>
            <a:pPr algn="just"/>
            <a:r>
              <a:rPr lang="it-IT" dirty="0"/>
              <a:t>Le funzionalità aggiuntive sono implementate seguendo le specifiche ES6</a:t>
            </a:r>
          </a:p>
          <a:p>
            <a:pPr algn="just"/>
            <a:r>
              <a:rPr lang="it-IT" dirty="0"/>
              <a:t>Il codice viene compilato in </a:t>
            </a:r>
            <a:r>
              <a:rPr lang="it-IT" dirty="0" err="1"/>
              <a:t>Javascript</a:t>
            </a:r>
            <a:r>
              <a:rPr lang="it-IT" dirty="0"/>
              <a:t> (ES5 o anche ES3) e il compilatore trasforma le funzionalità aggiuntive seguendo i pattern più comuni</a:t>
            </a:r>
          </a:p>
          <a:p>
            <a:pPr algn="just"/>
            <a:r>
              <a:rPr lang="it-IT" dirty="0"/>
              <a:t>Il codice risulta più pulito, leggibile, con supporto di </a:t>
            </a:r>
            <a:r>
              <a:rPr lang="it-IT" dirty="0" err="1"/>
              <a:t>intellisense</a:t>
            </a:r>
            <a:r>
              <a:rPr lang="it-IT" dirty="0"/>
              <a:t> ed errori a compile time</a:t>
            </a:r>
          </a:p>
          <a:p>
            <a:pPr algn="just"/>
            <a:r>
              <a:rPr lang="it-IT" dirty="0"/>
              <a:t>Possiamo prendere un codice </a:t>
            </a:r>
            <a:r>
              <a:rPr lang="it-IT" dirty="0" err="1"/>
              <a:t>Javascript</a:t>
            </a:r>
            <a:r>
              <a:rPr lang="it-IT" dirty="0"/>
              <a:t> esistente ed inserirlo in un file </a:t>
            </a:r>
            <a:r>
              <a:rPr lang="it-IT" dirty="0" err="1"/>
              <a:t>typescript</a:t>
            </a:r>
            <a:r>
              <a:rPr lang="it-IT" dirty="0"/>
              <a:t> (.</a:t>
            </a:r>
            <a:r>
              <a:rPr lang="it-IT" dirty="0" err="1"/>
              <a:t>ts</a:t>
            </a:r>
            <a:r>
              <a:rPr lang="it-IT" dirty="0"/>
              <a:t>) e viene riconosciuto correttamente</a:t>
            </a:r>
          </a:p>
        </p:txBody>
      </p:sp>
    </p:spTree>
    <p:extLst>
      <p:ext uri="{BB962C8B-B14F-4D97-AF65-F5344CB8AC3E}">
        <p14:creationId xmlns:p14="http://schemas.microsoft.com/office/powerpoint/2010/main" val="318052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B7CB-B941-EC41-B5F0-F7C6BA96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Hello </a:t>
            </a:r>
            <a:r>
              <a:rPr lang="it-IT" dirty="0" err="1"/>
              <a:t>typescript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A7A1-F5A1-DD47-900C-5F4D34FB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un folder week04</a:t>
            </a:r>
          </a:p>
          <a:p>
            <a:r>
              <a:rPr lang="it-IT" dirty="0"/>
              <a:t>Al suo interno create un folder day01</a:t>
            </a:r>
          </a:p>
          <a:p>
            <a:r>
              <a:rPr lang="it-IT" dirty="0"/>
              <a:t>All’interno del folder day01, create un file a cui date estensione .</a:t>
            </a:r>
            <a:r>
              <a:rPr lang="it-IT" dirty="0" err="1"/>
              <a:t>ts</a:t>
            </a:r>
            <a:endParaRPr lang="it-IT" dirty="0"/>
          </a:p>
          <a:p>
            <a:r>
              <a:rPr lang="it-IT" dirty="0"/>
              <a:t>Non dovrei dirvelo ma, per favore, non chiamatelo </a:t>
            </a:r>
            <a:r>
              <a:rPr lang="it-IT" dirty="0" err="1"/>
              <a:t>typescript.ts</a:t>
            </a:r>
            <a:r>
              <a:rPr lang="it-IT" dirty="0"/>
              <a:t> o </a:t>
            </a:r>
            <a:r>
              <a:rPr lang="it-IT" dirty="0" err="1"/>
              <a:t>npm.ts</a:t>
            </a:r>
            <a:r>
              <a:rPr lang="it-IT" dirty="0"/>
              <a:t> o </a:t>
            </a:r>
            <a:r>
              <a:rPr lang="it-IT" dirty="0" err="1"/>
              <a:t>gulp.ts</a:t>
            </a:r>
            <a:r>
              <a:rPr lang="it-IT" dirty="0"/>
              <a:t> o </a:t>
            </a:r>
            <a:r>
              <a:rPr lang="it-IT" dirty="0" err="1"/>
              <a:t>bootstrap.ts</a:t>
            </a:r>
            <a:r>
              <a:rPr lang="it-IT" dirty="0"/>
              <a:t> o </a:t>
            </a:r>
            <a:r>
              <a:rPr lang="it-IT" dirty="0" err="1"/>
              <a:t>javascript.ts</a:t>
            </a:r>
            <a:r>
              <a:rPr lang="it-IT" dirty="0"/>
              <a:t>. Scatenate la vostra fantasia </a:t>
            </a:r>
            <a:r>
              <a:rPr lang="it-IT" dirty="0">
                <a:sym typeface="Wingdings" pitchFamily="2" charset="2"/>
              </a:rPr>
              <a:t></a:t>
            </a:r>
          </a:p>
          <a:p>
            <a:r>
              <a:rPr lang="it-IT" dirty="0">
                <a:sym typeface="Wingdings" pitchFamily="2" charset="2"/>
              </a:rPr>
              <a:t>In </a:t>
            </a:r>
            <a:r>
              <a:rPr lang="it-IT" dirty="0" err="1">
                <a:sym typeface="Wingdings" pitchFamily="2" charset="2"/>
              </a:rPr>
              <a:t>visual</a:t>
            </a:r>
            <a:r>
              <a:rPr lang="it-IT" dirty="0">
                <a:sym typeface="Wingdings" pitchFamily="2" charset="2"/>
              </a:rPr>
              <a:t> studio code installate il </a:t>
            </a:r>
            <a:r>
              <a:rPr lang="it-IT" dirty="0" err="1">
                <a:sym typeface="Wingdings" pitchFamily="2" charset="2"/>
              </a:rPr>
              <a:t>plugin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Angular</a:t>
            </a:r>
            <a:r>
              <a:rPr lang="it-IT" dirty="0">
                <a:sym typeface="Wingdings" pitchFamily="2" charset="2"/>
              </a:rPr>
              <a:t> v5 </a:t>
            </a:r>
            <a:r>
              <a:rPr lang="it-IT" dirty="0" err="1">
                <a:sym typeface="Wingdings" pitchFamily="2" charset="2"/>
              </a:rPr>
              <a:t>snippets</a:t>
            </a:r>
            <a:r>
              <a:rPr lang="it-IT" dirty="0">
                <a:sym typeface="Wingdings" pitchFamily="2" charset="2"/>
              </a:rPr>
              <a:t> (2.14.0) e </a:t>
            </a:r>
            <a:r>
              <a:rPr lang="it-IT" dirty="0" err="1">
                <a:sym typeface="Wingdings" pitchFamily="2" charset="2"/>
              </a:rPr>
              <a:t>Typescript</a:t>
            </a:r>
            <a:r>
              <a:rPr lang="it-IT" dirty="0">
                <a:sym typeface="Wingdings" pitchFamily="2" charset="2"/>
              </a:rPr>
              <a:t> Extension Pack 0.0.1 che a sua volta installerà altri </a:t>
            </a:r>
            <a:r>
              <a:rPr lang="it-IT" dirty="0" err="1">
                <a:sym typeface="Wingdings" pitchFamily="2" charset="2"/>
              </a:rPr>
              <a:t>plugin</a:t>
            </a:r>
            <a:r>
              <a:rPr lang="it-IT" dirty="0">
                <a:sym typeface="Wingdings" pitchFamily="2" charset="2"/>
              </a:rPr>
              <a:t> base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931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B931-BFDB-7B42-917B-0845CA95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A2342-479C-1B40-8A14-C689809B2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2" y="365125"/>
            <a:ext cx="11533872" cy="3908701"/>
          </a:xfrm>
        </p:spPr>
      </p:pic>
    </p:spTree>
    <p:extLst>
      <p:ext uri="{BB962C8B-B14F-4D97-AF65-F5344CB8AC3E}">
        <p14:creationId xmlns:p14="http://schemas.microsoft.com/office/powerpoint/2010/main" val="189882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C8BB-C9EF-D349-81E9-52790F6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323F2-652B-1349-9A1C-CF35A5337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706496" cy="3769553"/>
          </a:xfrm>
        </p:spPr>
      </p:pic>
    </p:spTree>
    <p:extLst>
      <p:ext uri="{BB962C8B-B14F-4D97-AF65-F5344CB8AC3E}">
        <p14:creationId xmlns:p14="http://schemas.microsoft.com/office/powerpoint/2010/main" val="377868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490</Words>
  <Application>Microsoft Macintosh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Typescript (Javascript that scales)</vt:lpstr>
      <vt:lpstr>PowerPoint Presentation</vt:lpstr>
      <vt:lpstr>PowerPoint Presentation</vt:lpstr>
      <vt:lpstr>Perché lo static typing è importante?</vt:lpstr>
      <vt:lpstr>Installazione</vt:lpstr>
      <vt:lpstr>Typescript</vt:lpstr>
      <vt:lpstr>Hello typescript</vt:lpstr>
      <vt:lpstr>PowerPoint Presentation</vt:lpstr>
      <vt:lpstr>PowerPoint Presentation</vt:lpstr>
      <vt:lpstr>Utilizziamo la funzione appena creata</vt:lpstr>
      <vt:lpstr>Creiamo un’altra funzione</vt:lpstr>
      <vt:lpstr>Interfacce</vt:lpstr>
      <vt:lpstr>Class</vt:lpstr>
      <vt:lpstr>Modules: export class</vt:lpstr>
      <vt:lpstr>Tipi disponibili</vt:lpstr>
      <vt:lpstr>Enums</vt:lpstr>
      <vt:lpstr>Generics</vt:lpstr>
      <vt:lpstr>Ereditarietà</vt:lpstr>
      <vt:lpstr>Transpile / Compile</vt:lpstr>
      <vt:lpstr>Demo con gulp</vt:lpstr>
      <vt:lpstr>Demo con gulp</vt:lpstr>
      <vt:lpstr>Demo con gulp: tsconfig.json</vt:lpstr>
      <vt:lpstr>Demo con gulp: creiamo il gulpfile.js</vt:lpstr>
      <vt:lpstr>Demo con gulp: watch</vt:lpstr>
      <vt:lpstr>Importare jquery in file typescript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Salvatore Sorrentino</dc:creator>
  <cp:lastModifiedBy>Salvatore Sorrentino</cp:lastModifiedBy>
  <cp:revision>54</cp:revision>
  <dcterms:created xsi:type="dcterms:W3CDTF">2017-05-06T08:19:33Z</dcterms:created>
  <dcterms:modified xsi:type="dcterms:W3CDTF">2018-03-04T21:25:32Z</dcterms:modified>
</cp:coreProperties>
</file>