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059"/>
  </p:normalViewPr>
  <p:slideViewPr>
    <p:cSldViewPr snapToGrid="0" snapToObjects="1">
      <p:cViewPr varScale="1">
        <p:scale>
          <a:sx n="64" d="100"/>
          <a:sy n="6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77B-AFD2-D843-B247-0B5B4DDB4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F5783-354D-BB47-BCCD-A9B0A167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9BF5-1BDA-AD4B-9BAB-A59D398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3064-6716-C745-BD10-CA8A5B0D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B1FE-D2FB-7D4A-A5CC-9A0B323F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9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F7E5-15FE-8047-8D0C-0E7479C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BD3A-6452-6244-A457-AE0B3E95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3793-BFC4-9F42-BF6F-0C4B956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9928-2E87-2049-966D-86FDDAE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B08E-5B1C-7448-B1D3-0E2D9E9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3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36D4-89B2-1241-A277-B98CC8820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A698E-185F-C443-B423-B1452AA5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0381-98F5-6A49-9CA4-E503C1DA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372-6F13-EB4C-B701-45139973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A6A3-A27B-724C-B0D7-82FBACC9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9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2FD-0005-3F4E-8CC6-0BD50580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25E8-CA0F-914B-BD58-1E570081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EE31-DE37-9949-BDED-10F62F83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03CA-D1DB-F44A-A7D4-9BC6ECA7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779C-7C82-6746-8111-FBE420D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0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F292-DF9A-EF4A-B918-D8F30174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EFCE-839C-D446-8D9E-C0BDFB6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D7-6681-5E43-9AB5-713953C2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3D6A-75F4-EA4F-8954-C138BAF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262B-6043-704B-9DDA-3C7540B6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18F-B88D-E64F-86F8-36789C1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CA8D-5125-B646-86D0-5D7641EC9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D304B-991B-A04F-9C21-C6CA970A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51E9-7B44-0B48-9E00-3544B29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86C7-4898-BF43-8AB5-CC975BD5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E76D-5E95-D844-8A45-7E992102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76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3AC1-D593-8041-B306-EE79CF71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3A30-B7D6-5741-8A01-9B3242EB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3E29-AF06-4B4F-8456-0E635704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700B8-627F-0248-9DA0-901882FB1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FC5FF-8A4C-4E4F-955E-AB1C50D1C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AD1D-75D2-5641-8112-4295022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FA848-B646-064B-BA2C-CA9D421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8A550-D2D5-E341-B12D-34886708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6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DB2-886A-CF4D-9425-F4B6491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FF82-5920-7E43-90D1-E37F81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B14E2-E8B9-4B4B-96B1-C9323B8C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D04EE-7109-7D48-BBDE-F0D69521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6C45D-1325-1545-A3B1-26056152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2DF3B-4C92-5F49-8B38-CEAC8292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CFD07-2DA4-5A40-8DD5-FAD67110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5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71F-8A8A-F94F-9E58-F56D7C08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100A-BFE6-3C49-A4E6-6F8D1EE5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862ED-E1F8-B045-ACD2-DE22369D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B610B-FDBD-674C-AA4C-98F720F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D13E-2610-6047-A4ED-0D8CFF32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5B0F-D682-D94A-B7F8-BEDA2E8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352-03B0-7140-9025-A10EE173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6013-4D48-4D46-9F7C-6403BD2E2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2A27-C5A4-2549-B60D-4157993C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3A969-3843-D246-8474-DBD31E7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9FA5-23C5-8447-9352-2816D4CF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DCCB-7519-884D-BC24-3BC4047D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30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CF276-0D5D-F149-B30A-B46E4142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CF99-9A4C-C244-857E-9CD7227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8B83-CE27-284B-A500-F927CBDB7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9F40-86AC-624A-AE23-90C06318F6FF}" type="datetimeFigureOut">
              <a:rPr lang="it-IT" smtClean="0"/>
              <a:t>17/02/18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9012-C0C2-8B49-9152-A567887A8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BB0-5F63-3443-9BFD-11BB73952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16F7-367A-BF4C-8DF4-D63C7E4ECF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84AC-1B29-954D-8C4E-938A7A5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A114-7941-4141-884C-462DAA1C3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28803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E630-217E-2640-BB2C-2E136996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Installazioni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B2FA6-E8D5-B34D-AB9F-F46A3B52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888" y="1825625"/>
            <a:ext cx="8628223" cy="4351338"/>
          </a:xfrm>
        </p:spPr>
      </p:pic>
    </p:spTree>
    <p:extLst>
      <p:ext uri="{BB962C8B-B14F-4D97-AF65-F5344CB8AC3E}">
        <p14:creationId xmlns:p14="http://schemas.microsoft.com/office/powerpoint/2010/main" val="312650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AD1-CE4B-9340-A3DF-B9365058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56688-E8AA-6D49-BF8C-23A9C6C1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40" y="1825625"/>
            <a:ext cx="8974120" cy="4351338"/>
          </a:xfrm>
        </p:spPr>
      </p:pic>
    </p:spTree>
    <p:extLst>
      <p:ext uri="{BB962C8B-B14F-4D97-AF65-F5344CB8AC3E}">
        <p14:creationId xmlns:p14="http://schemas.microsoft.com/office/powerpoint/2010/main" val="19234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4A09-467F-9A47-BC59-4F9A663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17CB1-573D-3446-81AC-8785FDC3F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37" y="1865381"/>
            <a:ext cx="6838840" cy="4351338"/>
          </a:xfrm>
        </p:spPr>
      </p:pic>
    </p:spTree>
    <p:extLst>
      <p:ext uri="{BB962C8B-B14F-4D97-AF65-F5344CB8AC3E}">
        <p14:creationId xmlns:p14="http://schemas.microsoft.com/office/powerpoint/2010/main" val="150754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D903-3FFE-F649-967B-DBA9C6D4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Iscrizioni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E50FC-DDC8-4240-86AE-DC92C4189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627" y="1825625"/>
            <a:ext cx="9780745" cy="4351338"/>
          </a:xfrm>
        </p:spPr>
      </p:pic>
    </p:spTree>
    <p:extLst>
      <p:ext uri="{BB962C8B-B14F-4D97-AF65-F5344CB8AC3E}">
        <p14:creationId xmlns:p14="http://schemas.microsoft.com/office/powerpoint/2010/main" val="25198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D59-64A8-8642-947D-F455D0F8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305CC0-22BF-F94D-966E-04814C8D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66" y="1825625"/>
            <a:ext cx="7812467" cy="4351338"/>
          </a:xfrm>
        </p:spPr>
      </p:pic>
    </p:spTree>
    <p:extLst>
      <p:ext uri="{BB962C8B-B14F-4D97-AF65-F5344CB8AC3E}">
        <p14:creationId xmlns:p14="http://schemas.microsoft.com/office/powerpoint/2010/main" val="110334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52AA-DEF9-1C40-9CA0-41D0233E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Sottoscrizioni ai progetti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D315-668E-A549-8BB4-E976EE05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63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2</vt:lpstr>
      <vt:lpstr>Installazioni</vt:lpstr>
      <vt:lpstr>Installazioni</vt:lpstr>
      <vt:lpstr>Installazioni</vt:lpstr>
      <vt:lpstr>Iscrizioni</vt:lpstr>
      <vt:lpstr>Installazioni</vt:lpstr>
      <vt:lpstr>Sottoscrizioni ai progetti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Salvatore Sorrentino</dc:creator>
  <cp:lastModifiedBy>Salvatore Sorrentino</cp:lastModifiedBy>
  <cp:revision>4</cp:revision>
  <dcterms:created xsi:type="dcterms:W3CDTF">2018-02-17T09:53:51Z</dcterms:created>
  <dcterms:modified xsi:type="dcterms:W3CDTF">2018-02-17T10:00:05Z</dcterms:modified>
</cp:coreProperties>
</file>