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3059"/>
  </p:normalViewPr>
  <p:slideViewPr>
    <p:cSldViewPr snapToGrid="0" snapToObjects="1">
      <p:cViewPr varScale="1">
        <p:scale>
          <a:sx n="64" d="100"/>
          <a:sy n="64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50AB-B019-ED48-A678-CDF63B99F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8CE69-2DCD-FB47-B01C-63F6EB0B9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3BFA3-5409-C846-B16B-90E0DFF7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790A-14BD-BB41-887D-FDDF403217EE}" type="datetimeFigureOut">
              <a:rPr lang="it-IT" smtClean="0"/>
              <a:t>23/02/18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0E72-7399-0C43-A298-4921E66E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93AD-C688-1B48-85E2-3ACA2A44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4B67-7B88-6049-A051-99D4793E19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42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5F60-990D-C542-918E-3675995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E08B1-7369-0C4D-A855-163820219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6854E-1F5C-9949-85A1-44C7952E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790A-14BD-BB41-887D-FDDF403217EE}" type="datetimeFigureOut">
              <a:rPr lang="it-IT" smtClean="0"/>
              <a:t>23/02/18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ED89-513A-8D44-82BF-46E2A93E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9AAC-0032-AC4C-A2BC-09FDE707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4B67-7B88-6049-A051-99D4793E19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F701F-D20C-8448-A417-E01CD53E3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04CCB-BC0B-E342-8F51-3DDCAF649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6FF4-945D-1540-A6D0-EB679B73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790A-14BD-BB41-887D-FDDF403217EE}" type="datetimeFigureOut">
              <a:rPr lang="it-IT" smtClean="0"/>
              <a:t>23/02/18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C97E-E0B0-6B47-9F0B-31905100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4C69-3C8E-7C46-8038-BFC5CCDF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4B67-7B88-6049-A051-99D4793E19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25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8564-D63B-7B48-8513-C4F38CDC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9F5E-6CD5-EC4C-8538-3C61E169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259F-92F7-8A4F-8993-0CB69034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790A-14BD-BB41-887D-FDDF403217EE}" type="datetimeFigureOut">
              <a:rPr lang="it-IT" smtClean="0"/>
              <a:t>23/02/18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24AF-40BC-3C42-B787-4217FAA6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2857-84CE-824A-9A3B-66D06E9E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4B67-7B88-6049-A051-99D4793E19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021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A462-0A05-F248-A0FC-A315D999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55C26-85C7-2C4C-B48E-1F94DFDA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1CC0-FCEE-A443-85BB-77079F00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790A-14BD-BB41-887D-FDDF403217EE}" type="datetimeFigureOut">
              <a:rPr lang="it-IT" smtClean="0"/>
              <a:t>23/02/18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4CC99-1FE4-2643-A284-3A89A884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6D63-E71D-3B4F-A727-02A29723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4B67-7B88-6049-A051-99D4793E19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93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70F2-92CC-844D-AE4E-C8141688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53B6-13AD-7D4B-BB88-7BBBD1E4F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642ED-6A76-5D4F-B2DF-0BAD27F12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7A46-4B56-004F-B37B-4A2644D1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790A-14BD-BB41-887D-FDDF403217EE}" type="datetimeFigureOut">
              <a:rPr lang="it-IT" smtClean="0"/>
              <a:t>23/02/18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73250-E29A-694B-B2CC-5D653708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6CFC1-5497-E045-B0B1-89B22FB7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4B67-7B88-6049-A051-99D4793E19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80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FCB7-709C-E34F-8DBF-B11C0565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FAB08-D7B3-3A47-BC7B-C9BE57BA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09BC9-1DFC-2F4B-BE77-D933D02CA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F20E5-616D-C449-8FB8-BF45E27B9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C9923-C153-5C4A-AA71-16631B09C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AC22-9985-5348-8BC7-AA03B15F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790A-14BD-BB41-887D-FDDF403217EE}" type="datetimeFigureOut">
              <a:rPr lang="it-IT" smtClean="0"/>
              <a:t>23/02/18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9C7BF-B8E4-F544-B00F-DBCAABE4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E2184-4B04-624F-BE9E-F02F5F5F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4B67-7B88-6049-A051-99D4793E19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04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9F9E-B3A5-8748-901E-8F3CCD55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29AA1-C1AF-934B-AF48-3F0CE686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790A-14BD-BB41-887D-FDDF403217EE}" type="datetimeFigureOut">
              <a:rPr lang="it-IT" smtClean="0"/>
              <a:t>23/02/18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4EED1-9315-004F-BF71-419732F4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8BD91-2FBE-8249-A59A-7FE5C301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4B67-7B88-6049-A051-99D4793E19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5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81A00-899D-8442-B029-9C82ED7F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790A-14BD-BB41-887D-FDDF403217EE}" type="datetimeFigureOut">
              <a:rPr lang="it-IT" smtClean="0"/>
              <a:t>23/02/18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8C990-E5E4-6A4B-B618-EE499D09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C19F2-79DF-FC4B-A425-9DD56AB1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4B67-7B88-6049-A051-99D4793E19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7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CF85-1A5D-1444-9CAA-B94F0BF8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72DC-7165-1642-969A-56BF7948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862D2-8349-AB40-B5BA-E6ED226D5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5F47D-8E8D-3B44-8170-7CA82D46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790A-14BD-BB41-887D-FDDF403217EE}" type="datetimeFigureOut">
              <a:rPr lang="it-IT" smtClean="0"/>
              <a:t>23/02/18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C2C46-FBAC-1246-981F-3BB7F8C8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DA938-A35A-DD4A-AB23-3FC3F2C0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4B67-7B88-6049-A051-99D4793E19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78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7B82-46DB-8C47-907E-0D7DA00E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691C4-6904-2444-B70B-F7F8AE1BA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25E1E-5274-3D4E-90A5-83FFA372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20882-B34A-6249-9E83-74F065ED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790A-14BD-BB41-887D-FDDF403217EE}" type="datetimeFigureOut">
              <a:rPr lang="it-IT" smtClean="0"/>
              <a:t>23/02/18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4E8BE-0802-C14E-AB3F-2EADF963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EDF40-FD64-234B-9FD4-BCEB1399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4B67-7B88-6049-A051-99D4793E19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21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90006-DF71-0C4B-BA53-79A43C9F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C8BC5-CEA6-DD46-8AE5-512467784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A0AD-9B30-7E47-BB3C-312CCA87D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790A-14BD-BB41-887D-FDDF403217EE}" type="datetimeFigureOut">
              <a:rPr lang="it-IT" smtClean="0"/>
              <a:t>23/02/18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96A7F-01B7-AB46-8C26-9BD5FEE04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AB82-3DB6-914D-A3FA-77741139F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D4B67-7B88-6049-A051-99D4793E19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397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izing" TargetMode="External"/><Relationship Id="rId2" Type="http://schemas.openxmlformats.org/officeDocument/2006/relationships/hyperlink" Target="https://developer.mozilla.org/en-US/docs/Web/C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EB59-9F00-6F41-A19A-4F20E7BE0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Flexbox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CF2B7-11E9-AE49-AD73-5705C0DAC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706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12D4-B148-9040-AEBB-E503D73F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riusciamo ad ottenere con </a:t>
            </a:r>
            <a:r>
              <a:rPr lang="it-IT" dirty="0" err="1"/>
              <a:t>inline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448F-8E51-054B-B3A0-F2495DC60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granché</a:t>
            </a:r>
          </a:p>
          <a:p>
            <a:pPr lvl="1"/>
            <a:r>
              <a:rPr lang="it-IT" dirty="0"/>
              <a:t>Font-</a:t>
            </a:r>
            <a:r>
              <a:rPr lang="it-IT" dirty="0" err="1"/>
              <a:t>size</a:t>
            </a:r>
            <a:r>
              <a:rPr lang="it-IT" dirty="0"/>
              <a:t> 0 nel body poi portato a 2 rem per evitare lo spazio bianco</a:t>
            </a:r>
          </a:p>
          <a:p>
            <a:pPr lvl="1"/>
            <a:r>
              <a:rPr lang="it-IT" dirty="0"/>
              <a:t>margine negativo nel </a:t>
            </a:r>
            <a:r>
              <a:rPr lang="it-IT" dirty="0" err="1"/>
              <a:t>nav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411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907D-DC5B-F343-A50E-2FF75C78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Flottiamo!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8F9E-2AB8-784C-8498-8BAF2337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float nasceva per mettere un’immagine a destra di un testo </a:t>
            </a:r>
            <a:r>
              <a:rPr lang="it-IT" dirty="0">
                <a:sym typeface="Wingdings" pitchFamily="2" charset="2"/>
              </a:rPr>
              <a:t></a:t>
            </a:r>
          </a:p>
          <a:p>
            <a:r>
              <a:rPr lang="it-IT" dirty="0">
                <a:sym typeface="Wingdings" pitchFamily="2" charset="2"/>
              </a:rPr>
              <a:t>Ci hanno fatto di tutto sopra!</a:t>
            </a:r>
          </a:p>
          <a:p>
            <a:r>
              <a:rPr lang="it-IT" dirty="0">
                <a:sym typeface="Wingdings" pitchFamily="2" charset="2"/>
              </a:rPr>
              <a:t>Semantico? SI</a:t>
            </a:r>
          </a:p>
          <a:p>
            <a:r>
              <a:rPr lang="it-IT" dirty="0">
                <a:sym typeface="Wingdings" pitchFamily="2" charset="2"/>
              </a:rPr>
              <a:t>Responsive? Si</a:t>
            </a:r>
          </a:p>
          <a:p>
            <a:r>
              <a:rPr lang="it-IT" dirty="0">
                <a:sym typeface="Wingdings" pitchFamily="2" charset="2"/>
              </a:rPr>
              <a:t>Vertical </a:t>
            </a:r>
            <a:r>
              <a:rPr lang="it-IT" dirty="0" err="1">
                <a:sym typeface="Wingdings" pitchFamily="2" charset="2"/>
              </a:rPr>
              <a:t>Alignment</a:t>
            </a:r>
            <a:r>
              <a:rPr lang="it-IT" dirty="0">
                <a:sym typeface="Wingdings" pitchFamily="2" charset="2"/>
              </a:rPr>
              <a:t>? NO! Ci sono librerie </a:t>
            </a:r>
            <a:r>
              <a:rPr lang="it-IT" dirty="0" err="1">
                <a:sym typeface="Wingdings" pitchFamily="2" charset="2"/>
              </a:rPr>
              <a:t>javascript</a:t>
            </a:r>
            <a:r>
              <a:rPr lang="it-IT" dirty="0">
                <a:sym typeface="Wingdings" pitchFamily="2" charset="2"/>
              </a:rPr>
              <a:t> che cercano di farlo </a:t>
            </a:r>
          </a:p>
          <a:p>
            <a:r>
              <a:rPr lang="it-IT" dirty="0">
                <a:sym typeface="Wingdings" pitchFamily="2" charset="2"/>
              </a:rPr>
              <a:t>Order? NO</a:t>
            </a:r>
          </a:p>
          <a:p>
            <a:r>
              <a:rPr lang="it-IT" dirty="0" err="1">
                <a:sym typeface="Wingdings" pitchFamily="2" charset="2"/>
              </a:rPr>
              <a:t>Clearfix</a:t>
            </a:r>
            <a:r>
              <a:rPr lang="it-IT" dirty="0">
                <a:sym typeface="Wingdings" pitchFamily="2" charset="2"/>
              </a:rPr>
              <a:t> è un dramma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879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27C6-EF86-CE47-8729-9A5229CC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Risultato? Pessimo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A1E9-CFF5-0443-8507-E3427721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developer.mozilla.org</a:t>
            </a:r>
            <a:r>
              <a:rPr lang="it-IT" dirty="0"/>
              <a:t>/en-US/</a:t>
            </a:r>
            <a:r>
              <a:rPr lang="it-IT" dirty="0" err="1"/>
              <a:t>docs</a:t>
            </a:r>
            <a:r>
              <a:rPr lang="it-IT" dirty="0"/>
              <a:t>/Web/Guide/CSS/</a:t>
            </a:r>
            <a:r>
              <a:rPr lang="it-IT" dirty="0" err="1"/>
              <a:t>Block_formatting_context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753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0C70-965B-414F-B30C-647B7021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Riassumendo…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879A9-33BA-5343-9E19-025D01F5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Riusciamo ad arrivare a un risultato vicino a quello desiderato con trucchi ( i cosiddetti </a:t>
            </a:r>
            <a:r>
              <a:rPr lang="it-IT" dirty="0" err="1"/>
              <a:t>hack</a:t>
            </a:r>
            <a:r>
              <a:rPr lang="it-IT" dirty="0"/>
              <a:t>)</a:t>
            </a:r>
          </a:p>
          <a:p>
            <a:r>
              <a:rPr lang="it-IT" dirty="0"/>
              <a:t>Con </a:t>
            </a:r>
            <a:r>
              <a:rPr lang="it-IT" dirty="0" err="1"/>
              <a:t>Flexbox</a:t>
            </a:r>
            <a:r>
              <a:rPr lang="it-IT" dirty="0"/>
              <a:t> si riesce in maniera abbastanza naturale ad arrivare all’</a:t>
            </a:r>
            <a:r>
              <a:rPr lang="it-IT" dirty="0" err="1"/>
              <a:t>holy</a:t>
            </a:r>
            <a:r>
              <a:rPr lang="it-IT" dirty="0"/>
              <a:t> </a:t>
            </a:r>
            <a:r>
              <a:rPr lang="it-IT" dirty="0" err="1"/>
              <a:t>grail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63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AF6B-B383-0944-A204-35EC0C6E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Flexbox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EA16-42CD-1641-9E41-FBCD2AC0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creare un contenitore </a:t>
            </a:r>
            <a:r>
              <a:rPr lang="it-IT" dirty="0" err="1"/>
              <a:t>flex</a:t>
            </a:r>
            <a:r>
              <a:rPr lang="it-IT" dirty="0"/>
              <a:t>, settiamo il valore della proprietà display del contenitore a </a:t>
            </a:r>
            <a:r>
              <a:rPr lang="it-IT" dirty="0" err="1"/>
              <a:t>flex</a:t>
            </a:r>
            <a:endParaRPr lang="it-IT" dirty="0"/>
          </a:p>
          <a:p>
            <a:r>
              <a:rPr lang="it-IT" dirty="0"/>
              <a:t>Non appena facciamo questa scelta, i figli diretti di quel contenitore diventano </a:t>
            </a:r>
            <a:r>
              <a:rPr lang="it-IT" dirty="0" err="1"/>
              <a:t>flex</a:t>
            </a:r>
            <a:r>
              <a:rPr lang="it-IT" dirty="0"/>
              <a:t> item.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0576B-72F0-C04C-9F39-4025C3CEC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438" y="3987799"/>
            <a:ext cx="6353983" cy="12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43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8197-FC3B-3A49-A2D3-FA91C4E2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Axis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406B4-F5A9-254B-8155-D9734C0FB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161" y="1690688"/>
            <a:ext cx="7086600" cy="2298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F7F30-7BF9-884E-858B-A35407324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22" y="3904630"/>
            <a:ext cx="8039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51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B832-9B66-8B43-BC20-E0546446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Cross </a:t>
            </a:r>
            <a:r>
              <a:rPr lang="it-IT" dirty="0" err="1"/>
              <a:t>Axis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EB6D0D-F5AC-6847-B605-8584873EA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455" y="1882879"/>
            <a:ext cx="8318500" cy="1612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BE74D-FF48-F543-B540-FDAD17D8E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073" y="3495779"/>
            <a:ext cx="68326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0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1A43-9C89-3247-BC57-087898E7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Valori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E4B1-FA57-8E49-B913-F52E880BE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item si dispongono in una riga (</a:t>
            </a:r>
            <a:r>
              <a:rPr lang="it-IT" dirty="0" err="1"/>
              <a:t>flex-direction</a:t>
            </a:r>
            <a:r>
              <a:rPr lang="it-IT" dirty="0"/>
              <a:t> </a:t>
            </a:r>
            <a:r>
              <a:rPr lang="it-IT" dirty="0" err="1"/>
              <a:t>row</a:t>
            </a:r>
            <a:r>
              <a:rPr lang="it-IT" dirty="0"/>
              <a:t>)</a:t>
            </a:r>
          </a:p>
          <a:p>
            <a:r>
              <a:rPr lang="it-IT" dirty="0"/>
              <a:t>Gli item partono dall’estremo di partenza del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Gli item non si allargano sulla dimensione principale ma possono stringersi</a:t>
            </a:r>
          </a:p>
          <a:p>
            <a:r>
              <a:rPr lang="it-IT" dirty="0"/>
              <a:t>Gli item si allargano per riempire la dimensione del cross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 err="1"/>
              <a:t>Flex-basis</a:t>
            </a:r>
            <a:r>
              <a:rPr lang="it-IT" dirty="0"/>
              <a:t> = auto</a:t>
            </a:r>
          </a:p>
          <a:p>
            <a:r>
              <a:rPr lang="it-IT" dirty="0" err="1"/>
              <a:t>Flex-wrap</a:t>
            </a:r>
            <a:r>
              <a:rPr lang="it-IT" dirty="0"/>
              <a:t> = </a:t>
            </a:r>
            <a:r>
              <a:rPr lang="it-IT" dirty="0" err="1"/>
              <a:t>nowrap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255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794A-03B5-1745-8CA1-213C89C7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Flex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, tutto è relativo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27675-3465-B84A-84AE-FBEA9EE7B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299" y="2095500"/>
            <a:ext cx="8443049" cy="3690144"/>
          </a:xfrm>
        </p:spPr>
      </p:pic>
    </p:spTree>
    <p:extLst>
      <p:ext uri="{BB962C8B-B14F-4D97-AF65-F5344CB8AC3E}">
        <p14:creationId xmlns:p14="http://schemas.microsoft.com/office/powerpoint/2010/main" val="385241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C638-0CE5-4447-B25A-BB3C82B2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Spazio disponibile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71FF02-BC99-5040-AB79-C7411936C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044" y="1690688"/>
            <a:ext cx="8947911" cy="4537869"/>
          </a:xfrm>
        </p:spPr>
      </p:pic>
    </p:spTree>
    <p:extLst>
      <p:ext uri="{BB962C8B-B14F-4D97-AF65-F5344CB8AC3E}">
        <p14:creationId xmlns:p14="http://schemas.microsoft.com/office/powerpoint/2010/main" val="202555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D58E-2C86-614A-8AD1-37A68E81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Holy</a:t>
            </a:r>
            <a:r>
              <a:rPr lang="it-IT" dirty="0"/>
              <a:t> </a:t>
            </a:r>
            <a:r>
              <a:rPr lang="it-IT" dirty="0" err="1"/>
              <a:t>grail</a:t>
            </a:r>
            <a:r>
              <a:rPr lang="it-IT" dirty="0"/>
              <a:t>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0B0E5-FD34-AA45-8164-188995F5A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5900" y="0"/>
            <a:ext cx="3086100" cy="2946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1E70BD-17B7-8544-A877-1721568F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6400"/>
            <a:ext cx="12192000" cy="30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04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AB2C-B738-034B-830B-DEFC885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05771-5E8C-9F49-ACE9-0BC4B1F39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7985"/>
            <a:ext cx="5410200" cy="2362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8DDA6-FBD2-2B47-8BF2-32B07AD2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342334"/>
            <a:ext cx="44577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4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B57E4-AD61-9740-B66E-C10FF0E3A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921" y="365125"/>
            <a:ext cx="7311887" cy="6076314"/>
          </a:xfrm>
        </p:spPr>
      </p:pic>
    </p:spTree>
    <p:extLst>
      <p:ext uri="{BB962C8B-B14F-4D97-AF65-F5344CB8AC3E}">
        <p14:creationId xmlns:p14="http://schemas.microsoft.com/office/powerpoint/2010/main" val="1363608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4E4A9-56DB-484D-BE80-BA6777040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114" y="365125"/>
            <a:ext cx="4572000" cy="2044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49EDA-3A5B-ED48-A74C-5612923B7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4" y="2989745"/>
            <a:ext cx="10740886" cy="27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07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CA8249-4419-7F46-BA79-B25A325FD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4838700" cy="2438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192D4-5620-F24F-AAC0-CF8669863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871" y="3337062"/>
            <a:ext cx="8028057" cy="1831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F165D2-ACDB-3941-BF45-D625BE797EA4}"/>
              </a:ext>
            </a:extLst>
          </p:cNvPr>
          <p:cNvSpPr txBox="1"/>
          <p:nvPr/>
        </p:nvSpPr>
        <p:spPr>
          <a:xfrm>
            <a:off x="536713" y="5565913"/>
            <a:ext cx="69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Provate </a:t>
            </a:r>
            <a:r>
              <a:rPr lang="it-IT" dirty="0" err="1"/>
              <a:t>space-between</a:t>
            </a:r>
            <a:r>
              <a:rPr lang="it-IT" dirty="0"/>
              <a:t>, </a:t>
            </a:r>
            <a:r>
              <a:rPr lang="it-IT" dirty="0" err="1"/>
              <a:t>flex</a:t>
            </a:r>
            <a:r>
              <a:rPr lang="it-IT" dirty="0"/>
              <a:t>-end</a:t>
            </a:r>
          </a:p>
        </p:txBody>
      </p:sp>
    </p:spTree>
    <p:extLst>
      <p:ext uri="{BB962C8B-B14F-4D97-AF65-F5344CB8AC3E}">
        <p14:creationId xmlns:p14="http://schemas.microsoft.com/office/powerpoint/2010/main" val="2527445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41B50-E7FD-334A-B612-95D3BDB21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4762500" cy="3759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64A98-2C8C-F142-8CBD-44A38D24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426" y="4281556"/>
            <a:ext cx="56896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5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E596C-E65E-7444-96B2-226922491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7988"/>
            <a:ext cx="2514600" cy="1282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41595-15AD-DE4D-B49B-030525E05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551" y="2487267"/>
            <a:ext cx="7830335" cy="204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4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451B3-021F-2C48-A6A3-8A3277302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2908300" cy="3492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C5E2D-9E17-4A4D-A278-D9DB306E7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0" y="4607892"/>
            <a:ext cx="6057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44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F8C34-7331-A149-B5E4-E7CFD934B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2895600" cy="4152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6133E-7723-A94F-B495-59315A876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518025"/>
            <a:ext cx="60579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37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03694-31C7-D84C-80B6-36D75F84B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2997200" cy="39624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C4BF7A-B23F-AA44-AE76-E1B927F2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0" y="4562889"/>
            <a:ext cx="6057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19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221075-1BE1-6945-BC1C-50270F5D8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5016500" cy="2336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65E9FB-93A2-AF4A-8785-1E144D0AE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50" y="3429000"/>
            <a:ext cx="6045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2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E570-A001-B947-8D75-06051F31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Una volta avevamo…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AC51-FE9B-C940-A770-6C66AF6F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Tables</a:t>
            </a:r>
            <a:endParaRPr lang="it-IT" dirty="0"/>
          </a:p>
          <a:p>
            <a:r>
              <a:rPr lang="it-IT" dirty="0" err="1"/>
              <a:t>Inline</a:t>
            </a:r>
            <a:r>
              <a:rPr lang="it-IT" dirty="0"/>
              <a:t> </a:t>
            </a:r>
            <a:r>
              <a:rPr lang="it-IT" dirty="0" err="1"/>
              <a:t>blocks</a:t>
            </a:r>
            <a:endParaRPr lang="it-IT" dirty="0"/>
          </a:p>
          <a:p>
            <a:r>
              <a:rPr lang="it-IT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592850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11D-FC58-FF43-935A-57E97A5D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BABAA-4DE8-A848-918E-72970C661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4632" y="295241"/>
            <a:ext cx="2603500" cy="1168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F5DD5-93BC-2740-A7CA-4B4CB7889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4762500" cy="2463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85670B-4FA9-534C-8C25-DEEEC28F8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964" y="3327400"/>
            <a:ext cx="59436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1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F389-4D63-174A-B136-744178BA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CD3C1-9A9D-124C-96BA-AC71800CF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478141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D6620-08A7-3E40-AEA8-C929E3054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4716463"/>
            <a:ext cx="8763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02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7AA83-2FD4-634C-8877-45C66540E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458554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09EBB-213F-5446-B81F-8669C9574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4997450"/>
            <a:ext cx="87249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86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FD24-E225-AA4A-AD34-1705BCFB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Opposite </a:t>
            </a:r>
            <a:r>
              <a:rPr lang="it-IT" dirty="0" err="1"/>
              <a:t>direction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1ABD14-B875-394E-9519-C2C7D5C11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00600" cy="2438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4D7FB-34DB-DE4A-9916-88025CDCF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209" y="1690688"/>
            <a:ext cx="6597510" cy="32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3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BA79-E9CE-4B41-8F54-C6F32AF6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8548E-2945-7A41-974D-ED35356AA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365125"/>
            <a:ext cx="5232400" cy="27813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18471-BE27-BE4C-8D2C-29C1C756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3439116"/>
            <a:ext cx="5684078" cy="29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50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DC3F-DD03-DC4B-9751-E1F5CBFF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45A43-E397-7F45-91EE-48BF4DDBE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3797300" cy="1219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75344-1605-AF46-9F2E-20FB4E4B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0" y="333375"/>
            <a:ext cx="4635500" cy="250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5E7DE1-5A43-D14A-949E-A6D04B03C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2925"/>
            <a:ext cx="65659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0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8029-A644-A84F-8853-9791B611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Demo: </a:t>
            </a:r>
            <a:r>
              <a:rPr lang="it-IT" dirty="0" err="1"/>
              <a:t>formContainer.html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D711-4F25-634A-B3C1-A170E468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Senza media-</a:t>
            </a:r>
            <a:r>
              <a:rPr lang="it-IT" dirty="0" err="1"/>
              <a:t>query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9339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5691-17CC-D04B-8272-F3E41AE0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flex-basis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86DDE-1E16-7447-8D44-DEDFF97D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 </a:t>
            </a:r>
            <a:r>
              <a:rPr lang="it-IT" b="1" dirty="0" err="1"/>
              <a:t>flex-basis</a:t>
            </a:r>
            <a:r>
              <a:rPr lang="it-IT" dirty="0"/>
              <a:t> </a:t>
            </a:r>
            <a:r>
              <a:rPr lang="it-IT" dirty="0">
                <a:hlinkClick r:id="rId2"/>
              </a:rPr>
              <a:t>CSS</a:t>
            </a:r>
            <a:r>
              <a:rPr lang="it-IT" dirty="0"/>
              <a:t> </a:t>
            </a:r>
            <a:r>
              <a:rPr lang="it-IT" dirty="0" err="1"/>
              <a:t>property</a:t>
            </a:r>
            <a:r>
              <a:rPr lang="it-IT" dirty="0"/>
              <a:t> </a:t>
            </a:r>
            <a:r>
              <a:rPr lang="it-IT" dirty="0" err="1"/>
              <a:t>specifies</a:t>
            </a:r>
            <a:r>
              <a:rPr lang="it-IT" dirty="0"/>
              <a:t> the </a:t>
            </a:r>
            <a:r>
              <a:rPr lang="it-IT" dirty="0" err="1"/>
              <a:t>initial</a:t>
            </a:r>
            <a:r>
              <a:rPr lang="it-IT" dirty="0"/>
              <a:t> </a:t>
            </a:r>
            <a:r>
              <a:rPr lang="it-IT" b="1" dirty="0" err="1"/>
              <a:t>main</a:t>
            </a:r>
            <a:r>
              <a:rPr lang="it-IT" b="1" dirty="0"/>
              <a:t> </a:t>
            </a:r>
            <a:r>
              <a:rPr lang="it-IT" b="1" dirty="0" err="1"/>
              <a:t>size</a:t>
            </a:r>
            <a:r>
              <a:rPr lang="it-IT" dirty="0"/>
              <a:t> of a </a:t>
            </a:r>
            <a:r>
              <a:rPr lang="it-IT" dirty="0" err="1"/>
              <a:t>flex</a:t>
            </a:r>
            <a:r>
              <a:rPr lang="it-IT" dirty="0"/>
              <a:t> item.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 </a:t>
            </a:r>
            <a:r>
              <a:rPr lang="it-IT" dirty="0" err="1"/>
              <a:t>determines</a:t>
            </a:r>
            <a:r>
              <a:rPr lang="it-IT" dirty="0"/>
              <a:t> the </a:t>
            </a:r>
            <a:r>
              <a:rPr lang="it-IT" dirty="0" err="1"/>
              <a:t>size</a:t>
            </a:r>
            <a:r>
              <a:rPr lang="it-IT" dirty="0"/>
              <a:t> of the </a:t>
            </a:r>
            <a:r>
              <a:rPr lang="it-IT" dirty="0" err="1"/>
              <a:t>content</a:t>
            </a:r>
            <a:r>
              <a:rPr lang="it-IT" dirty="0"/>
              <a:t>-box </a:t>
            </a:r>
            <a:r>
              <a:rPr lang="it-IT" dirty="0" err="1"/>
              <a:t>unless</a:t>
            </a:r>
            <a:r>
              <a:rPr lang="it-IT" dirty="0"/>
              <a:t> </a:t>
            </a:r>
            <a:r>
              <a:rPr lang="it-IT" dirty="0" err="1"/>
              <a:t>specified</a:t>
            </a:r>
            <a:r>
              <a:rPr lang="it-IT" dirty="0"/>
              <a:t>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 </a:t>
            </a:r>
            <a:r>
              <a:rPr lang="it-IT" dirty="0">
                <a:hlinkClick r:id="rId3" tooltip="The box-sizing CSS property defines how the user agent should calculate the total width and height of an element."/>
              </a:rPr>
              <a:t>box-sizing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02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1155-7467-A742-99C6-2C371EB3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Tables</a:t>
            </a:r>
            <a:r>
              <a:rPr lang="it-IT" dirty="0"/>
              <a:t> (davvero?)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C8C7-03EB-F040-8A13-2C7BC600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Semantiche? NO</a:t>
            </a:r>
          </a:p>
          <a:p>
            <a:r>
              <a:rPr lang="it-IT" dirty="0"/>
              <a:t>Responsive? NO</a:t>
            </a:r>
          </a:p>
          <a:p>
            <a:r>
              <a:rPr lang="it-IT" dirty="0"/>
              <a:t>Vertical </a:t>
            </a:r>
            <a:r>
              <a:rPr lang="it-IT" dirty="0" err="1"/>
              <a:t>Align</a:t>
            </a:r>
            <a:r>
              <a:rPr lang="it-IT" dirty="0"/>
              <a:t>? SI</a:t>
            </a:r>
          </a:p>
          <a:p>
            <a:r>
              <a:rPr lang="it-IT" dirty="0"/>
              <a:t>Order? NO</a:t>
            </a:r>
          </a:p>
        </p:txBody>
      </p:sp>
    </p:spTree>
    <p:extLst>
      <p:ext uri="{BB962C8B-B14F-4D97-AF65-F5344CB8AC3E}">
        <p14:creationId xmlns:p14="http://schemas.microsoft.com/office/powerpoint/2010/main" val="215139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6F8D-07DA-FF41-A664-6487FEC4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display: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D9C8E-5D23-5548-BF77-60A2B3C8D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Semantico? SI</a:t>
            </a:r>
          </a:p>
          <a:p>
            <a:r>
              <a:rPr lang="it-IT" dirty="0"/>
              <a:t>Responsive? SI</a:t>
            </a:r>
          </a:p>
          <a:p>
            <a:r>
              <a:rPr lang="it-IT" dirty="0"/>
              <a:t>Vertical </a:t>
            </a:r>
            <a:r>
              <a:rPr lang="it-IT" dirty="0" err="1"/>
              <a:t>Align</a:t>
            </a:r>
            <a:r>
              <a:rPr lang="it-IT" dirty="0"/>
              <a:t>: SI</a:t>
            </a:r>
          </a:p>
          <a:p>
            <a:r>
              <a:rPr lang="it-IT" dirty="0"/>
              <a:t>Order? NO</a:t>
            </a:r>
          </a:p>
        </p:txBody>
      </p:sp>
    </p:spTree>
    <p:extLst>
      <p:ext uri="{BB962C8B-B14F-4D97-AF65-F5344CB8AC3E}">
        <p14:creationId xmlns:p14="http://schemas.microsoft.com/office/powerpoint/2010/main" val="45709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BE75-E86C-CA4B-946B-D277FE1A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 è allora il problema?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7169-0F68-4E40-828B-63DE93CA7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Stilizzare un elemento è difficile</a:t>
            </a:r>
          </a:p>
          <a:p>
            <a:pPr lvl="1"/>
            <a:r>
              <a:rPr lang="it-IT" dirty="0"/>
              <a:t>Aggiungere un </a:t>
            </a:r>
            <a:r>
              <a:rPr lang="it-IT" dirty="0" err="1"/>
              <a:t>padding</a:t>
            </a:r>
            <a:r>
              <a:rPr lang="it-IT" dirty="0"/>
              <a:t> a una </a:t>
            </a:r>
            <a:r>
              <a:rPr lang="it-IT" dirty="0" err="1"/>
              <a:t>row</a:t>
            </a:r>
            <a:endParaRPr lang="it-IT" dirty="0"/>
          </a:p>
          <a:p>
            <a:pPr lvl="1"/>
            <a:r>
              <a:rPr lang="it-IT" dirty="0"/>
              <a:t>Aggiungere una </a:t>
            </a:r>
            <a:r>
              <a:rPr lang="it-IT" dirty="0" err="1"/>
              <a:t>max-width</a:t>
            </a:r>
            <a:r>
              <a:rPr lang="it-IT" dirty="0"/>
              <a:t> a una cella</a:t>
            </a:r>
          </a:p>
          <a:p>
            <a:pPr lvl="1"/>
            <a:r>
              <a:rPr lang="it-IT" dirty="0"/>
              <a:t>Aggiungere un margine a una cella</a:t>
            </a:r>
          </a:p>
        </p:txBody>
      </p:sp>
    </p:spTree>
    <p:extLst>
      <p:ext uri="{BB962C8B-B14F-4D97-AF65-F5344CB8AC3E}">
        <p14:creationId xmlns:p14="http://schemas.microsoft.com/office/powerpoint/2010/main" val="126247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F2C8-166B-FC49-B421-EC5A8AE0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Tuttavia si può fare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501C-8EFA-D644-B953-203F1DFD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display:table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Let</a:t>
            </a:r>
            <a:r>
              <a:rPr lang="it-IT" dirty="0"/>
              <a:t> the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behave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a &lt;</a:t>
            </a:r>
            <a:r>
              <a:rPr lang="it-IT" dirty="0" err="1"/>
              <a:t>table</a:t>
            </a:r>
            <a:r>
              <a:rPr lang="it-IT" dirty="0"/>
              <a:t>&gt; </a:t>
            </a:r>
            <a:r>
              <a:rPr lang="it-IT" dirty="0" err="1"/>
              <a:t>element</a:t>
            </a:r>
            <a:endParaRPr lang="it-IT" dirty="0"/>
          </a:p>
          <a:p>
            <a:r>
              <a:rPr lang="it-IT" dirty="0" err="1"/>
              <a:t>height</a:t>
            </a:r>
            <a:r>
              <a:rPr lang="it-IT" dirty="0"/>
              <a:t>: 100 </a:t>
            </a:r>
            <a:r>
              <a:rPr lang="it-IT" dirty="0" err="1"/>
              <a:t>vh</a:t>
            </a:r>
            <a:endParaRPr lang="it-IT" dirty="0"/>
          </a:p>
          <a:p>
            <a:pPr lvl="1"/>
            <a:r>
              <a:rPr lang="it-IT" dirty="0"/>
              <a:t>1vh = Relative to 1% of the </a:t>
            </a:r>
            <a:r>
              <a:rPr lang="it-IT" dirty="0" err="1"/>
              <a:t>height</a:t>
            </a:r>
            <a:r>
              <a:rPr lang="it-IT" dirty="0"/>
              <a:t> of the </a:t>
            </a:r>
            <a:r>
              <a:rPr lang="it-IT" dirty="0" err="1"/>
              <a:t>viewport</a:t>
            </a:r>
            <a:endParaRPr lang="it-IT" dirty="0"/>
          </a:p>
          <a:p>
            <a:r>
              <a:rPr lang="it-IT" dirty="0" err="1"/>
              <a:t>Header</a:t>
            </a:r>
            <a:r>
              <a:rPr lang="it-IT" dirty="0"/>
              <a:t> e </a:t>
            </a:r>
            <a:r>
              <a:rPr lang="it-IT" dirty="0" err="1"/>
              <a:t>Footer</a:t>
            </a:r>
            <a:r>
              <a:rPr lang="it-IT" dirty="0"/>
              <a:t> hanno display: </a:t>
            </a:r>
            <a:r>
              <a:rPr lang="it-IT" dirty="0" err="1"/>
              <a:t>table-row</a:t>
            </a:r>
            <a:endParaRPr lang="it-IT" dirty="0"/>
          </a:p>
          <a:p>
            <a:pPr lvl="1"/>
            <a:r>
              <a:rPr lang="it-IT" dirty="0" err="1"/>
              <a:t>Let</a:t>
            </a:r>
            <a:r>
              <a:rPr lang="it-IT" dirty="0"/>
              <a:t> the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behave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a &lt;</a:t>
            </a:r>
            <a:r>
              <a:rPr lang="it-IT" dirty="0" err="1"/>
              <a:t>tr</a:t>
            </a:r>
            <a:r>
              <a:rPr lang="it-IT" dirty="0"/>
              <a:t>&gt; </a:t>
            </a:r>
            <a:r>
              <a:rPr lang="it-IT" dirty="0" err="1"/>
              <a:t>element</a:t>
            </a:r>
            <a:endParaRPr lang="it-IT" dirty="0"/>
          </a:p>
          <a:p>
            <a:pPr lvl="1"/>
            <a:r>
              <a:rPr lang="it-IT" dirty="0"/>
              <a:t>1px di altezza per fare in modo che non si prendano lo spazio calcolato dalla tabella</a:t>
            </a:r>
          </a:p>
          <a:p>
            <a:r>
              <a:rPr lang="it-IT" dirty="0"/>
              <a:t>Trucco trovato in rete per spostare il </a:t>
            </a:r>
            <a:r>
              <a:rPr lang="it-IT" dirty="0" err="1"/>
              <a:t>nav</a:t>
            </a:r>
            <a:r>
              <a:rPr lang="it-IT" dirty="0"/>
              <a:t> prima del </a:t>
            </a:r>
            <a:r>
              <a:rPr lang="it-IT" dirty="0" err="1"/>
              <a:t>main</a:t>
            </a:r>
            <a:endParaRPr lang="it-IT" dirty="0"/>
          </a:p>
          <a:p>
            <a:pPr lvl="1"/>
            <a:r>
              <a:rPr lang="it-IT" dirty="0"/>
              <a:t>Funziona ma non chiedetemi perché </a:t>
            </a:r>
            <a:r>
              <a:rPr lang="it-IT" dirty="0">
                <a:sym typeface="Wingdings" pitchFamily="2" charset="2"/>
              </a:rPr>
              <a:t>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444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1F91-FAD3-324C-899A-9CFB50B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Inline</a:t>
            </a:r>
            <a:r>
              <a:rPr lang="it-IT" dirty="0"/>
              <a:t> </a:t>
            </a:r>
            <a:r>
              <a:rPr lang="it-IT" dirty="0" err="1"/>
              <a:t>Block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45A2-DA2A-C746-B12E-B0478D216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inline-block</a:t>
            </a:r>
            <a:r>
              <a:rPr lang="it-IT" dirty="0"/>
              <a:t> è un nuovo valore assegnabile a display</a:t>
            </a:r>
          </a:p>
          <a:p>
            <a:r>
              <a:rPr lang="it-IT" dirty="0"/>
              <a:t>Ricordate la demo della griglia di scatole?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F4E87-F87F-7846-8397-4A1A16C8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52" y="3443648"/>
            <a:ext cx="6571974" cy="30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3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6FC8-AE1D-734D-B285-571C146F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Inline</a:t>
            </a:r>
            <a:r>
              <a:rPr lang="it-IT" dirty="0"/>
              <a:t> </a:t>
            </a:r>
            <a:r>
              <a:rPr lang="it-IT" dirty="0" err="1"/>
              <a:t>Block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0EDD-6CCA-FD4D-A26D-28D37B183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Semantici? Si</a:t>
            </a:r>
          </a:p>
          <a:p>
            <a:r>
              <a:rPr lang="it-IT" dirty="0"/>
              <a:t>Responsive? Si</a:t>
            </a:r>
          </a:p>
          <a:p>
            <a:r>
              <a:rPr lang="it-IT" dirty="0"/>
              <a:t>Vertical </a:t>
            </a:r>
            <a:r>
              <a:rPr lang="it-IT" dirty="0" err="1"/>
              <a:t>Align</a:t>
            </a:r>
            <a:r>
              <a:rPr lang="it-IT" dirty="0"/>
              <a:t>? QUASI</a:t>
            </a:r>
          </a:p>
          <a:p>
            <a:r>
              <a:rPr lang="it-IT" dirty="0"/>
              <a:t>Order? NO</a:t>
            </a:r>
          </a:p>
        </p:txBody>
      </p:sp>
    </p:spTree>
    <p:extLst>
      <p:ext uri="{BB962C8B-B14F-4D97-AF65-F5344CB8AC3E}">
        <p14:creationId xmlns:p14="http://schemas.microsoft.com/office/powerpoint/2010/main" val="129962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436</Words>
  <Application>Microsoft Macintosh PowerPoint</Application>
  <PresentationFormat>Widescreen</PresentationFormat>
  <Paragraphs>78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Flexbox</vt:lpstr>
      <vt:lpstr>Holy grail layout</vt:lpstr>
      <vt:lpstr>Una volta avevamo…</vt:lpstr>
      <vt:lpstr>Tables (davvero?)</vt:lpstr>
      <vt:lpstr>display: table</vt:lpstr>
      <vt:lpstr>Qual è allora il problema?</vt:lpstr>
      <vt:lpstr>Tuttavia si può fare</vt:lpstr>
      <vt:lpstr>Inline Block</vt:lpstr>
      <vt:lpstr>Inline Block</vt:lpstr>
      <vt:lpstr>Cosa riusciamo ad ottenere con inline block?</vt:lpstr>
      <vt:lpstr>Flottiamo!</vt:lpstr>
      <vt:lpstr>Risultato? Pessimo</vt:lpstr>
      <vt:lpstr>Riassumendo…</vt:lpstr>
      <vt:lpstr>Flexbox</vt:lpstr>
      <vt:lpstr>Main Axis</vt:lpstr>
      <vt:lpstr>Cross Axis</vt:lpstr>
      <vt:lpstr>Valori default</vt:lpstr>
      <vt:lpstr>Flex Basis, tutto è relativo</vt:lpstr>
      <vt:lpstr>Spazio disponibile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Opposite direction</vt:lpstr>
      <vt:lpstr>PowerPoint Presentation</vt:lpstr>
      <vt:lpstr>PowerPoint Presentation</vt:lpstr>
      <vt:lpstr>Demo: formContainer.html</vt:lpstr>
      <vt:lpstr>flex-basis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Salvatore Sorrentino</dc:creator>
  <cp:lastModifiedBy>Salvatore Sorrentino</cp:lastModifiedBy>
  <cp:revision>13</cp:revision>
  <dcterms:created xsi:type="dcterms:W3CDTF">2018-02-23T19:38:13Z</dcterms:created>
  <dcterms:modified xsi:type="dcterms:W3CDTF">2018-02-23T22:29:00Z</dcterms:modified>
</cp:coreProperties>
</file>