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E235E8-9B8E-435C-B8C8-016A645A33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08F4B1-7D0D-47D7-A7D0-FB7B5E136B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F900D3-14E1-45CF-B7D1-7EC18C9A87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474199-A60A-4F70-A07E-2585599B811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4C2C04-6613-4F59-916E-511CF675F4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A6D9EA-85C4-4662-957B-9FD034691B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BD9D39-D7AF-4DF2-8ABA-B41BC882CE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F7CC71-3A7C-44F0-AAF9-2C0E738D12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FEA22E-02DD-414C-9576-42367884A1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F9EBBF-D885-4E6D-A890-393239575B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5CA7E6-5EB2-4C93-8020-42268827EF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2986C5-20B4-422A-8504-643EBA317E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4300EC-28EC-497A-A780-250E2C521D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29D198-8AEA-40DF-A8B4-BBD7E38AA1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6914F6-9E5D-4436-8370-697F05E34D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D4A04A-3C5F-439A-87EF-B60694D063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28904F-FD8E-4DAB-8536-93205F3563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8B4CB2-1B58-4485-8B47-0F170EE687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BE17BA-67BB-4D61-8724-E9DF54EF60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92B8D0-5D9B-40D1-9B10-ED3B9C8648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29439B-4814-4FE7-A980-AD845608F2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2F836E-F96B-4F19-BDC5-32A4CEA873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2E891D-9C03-4B76-9836-A0159527F7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53EDB9-BEA8-433D-9D20-239475840F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67CC14-DBFA-4713-903A-09AFD40F4E1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5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c9211e"/>
                </a:solidFill>
                <a:latin typeface="0xProto Nerd Font"/>
              </a:rPr>
              <a:t>Click to edit the title text format</a:t>
            </a:r>
            <a:endParaRPr b="0" lang="en-US" sz="18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3A3F22-E835-44FF-A6E2-D39AB2358D1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 rot="21594000">
            <a:off x="2976120" y="-2520"/>
            <a:ext cx="4077000" cy="5714280"/>
          </a:xfrm>
          <a:prstGeom prst="rect">
            <a:avLst/>
          </a:prstGeom>
          <a:ln w="0">
            <a:noFill/>
          </a:ln>
        </p:spPr>
      </p:pic>
      <p:sp>
        <p:nvSpPr>
          <p:cNvPr id="83" name=""/>
          <p:cNvSpPr/>
          <p:nvPr/>
        </p:nvSpPr>
        <p:spPr>
          <a:xfrm>
            <a:off x="7315200" y="-228600"/>
            <a:ext cx="2971440" cy="61718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"/>
          <p:cNvSpPr/>
          <p:nvPr/>
        </p:nvSpPr>
        <p:spPr>
          <a:xfrm>
            <a:off x="-228600" y="-228600"/>
            <a:ext cx="2971440" cy="61718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 rot="628200">
            <a:off x="-4074120" y="-1769040"/>
            <a:ext cx="12572640" cy="9143640"/>
          </a:xfrm>
          <a:prstGeom prst="parallelogram">
            <a:avLst>
              <a:gd name="adj" fmla="val -7898"/>
            </a:avLst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c9211e"/>
                </a:solidFill>
                <a:latin typeface="Arial"/>
              </a:rPr>
              <a:t>Samenvatting</a:t>
            </a: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7039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pPr marL="194400" indent="-145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1922, Nebraska, VS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94400" indent="-145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Wilfred James woont daar op een boerderij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94400" indent="-145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Arlette James, zijn vrouw, erft land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94400" indent="-145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Wilfred en Arlette krijgen een conflict over dat land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94400" indent="-145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Wilfred vermoord samen met zijn zoon Henry Arlette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94400" indent="-145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Wilfred krijgt hallucinaties van ratten die doorheen het verhaal verergeren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94400" indent="-145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Het blijkt dat de lief van Henry zwanger 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94400" indent="-145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Zij wordt weggestuurd door haar vader en Henry loopt weg met haar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94400" indent="-145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Henry en zijn lief worden banditen en sterven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94400" indent="-145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Wilfred wordt gebeten door een rat en zijn hand ontsteekt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94400" indent="-145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Wilfred verkoopt het land en gaat wonen in de stad waar hij zijn bekentenis schrijft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0" y="0"/>
            <a:ext cx="10287000" cy="5670720"/>
          </a:xfrm>
          <a:prstGeom prst="rect">
            <a:avLst/>
          </a:prstGeom>
          <a:solidFill>
            <a:srgbClr val="000000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c9211e"/>
                </a:solidFill>
                <a:latin typeface="Arial"/>
              </a:rPr>
              <a:t>Waardering</a:t>
            </a: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972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Weinig spanning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Depressief verhaal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Meh”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-2616480" y="0"/>
            <a:ext cx="10159920" cy="571464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5211000" y="360"/>
            <a:ext cx="8504640" cy="566928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/>
          <p:nvPr/>
        </p:nvSpPr>
        <p:spPr>
          <a:xfrm>
            <a:off x="2286000" y="0"/>
            <a:ext cx="5714640" cy="5714640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29560" y="22539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c9211e"/>
                </a:solidFill>
                <a:latin typeface="Arial"/>
              </a:rPr>
              <a:t>Vergelijking</a:t>
            </a:r>
            <a:endParaRPr b="0" lang="en-US" sz="4400" spc="-1" strike="noStrike">
              <a:solidFill>
                <a:srgbClr val="c9211e"/>
              </a:solidFill>
              <a:latin typeface="0xProto Nerd Font"/>
            </a:endParaRPr>
          </a:p>
        </p:txBody>
      </p:sp>
      <p:sp>
        <p:nvSpPr>
          <p:cNvPr id="95" name=""/>
          <p:cNvSpPr/>
          <p:nvPr/>
        </p:nvSpPr>
        <p:spPr>
          <a:xfrm rot="818400">
            <a:off x="-3285360" y="-1196640"/>
            <a:ext cx="6291360" cy="7780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 rot="884400">
            <a:off x="7057800" y="-470520"/>
            <a:ext cx="6291360" cy="7780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7" name=""/>
          <p:cNvSpPr/>
          <p:nvPr/>
        </p:nvSpPr>
        <p:spPr>
          <a:xfrm rot="884400">
            <a:off x="7057440" y="-470520"/>
            <a:ext cx="6291360" cy="7780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c9211e"/>
                </a:solidFill>
                <a:latin typeface="Arial"/>
              </a:rPr>
              <a:t>titel</a:t>
            </a:r>
            <a:endParaRPr b="0" lang="en-US" sz="44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04000" y="1326600"/>
            <a:ext cx="9071280" cy="328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</TotalTime>
  <Application>LibreOffice/7.5.9.2$Linux_X86_64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2024-05-10T12:55:27Z</dcterms:created>
  <dc:creator/>
  <dc:description/>
  <dc:language>en-US</dc:language>
  <cp:lastModifiedBy/>
  <dcterms:modified xsi:type="dcterms:W3CDTF">2024-05-11T12:38:00Z</dcterms:modified>
  <cp:revision>31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