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57" r:id="rId6"/>
    <p:sldId id="258" r:id="rId7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F3C28-ED2F-474B-8AF6-1A734CBFA7AB}" v="25" dt="2021-09-14T23:32:49.675"/>
    <p1510:client id="{95CC84AA-8D5A-48E6-8D72-F4D328032A69}" v="75" dt="2020-05-05T23:42:35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90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3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9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7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03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4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12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64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D423-8926-492B-AF59-31586E29CE45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8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4016" y="263087"/>
            <a:ext cx="531208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800" b="1" dirty="0"/>
              <a:t>Persona</a:t>
            </a:r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14016" y="788248"/>
            <a:ext cx="9249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3" y="1229710"/>
            <a:ext cx="1768059" cy="176805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8076" y="3226676"/>
            <a:ext cx="1418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Maria Julia</a:t>
            </a:r>
          </a:p>
          <a:p>
            <a:r>
              <a:rPr lang="pt-BR" dirty="0"/>
              <a:t>27 anos</a:t>
            </a:r>
          </a:p>
          <a:p>
            <a:r>
              <a:rPr lang="pt-BR" dirty="0"/>
              <a:t>Balconista</a:t>
            </a:r>
          </a:p>
          <a:p>
            <a:r>
              <a:rPr lang="pt-BR" dirty="0"/>
              <a:t>Classe C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09848" y="1555531"/>
            <a:ext cx="43933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Características</a:t>
            </a:r>
          </a:p>
          <a:p>
            <a:r>
              <a:rPr lang="pt-BR" dirty="0"/>
              <a:t>Solteira, vive com seus pais, sem filhos</a:t>
            </a:r>
          </a:p>
          <a:p>
            <a:r>
              <a:rPr lang="pt-BR" dirty="0"/>
              <a:t>Engajada em causas Sociais</a:t>
            </a:r>
          </a:p>
          <a:p>
            <a:r>
              <a:rPr lang="pt-BR" dirty="0"/>
              <a:t>Gosta de ler e fazer artesanato em suas horas vagas, se define como viciada em corrida de rua</a:t>
            </a:r>
          </a:p>
          <a:p>
            <a:r>
              <a:rPr lang="pt-BR" dirty="0"/>
              <a:t>Trabalha como balconista em uma farmácia  </a:t>
            </a:r>
          </a:p>
          <a:p>
            <a:r>
              <a:rPr lang="pt-BR" dirty="0"/>
              <a:t>Tem jornada de trabalho 6 por 1</a:t>
            </a:r>
          </a:p>
          <a:p>
            <a:r>
              <a:rPr lang="pt-BR" dirty="0"/>
              <a:t>Com tantas atividades e pouco tempo disponível o único horário para correr muitas vezes é  antes de sair o sol as 5 da manhã</a:t>
            </a:r>
          </a:p>
          <a:p>
            <a:r>
              <a:rPr lang="pt-BR" dirty="0"/>
              <a:t>O que preocupa muito Ana Clara e seus pais é a possibilidade de ser agredida por ser um horário com poucas pessoas na rua ela não tem para quem pedir ajuda</a:t>
            </a:r>
          </a:p>
        </p:txBody>
      </p:sp>
    </p:spTree>
    <p:extLst>
      <p:ext uri="{BB962C8B-B14F-4D97-AF65-F5344CB8AC3E}">
        <p14:creationId xmlns:p14="http://schemas.microsoft.com/office/powerpoint/2010/main" val="56123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4016" y="263087"/>
            <a:ext cx="531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Proposta de Valor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314016" y="788248"/>
            <a:ext cx="9249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406400" y="1231900"/>
            <a:ext cx="915681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O Penha SOS permite que você sinta segurança ao fazer atividades sozinha podendo pedir ajuda  para alguém que confia de forma rápida e  com precisão do local em caso de  se sentir ameaçada</a:t>
            </a:r>
          </a:p>
        </p:txBody>
      </p:sp>
    </p:spTree>
    <p:extLst>
      <p:ext uri="{BB962C8B-B14F-4D97-AF65-F5344CB8AC3E}">
        <p14:creationId xmlns:p14="http://schemas.microsoft.com/office/powerpoint/2010/main" val="34657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alue Proposition Canvas - Canvas Gener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5" y="0"/>
            <a:ext cx="9144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700672" y="3761776"/>
            <a:ext cx="1836892" cy="147732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Sistema GPs com necessidade de estar com o celular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832211" y="1448474"/>
            <a:ext cx="1836892" cy="203132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Andar nas ruas com mais segurança</a:t>
            </a:r>
          </a:p>
          <a:p>
            <a:r>
              <a:rPr lang="pt-BR" dirty="0"/>
              <a:t>- Não se sentir ameaçada pela roupa que veste ou pelo horário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619758" y="1610717"/>
            <a:ext cx="1836892" cy="147732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Que o Dispositivo seja pequeno e não chame atenção das pessoas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629684" y="3909666"/>
            <a:ext cx="1836892" cy="120032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Segurança para andar nas ruas sem medo de ser agredida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609048" y="2648791"/>
            <a:ext cx="1836892" cy="175432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 pessoa de confiança do cadastrou  não ver o alerta de perigo que enviou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619118" y="5635837"/>
            <a:ext cx="1836892" cy="36933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Pi- 4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19118" y="5877586"/>
            <a:ext cx="1836892" cy="36933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Penha SOS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913765" y="6183127"/>
            <a:ext cx="1836892" cy="36933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Mulheres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191039" y="5692920"/>
            <a:ext cx="1836892" cy="92333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Nome: Botão do </a:t>
            </a:r>
            <a:r>
              <a:rPr lang="pt-BR" dirty="0" err="1"/>
              <a:t>Panico</a:t>
            </a:r>
            <a:br>
              <a:rPr lang="pt-BR" dirty="0"/>
            </a:br>
            <a:r>
              <a:rPr lang="pt-BR" dirty="0"/>
              <a:t>U- Help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1E679C-1BA1-E230-F07D-A43A19234BB9}"/>
              </a:ext>
            </a:extLst>
          </p:cNvPr>
          <p:cNvSpPr txBox="1"/>
          <p:nvPr/>
        </p:nvSpPr>
        <p:spPr>
          <a:xfrm>
            <a:off x="779225" y="1333718"/>
            <a:ext cx="1684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Andar com tranquilidade na </a:t>
            </a:r>
            <a:r>
              <a:rPr lang="pt-BR" dirty="0" err="1"/>
              <a:t>rua,poder</a:t>
            </a:r>
            <a:r>
              <a:rPr lang="pt-BR" dirty="0"/>
              <a:t> pedir ajuda para alguém que confie </a:t>
            </a:r>
          </a:p>
        </p:txBody>
      </p:sp>
    </p:spTree>
    <p:extLst>
      <p:ext uri="{BB962C8B-B14F-4D97-AF65-F5344CB8AC3E}">
        <p14:creationId xmlns:p14="http://schemas.microsoft.com/office/powerpoint/2010/main" val="3636294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753e86-2a1c-4c86-ab9f-e114175ef6fb" xsi:nil="true"/>
    <lcf76f155ced4ddcb4097134ff3c332f xmlns="323ae4ac-9151-44a3-900e-01c30507c26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701D06393B0C408B271C398192A898" ma:contentTypeVersion="8" ma:contentTypeDescription="Create a new document." ma:contentTypeScope="" ma:versionID="5d8fbbeb2a67158a527919fbdb71d9a6">
  <xsd:schema xmlns:xsd="http://www.w3.org/2001/XMLSchema" xmlns:xs="http://www.w3.org/2001/XMLSchema" xmlns:p="http://schemas.microsoft.com/office/2006/metadata/properties" xmlns:ns2="323ae4ac-9151-44a3-900e-01c30507c260" xmlns:ns3="c1753e86-2a1c-4c86-ab9f-e114175ef6fb" targetNamespace="http://schemas.microsoft.com/office/2006/metadata/properties" ma:root="true" ma:fieldsID="c714c691eca5e7281074ddce4fadaabf" ns2:_="" ns3:_="">
    <xsd:import namespace="323ae4ac-9151-44a3-900e-01c30507c260"/>
    <xsd:import namespace="c1753e86-2a1c-4c86-ab9f-e114175ef6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ae4ac-9151-44a3-900e-01c30507c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53e86-2a1c-4c86-ab9f-e114175ef6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8d99e84-e632-477c-b1bb-f7573d96e230}" ma:internalName="TaxCatchAll" ma:showField="CatchAllData" ma:web="c1753e86-2a1c-4c86-ab9f-e114175ef6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0E20A-F8C3-4EDF-BC48-FC064FCC12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53998-9375-4D70-A853-D249C5323915}">
  <ds:schemaRefs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323ae4ac-9151-44a3-900e-01c30507c260"/>
    <ds:schemaRef ds:uri="http://purl.org/dc/dcmitype/"/>
    <ds:schemaRef ds:uri="c1753e86-2a1c-4c86-ab9f-e114175ef6f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3E392D-45E2-46D1-8E73-C40C779C18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ae4ac-9151-44a3-900e-01c30507c260"/>
    <ds:schemaRef ds:uri="c1753e86-2a1c-4c86-ab9f-e114175ef6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234</Words>
  <Application>Microsoft Office PowerPoint</Application>
  <PresentationFormat>Papel A4 (210 x 297 mm)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PAULA MASSON MARANGON</cp:lastModifiedBy>
  <cp:revision>35</cp:revision>
  <dcterms:created xsi:type="dcterms:W3CDTF">2020-05-05T14:38:39Z</dcterms:created>
  <dcterms:modified xsi:type="dcterms:W3CDTF">2022-10-19T13:03:51Z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0x010100B3701D06393B0C408B271C398192A898</vt:lpwstr>
  </property>
</Properties>
</file>