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73" r:id="rId5"/>
    <p:sldId id="274" r:id="rId6"/>
    <p:sldId id="263" r:id="rId7"/>
    <p:sldId id="261" r:id="rId8"/>
    <p:sldId id="264" r:id="rId9"/>
    <p:sldId id="265" r:id="rId10"/>
    <p:sldId id="266" r:id="rId11"/>
    <p:sldId id="26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B7A7A4-DB68-49B7-995F-BB2C82B706B6}" v="15" dt="2022-03-25T00:02:40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ziani Vieira" userId="9bf0d6d45112063b" providerId="LiveId" clId="{61B7A7A4-DB68-49B7-995F-BB2C82B706B6}"/>
    <pc:docChg chg="undo custSel addSld delSld modSld sldOrd">
      <pc:chgData name="Joziani Vieira" userId="9bf0d6d45112063b" providerId="LiveId" clId="{61B7A7A4-DB68-49B7-995F-BB2C82B706B6}" dt="2022-03-25T00:04:32.999" v="306" actId="47"/>
      <pc:docMkLst>
        <pc:docMk/>
      </pc:docMkLst>
      <pc:sldChg chg="modSp add mod">
        <pc:chgData name="Joziani Vieira" userId="9bf0d6d45112063b" providerId="LiveId" clId="{61B7A7A4-DB68-49B7-995F-BB2C82B706B6}" dt="2022-03-24T23:53:59.426" v="139" actId="20577"/>
        <pc:sldMkLst>
          <pc:docMk/>
          <pc:sldMk cId="1705588278" sldId="261"/>
        </pc:sldMkLst>
        <pc:spChg chg="mod">
          <ac:chgData name="Joziani Vieira" userId="9bf0d6d45112063b" providerId="LiveId" clId="{61B7A7A4-DB68-49B7-995F-BB2C82B706B6}" dt="2022-03-24T23:52:41.298" v="132" actId="20577"/>
          <ac:spMkLst>
            <pc:docMk/>
            <pc:sldMk cId="1705588278" sldId="261"/>
            <ac:spMk id="2" creationId="{E9120D0C-F9C1-4EE1-8B3C-064569BB61F2}"/>
          </ac:spMkLst>
        </pc:spChg>
        <pc:spChg chg="mod">
          <ac:chgData name="Joziani Vieira" userId="9bf0d6d45112063b" providerId="LiveId" clId="{61B7A7A4-DB68-49B7-995F-BB2C82B706B6}" dt="2022-03-24T23:53:59.426" v="139" actId="20577"/>
          <ac:spMkLst>
            <pc:docMk/>
            <pc:sldMk cId="1705588278" sldId="261"/>
            <ac:spMk id="3" creationId="{DE62B99B-F0FA-406A-A250-B85A4CB02920}"/>
          </ac:spMkLst>
        </pc:spChg>
      </pc:sldChg>
      <pc:sldChg chg="modSp add mod ord">
        <pc:chgData name="Joziani Vieira" userId="9bf0d6d45112063b" providerId="LiveId" clId="{61B7A7A4-DB68-49B7-995F-BB2C82B706B6}" dt="2022-03-24T23:49:00.765" v="107" actId="20577"/>
        <pc:sldMkLst>
          <pc:docMk/>
          <pc:sldMk cId="2678202380" sldId="262"/>
        </pc:sldMkLst>
        <pc:spChg chg="mod">
          <ac:chgData name="Joziani Vieira" userId="9bf0d6d45112063b" providerId="LiveId" clId="{61B7A7A4-DB68-49B7-995F-BB2C82B706B6}" dt="2022-03-24T23:48:30.646" v="92" actId="20577"/>
          <ac:spMkLst>
            <pc:docMk/>
            <pc:sldMk cId="2678202380" sldId="262"/>
            <ac:spMk id="2" creationId="{E9120D0C-F9C1-4EE1-8B3C-064569BB61F2}"/>
          </ac:spMkLst>
        </pc:spChg>
        <pc:spChg chg="mod">
          <ac:chgData name="Joziani Vieira" userId="9bf0d6d45112063b" providerId="LiveId" clId="{61B7A7A4-DB68-49B7-995F-BB2C82B706B6}" dt="2022-03-24T23:49:00.765" v="107" actId="20577"/>
          <ac:spMkLst>
            <pc:docMk/>
            <pc:sldMk cId="2678202380" sldId="262"/>
            <ac:spMk id="3" creationId="{DE62B99B-F0FA-406A-A250-B85A4CB02920}"/>
          </ac:spMkLst>
        </pc:spChg>
      </pc:sldChg>
      <pc:sldChg chg="addSp delSp modSp add mod">
        <pc:chgData name="Joziani Vieira" userId="9bf0d6d45112063b" providerId="LiveId" clId="{61B7A7A4-DB68-49B7-995F-BB2C82B706B6}" dt="2022-03-24T23:51:58.447" v="123" actId="1076"/>
        <pc:sldMkLst>
          <pc:docMk/>
          <pc:sldMk cId="3928035656" sldId="263"/>
        </pc:sldMkLst>
        <pc:spChg chg="del">
          <ac:chgData name="Joziani Vieira" userId="9bf0d6d45112063b" providerId="LiveId" clId="{61B7A7A4-DB68-49B7-995F-BB2C82B706B6}" dt="2022-03-24T23:12:03.718" v="4" actId="478"/>
          <ac:spMkLst>
            <pc:docMk/>
            <pc:sldMk cId="3928035656" sldId="263"/>
            <ac:spMk id="2" creationId="{E9120D0C-F9C1-4EE1-8B3C-064569BB61F2}"/>
          </ac:spMkLst>
        </pc:spChg>
        <pc:spChg chg="mod">
          <ac:chgData name="Joziani Vieira" userId="9bf0d6d45112063b" providerId="LiveId" clId="{61B7A7A4-DB68-49B7-995F-BB2C82B706B6}" dt="2022-03-24T23:51:58.447" v="123" actId="1076"/>
          <ac:spMkLst>
            <pc:docMk/>
            <pc:sldMk cId="3928035656" sldId="263"/>
            <ac:spMk id="3" creationId="{DE62B99B-F0FA-406A-A250-B85A4CB02920}"/>
          </ac:spMkLst>
        </pc:spChg>
        <pc:picChg chg="add mod">
          <ac:chgData name="Joziani Vieira" userId="9bf0d6d45112063b" providerId="LiveId" clId="{61B7A7A4-DB68-49B7-995F-BB2C82B706B6}" dt="2022-03-24T23:51:49.530" v="122" actId="1076"/>
          <ac:picMkLst>
            <pc:docMk/>
            <pc:sldMk cId="3928035656" sldId="263"/>
            <ac:picMk id="2050" creationId="{10D114F6-CB37-4CDD-AC5D-3918C8DD5C0A}"/>
          </ac:picMkLst>
        </pc:picChg>
      </pc:sldChg>
      <pc:sldChg chg="modSp add mod">
        <pc:chgData name="Joziani Vieira" userId="9bf0d6d45112063b" providerId="LiveId" clId="{61B7A7A4-DB68-49B7-995F-BB2C82B706B6}" dt="2022-03-24T23:58:14.930" v="237" actId="20577"/>
        <pc:sldMkLst>
          <pc:docMk/>
          <pc:sldMk cId="2110587068" sldId="264"/>
        </pc:sldMkLst>
        <pc:spChg chg="mod">
          <ac:chgData name="Joziani Vieira" userId="9bf0d6d45112063b" providerId="LiveId" clId="{61B7A7A4-DB68-49B7-995F-BB2C82B706B6}" dt="2022-03-24T23:58:11.051" v="236" actId="1076"/>
          <ac:spMkLst>
            <pc:docMk/>
            <pc:sldMk cId="2110587068" sldId="264"/>
            <ac:spMk id="2" creationId="{E9120D0C-F9C1-4EE1-8B3C-064569BB61F2}"/>
          </ac:spMkLst>
        </pc:spChg>
        <pc:spChg chg="mod">
          <ac:chgData name="Joziani Vieira" userId="9bf0d6d45112063b" providerId="LiveId" clId="{61B7A7A4-DB68-49B7-995F-BB2C82B706B6}" dt="2022-03-24T23:58:14.930" v="237" actId="20577"/>
          <ac:spMkLst>
            <pc:docMk/>
            <pc:sldMk cId="2110587068" sldId="264"/>
            <ac:spMk id="3" creationId="{DE62B99B-F0FA-406A-A250-B85A4CB02920}"/>
          </ac:spMkLst>
        </pc:spChg>
      </pc:sldChg>
      <pc:sldChg chg="addSp delSp modSp add mod">
        <pc:chgData name="Joziani Vieira" userId="9bf0d6d45112063b" providerId="LiveId" clId="{61B7A7A4-DB68-49B7-995F-BB2C82B706B6}" dt="2022-03-25T00:00:32.263" v="277" actId="20577"/>
        <pc:sldMkLst>
          <pc:docMk/>
          <pc:sldMk cId="4245133342" sldId="265"/>
        </pc:sldMkLst>
        <pc:spChg chg="mod">
          <ac:chgData name="Joziani Vieira" userId="9bf0d6d45112063b" providerId="LiveId" clId="{61B7A7A4-DB68-49B7-995F-BB2C82B706B6}" dt="2022-03-24T23:58:31.966" v="238"/>
          <ac:spMkLst>
            <pc:docMk/>
            <pc:sldMk cId="4245133342" sldId="265"/>
            <ac:spMk id="2" creationId="{E9120D0C-F9C1-4EE1-8B3C-064569BB61F2}"/>
          </ac:spMkLst>
        </pc:spChg>
        <pc:spChg chg="del">
          <ac:chgData name="Joziani Vieira" userId="9bf0d6d45112063b" providerId="LiveId" clId="{61B7A7A4-DB68-49B7-995F-BB2C82B706B6}" dt="2022-03-24T23:58:41.657" v="239" actId="478"/>
          <ac:spMkLst>
            <pc:docMk/>
            <pc:sldMk cId="4245133342" sldId="265"/>
            <ac:spMk id="3" creationId="{DE62B99B-F0FA-406A-A250-B85A4CB02920}"/>
          </ac:spMkLst>
        </pc:spChg>
        <pc:spChg chg="add mod">
          <ac:chgData name="Joziani Vieira" userId="9bf0d6d45112063b" providerId="LiveId" clId="{61B7A7A4-DB68-49B7-995F-BB2C82B706B6}" dt="2022-03-25T00:00:32.263" v="277" actId="20577"/>
          <ac:spMkLst>
            <pc:docMk/>
            <pc:sldMk cId="4245133342" sldId="265"/>
            <ac:spMk id="4" creationId="{74A79A57-4F1C-4C54-91B0-FEC8A8D29330}"/>
          </ac:spMkLst>
        </pc:spChg>
      </pc:sldChg>
      <pc:sldChg chg="addSp delSp modSp add mod">
        <pc:chgData name="Joziani Vieira" userId="9bf0d6d45112063b" providerId="LiveId" clId="{61B7A7A4-DB68-49B7-995F-BB2C82B706B6}" dt="2022-03-25T00:02:36.924" v="293"/>
        <pc:sldMkLst>
          <pc:docMk/>
          <pc:sldMk cId="3483046873" sldId="266"/>
        </pc:sldMkLst>
        <pc:spChg chg="mod">
          <ac:chgData name="Joziani Vieira" userId="9bf0d6d45112063b" providerId="LiveId" clId="{61B7A7A4-DB68-49B7-995F-BB2C82B706B6}" dt="2022-03-25T00:01:27.051" v="284"/>
          <ac:spMkLst>
            <pc:docMk/>
            <pc:sldMk cId="3483046873" sldId="266"/>
            <ac:spMk id="2" creationId="{E9120D0C-F9C1-4EE1-8B3C-064569BB61F2}"/>
          </ac:spMkLst>
        </pc:spChg>
        <pc:spChg chg="add del mod">
          <ac:chgData name="Joziani Vieira" userId="9bf0d6d45112063b" providerId="LiveId" clId="{61B7A7A4-DB68-49B7-995F-BB2C82B706B6}" dt="2022-03-25T00:02:27.059" v="289" actId="478"/>
          <ac:spMkLst>
            <pc:docMk/>
            <pc:sldMk cId="3483046873" sldId="266"/>
            <ac:spMk id="3" creationId="{DE62B99B-F0FA-406A-A250-B85A4CB02920}"/>
          </ac:spMkLst>
        </pc:spChg>
        <pc:spChg chg="add del mod">
          <ac:chgData name="Joziani Vieira" userId="9bf0d6d45112063b" providerId="LiveId" clId="{61B7A7A4-DB68-49B7-995F-BB2C82B706B6}" dt="2022-03-25T00:01:13.464" v="279"/>
          <ac:spMkLst>
            <pc:docMk/>
            <pc:sldMk cId="3483046873" sldId="266"/>
            <ac:spMk id="4" creationId="{53A5C710-828B-4007-B603-5C825FFCD5F1}"/>
          </ac:spMkLst>
        </pc:spChg>
        <pc:spChg chg="add del mod">
          <ac:chgData name="Joziani Vieira" userId="9bf0d6d45112063b" providerId="LiveId" clId="{61B7A7A4-DB68-49B7-995F-BB2C82B706B6}" dt="2022-03-25T00:02:29.158" v="290" actId="478"/>
          <ac:spMkLst>
            <pc:docMk/>
            <pc:sldMk cId="3483046873" sldId="266"/>
            <ac:spMk id="6" creationId="{7EC672FC-B911-475F-BF8B-BC9870E51B67}"/>
          </ac:spMkLst>
        </pc:spChg>
        <pc:picChg chg="add mod">
          <ac:chgData name="Joziani Vieira" userId="9bf0d6d45112063b" providerId="LiveId" clId="{61B7A7A4-DB68-49B7-995F-BB2C82B706B6}" dt="2022-03-25T00:02:36.924" v="293"/>
          <ac:picMkLst>
            <pc:docMk/>
            <pc:sldMk cId="3483046873" sldId="266"/>
            <ac:picMk id="8" creationId="{7E92D6BC-C49E-4764-8B5A-27495B9955E5}"/>
          </ac:picMkLst>
        </pc:picChg>
      </pc:sldChg>
      <pc:sldChg chg="add del">
        <pc:chgData name="Joziani Vieira" userId="9bf0d6d45112063b" providerId="LiveId" clId="{61B7A7A4-DB68-49B7-995F-BB2C82B706B6}" dt="2022-03-25T00:04:32.999" v="306" actId="47"/>
        <pc:sldMkLst>
          <pc:docMk/>
          <pc:sldMk cId="1899090085" sldId="267"/>
        </pc:sldMkLst>
      </pc:sldChg>
      <pc:sldChg chg="add del">
        <pc:chgData name="Joziani Vieira" userId="9bf0d6d45112063b" providerId="LiveId" clId="{61B7A7A4-DB68-49B7-995F-BB2C82B706B6}" dt="2022-03-25T00:04:27.972" v="303" actId="2696"/>
        <pc:sldMkLst>
          <pc:docMk/>
          <pc:sldMk cId="1481759270" sldId="268"/>
        </pc:sldMkLst>
      </pc:sldChg>
      <pc:sldChg chg="add del">
        <pc:chgData name="Joziani Vieira" userId="9bf0d6d45112063b" providerId="LiveId" clId="{61B7A7A4-DB68-49B7-995F-BB2C82B706B6}" dt="2022-03-25T00:04:30.800" v="304" actId="47"/>
        <pc:sldMkLst>
          <pc:docMk/>
          <pc:sldMk cId="2620844037" sldId="269"/>
        </pc:sldMkLst>
      </pc:sldChg>
      <pc:sldChg chg="add del">
        <pc:chgData name="Joziani Vieira" userId="9bf0d6d45112063b" providerId="LiveId" clId="{61B7A7A4-DB68-49B7-995F-BB2C82B706B6}" dt="2022-03-25T00:04:31.971" v="305" actId="47"/>
        <pc:sldMkLst>
          <pc:docMk/>
          <pc:sldMk cId="3954093316" sldId="270"/>
        </pc:sldMkLst>
      </pc:sldChg>
      <pc:sldChg chg="modSp add mod ord">
        <pc:chgData name="Joziani Vieira" userId="9bf0d6d45112063b" providerId="LiveId" clId="{61B7A7A4-DB68-49B7-995F-BB2C82B706B6}" dt="2022-03-25T00:04:25.607" v="302"/>
        <pc:sldMkLst>
          <pc:docMk/>
          <pc:sldMk cId="443608986" sldId="271"/>
        </pc:sldMkLst>
        <pc:spChg chg="mod">
          <ac:chgData name="Joziani Vieira" userId="9bf0d6d45112063b" providerId="LiveId" clId="{61B7A7A4-DB68-49B7-995F-BB2C82B706B6}" dt="2022-03-25T00:04:21.612" v="300"/>
          <ac:spMkLst>
            <pc:docMk/>
            <pc:sldMk cId="443608986" sldId="271"/>
            <ac:spMk id="2" creationId="{038F58FF-F50D-48B5-B92A-FA853FE38F10}"/>
          </ac:spMkLst>
        </pc:spChg>
      </pc:sldChg>
    </pc:docChg>
  </pc:docChgLst>
  <pc:docChgLst>
    <pc:chgData name="Joziani Vieira" userId="9bf0d6d45112063b" providerId="LiveId" clId="{79641D83-F1B7-4733-8205-7034C202491B}"/>
    <pc:docChg chg="undo custSel addSld delSld modSld">
      <pc:chgData name="Joziani Vieira" userId="9bf0d6d45112063b" providerId="LiveId" clId="{79641D83-F1B7-4733-8205-7034C202491B}" dt="2022-03-25T19:50:14.995" v="141" actId="403"/>
      <pc:docMkLst>
        <pc:docMk/>
      </pc:docMkLst>
      <pc:sldChg chg="addSp delSp modSp mod">
        <pc:chgData name="Joziani Vieira" userId="9bf0d6d45112063b" providerId="LiveId" clId="{79641D83-F1B7-4733-8205-7034C202491B}" dt="2022-03-25T18:32:43.392" v="11" actId="1076"/>
        <pc:sldMkLst>
          <pc:docMk/>
          <pc:sldMk cId="3919063948" sldId="258"/>
        </pc:sldMkLst>
        <pc:spChg chg="mod">
          <ac:chgData name="Joziani Vieira" userId="9bf0d6d45112063b" providerId="LiveId" clId="{79641D83-F1B7-4733-8205-7034C202491B}" dt="2022-03-25T18:32:35.754" v="10" actId="1076"/>
          <ac:spMkLst>
            <pc:docMk/>
            <pc:sldMk cId="3919063948" sldId="258"/>
            <ac:spMk id="2" creationId="{E9120D0C-F9C1-4EE1-8B3C-064569BB61F2}"/>
          </ac:spMkLst>
        </pc:spChg>
        <pc:spChg chg="del">
          <ac:chgData name="Joziani Vieira" userId="9bf0d6d45112063b" providerId="LiveId" clId="{79641D83-F1B7-4733-8205-7034C202491B}" dt="2022-03-25T18:31:55.972" v="0" actId="478"/>
          <ac:spMkLst>
            <pc:docMk/>
            <pc:sldMk cId="3919063948" sldId="258"/>
            <ac:spMk id="3" creationId="{DE62B99B-F0FA-406A-A250-B85A4CB02920}"/>
          </ac:spMkLst>
        </pc:spChg>
        <pc:spChg chg="add mod">
          <ac:chgData name="Joziani Vieira" userId="9bf0d6d45112063b" providerId="LiveId" clId="{79641D83-F1B7-4733-8205-7034C202491B}" dt="2022-03-25T18:31:55.972" v="0" actId="478"/>
          <ac:spMkLst>
            <pc:docMk/>
            <pc:sldMk cId="3919063948" sldId="258"/>
            <ac:spMk id="5" creationId="{9ACB3346-2E09-4093-8E24-8AA5CABEDFAD}"/>
          </ac:spMkLst>
        </pc:spChg>
        <pc:picChg chg="add del mod">
          <ac:chgData name="Joziani Vieira" userId="9bf0d6d45112063b" providerId="LiveId" clId="{79641D83-F1B7-4733-8205-7034C202491B}" dt="2022-03-25T18:32:11.094" v="6" actId="22"/>
          <ac:picMkLst>
            <pc:docMk/>
            <pc:sldMk cId="3919063948" sldId="258"/>
            <ac:picMk id="7" creationId="{82F797FA-8AE9-409E-8B7D-B571CAFADD4A}"/>
          </ac:picMkLst>
        </pc:picChg>
        <pc:picChg chg="add mod">
          <ac:chgData name="Joziani Vieira" userId="9bf0d6d45112063b" providerId="LiveId" clId="{79641D83-F1B7-4733-8205-7034C202491B}" dt="2022-03-25T18:32:43.392" v="11" actId="1076"/>
          <ac:picMkLst>
            <pc:docMk/>
            <pc:sldMk cId="3919063948" sldId="258"/>
            <ac:picMk id="9" creationId="{4E49F202-E48E-4811-8657-FD47A477A017}"/>
          </ac:picMkLst>
        </pc:picChg>
      </pc:sldChg>
      <pc:sldChg chg="del">
        <pc:chgData name="Joziani Vieira" userId="9bf0d6d45112063b" providerId="LiveId" clId="{79641D83-F1B7-4733-8205-7034C202491B}" dt="2022-03-25T18:34:26.790" v="34" actId="47"/>
        <pc:sldMkLst>
          <pc:docMk/>
          <pc:sldMk cId="1079284994" sldId="260"/>
        </pc:sldMkLst>
      </pc:sldChg>
      <pc:sldChg chg="modSp add del mod">
        <pc:chgData name="Joziani Vieira" userId="9bf0d6d45112063b" providerId="LiveId" clId="{79641D83-F1B7-4733-8205-7034C202491B}" dt="2022-03-25T18:36:56.268" v="78" actId="47"/>
        <pc:sldMkLst>
          <pc:docMk/>
          <pc:sldMk cId="2814757279" sldId="272"/>
        </pc:sldMkLst>
        <pc:spChg chg="mod">
          <ac:chgData name="Joziani Vieira" userId="9bf0d6d45112063b" providerId="LiveId" clId="{79641D83-F1B7-4733-8205-7034C202491B}" dt="2022-03-25T18:35:36.224" v="76" actId="20577"/>
          <ac:spMkLst>
            <pc:docMk/>
            <pc:sldMk cId="2814757279" sldId="272"/>
            <ac:spMk id="2" creationId="{E9120D0C-F9C1-4EE1-8B3C-064569BB61F2}"/>
          </ac:spMkLst>
        </pc:spChg>
      </pc:sldChg>
      <pc:sldChg chg="addSp delSp modSp add mod">
        <pc:chgData name="Joziani Vieira" userId="9bf0d6d45112063b" providerId="LiveId" clId="{79641D83-F1B7-4733-8205-7034C202491B}" dt="2022-03-25T18:35:25.912" v="61" actId="1076"/>
        <pc:sldMkLst>
          <pc:docMk/>
          <pc:sldMk cId="2874404322" sldId="273"/>
        </pc:sldMkLst>
        <pc:spChg chg="mod">
          <ac:chgData name="Joziani Vieira" userId="9bf0d6d45112063b" providerId="LiveId" clId="{79641D83-F1B7-4733-8205-7034C202491B}" dt="2022-03-25T18:34:43.281" v="53" actId="313"/>
          <ac:spMkLst>
            <pc:docMk/>
            <pc:sldMk cId="2874404322" sldId="273"/>
            <ac:spMk id="2" creationId="{E9120D0C-F9C1-4EE1-8B3C-064569BB61F2}"/>
          </ac:spMkLst>
        </pc:spChg>
        <pc:picChg chg="add mod">
          <ac:chgData name="Joziani Vieira" userId="9bf0d6d45112063b" providerId="LiveId" clId="{79641D83-F1B7-4733-8205-7034C202491B}" dt="2022-03-25T18:35:25.912" v="61" actId="1076"/>
          <ac:picMkLst>
            <pc:docMk/>
            <pc:sldMk cId="2874404322" sldId="273"/>
            <ac:picMk id="4" creationId="{816946D4-F9D8-407F-92DD-0422868A43E3}"/>
          </ac:picMkLst>
        </pc:picChg>
        <pc:picChg chg="del">
          <ac:chgData name="Joziani Vieira" userId="9bf0d6d45112063b" providerId="LiveId" clId="{79641D83-F1B7-4733-8205-7034C202491B}" dt="2022-03-25T18:34:32.452" v="35" actId="478"/>
          <ac:picMkLst>
            <pc:docMk/>
            <pc:sldMk cId="2874404322" sldId="273"/>
            <ac:picMk id="9" creationId="{4E49F202-E48E-4811-8657-FD47A477A017}"/>
          </ac:picMkLst>
        </pc:picChg>
      </pc:sldChg>
      <pc:sldChg chg="addSp delSp modSp add mod">
        <pc:chgData name="Joziani Vieira" userId="9bf0d6d45112063b" providerId="LiveId" clId="{79641D83-F1B7-4733-8205-7034C202491B}" dt="2022-03-25T19:50:14.995" v="141" actId="403"/>
        <pc:sldMkLst>
          <pc:docMk/>
          <pc:sldMk cId="640695561" sldId="274"/>
        </pc:sldMkLst>
        <pc:spChg chg="mod">
          <ac:chgData name="Joziani Vieira" userId="9bf0d6d45112063b" providerId="LiveId" clId="{79641D83-F1B7-4733-8205-7034C202491B}" dt="2022-03-25T19:50:14.995" v="141" actId="403"/>
          <ac:spMkLst>
            <pc:docMk/>
            <pc:sldMk cId="640695561" sldId="274"/>
            <ac:spMk id="2" creationId="{E9120D0C-F9C1-4EE1-8B3C-064569BB61F2}"/>
          </ac:spMkLst>
        </pc:spChg>
        <pc:spChg chg="del">
          <ac:chgData name="Joziani Vieira" userId="9bf0d6d45112063b" providerId="LiveId" clId="{79641D83-F1B7-4733-8205-7034C202491B}" dt="2022-03-25T19:42:36.581" v="125" actId="478"/>
          <ac:spMkLst>
            <pc:docMk/>
            <pc:sldMk cId="640695561" sldId="274"/>
            <ac:spMk id="5" creationId="{9ACB3346-2E09-4093-8E24-8AA5CABEDFAD}"/>
          </ac:spMkLst>
        </pc:spChg>
        <pc:spChg chg="add del mod">
          <ac:chgData name="Joziani Vieira" userId="9bf0d6d45112063b" providerId="LiveId" clId="{79641D83-F1B7-4733-8205-7034C202491B}" dt="2022-03-25T19:42:58.561" v="128" actId="478"/>
          <ac:spMkLst>
            <pc:docMk/>
            <pc:sldMk cId="640695561" sldId="274"/>
            <ac:spMk id="7" creationId="{818B3E0E-07C0-40D2-A490-EAAF2864E39F}"/>
          </ac:spMkLst>
        </pc:spChg>
        <pc:picChg chg="del">
          <ac:chgData name="Joziani Vieira" userId="9bf0d6d45112063b" providerId="LiveId" clId="{79641D83-F1B7-4733-8205-7034C202491B}" dt="2022-03-25T18:36:58.081" v="79" actId="478"/>
          <ac:picMkLst>
            <pc:docMk/>
            <pc:sldMk cId="640695561" sldId="274"/>
            <ac:picMk id="4" creationId="{816946D4-F9D8-407F-92DD-0422868A43E3}"/>
          </ac:picMkLst>
        </pc:picChg>
        <pc:picChg chg="add del mod">
          <ac:chgData name="Joziani Vieira" userId="9bf0d6d45112063b" providerId="LiveId" clId="{79641D83-F1B7-4733-8205-7034C202491B}" dt="2022-03-25T19:42:32.522" v="124" actId="478"/>
          <ac:picMkLst>
            <pc:docMk/>
            <pc:sldMk cId="640695561" sldId="274"/>
            <ac:picMk id="6" creationId="{B373FC81-0193-46F1-8809-0DEDAC66B8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16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72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1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802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55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636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212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2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72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83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77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0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07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52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5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7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61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97A2F-4C72-4D5A-A6B9-DBF5BFDAACAF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832D-AF3B-42E3-83AF-982298B87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520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shiny-examples" TargetMode="External"/><Relationship Id="rId2" Type="http://schemas.openxmlformats.org/officeDocument/2006/relationships/hyperlink" Target="https://shiny.rstudio.com/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github.io/shinydashboard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3data.gupy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F58FF-F50D-48B5-B92A-FA853FE38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shiny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92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20D0C-F9C1-4EE1-8B3C-064569BB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Estrutura Básica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E92D6BC-C49E-4764-8B5A-27495B99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16" y="2312270"/>
            <a:ext cx="443927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4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20D0C-F9C1-4EE1-8B3C-064569BB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Conhecer mais sobre </a:t>
            </a:r>
            <a:r>
              <a:rPr lang="pt-BR" dirty="0" err="1">
                <a:solidFill>
                  <a:schemeClr val="bg1"/>
                </a:solidFill>
              </a:rPr>
              <a:t>shiny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2B99B-F0FA-406A-A250-B85A4CB02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hlinkClick r:id="rId2"/>
              </a:rPr>
              <a:t>https://shiny.rstudio.com/tutorial/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hlinkClick r:id="rId3"/>
              </a:rPr>
              <a:t>https://github.com/rstudio/shiny-examples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hlinkClick r:id="rId4"/>
              </a:rPr>
              <a:t>https://rstudio.github.io/shinydashboard/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0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F58FF-F50D-48B5-B92A-FA853FE38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Vamos para o código?</a:t>
            </a:r>
          </a:p>
        </p:txBody>
      </p:sp>
    </p:spTree>
    <p:extLst>
      <p:ext uri="{BB962C8B-B14F-4D97-AF65-F5344CB8AC3E}">
        <p14:creationId xmlns:p14="http://schemas.microsoft.com/office/powerpoint/2010/main" val="44360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20D0C-F9C1-4EE1-8B3C-064569BB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Joziani Mota Vieira</a:t>
            </a:r>
          </a:p>
        </p:txBody>
      </p:sp>
      <p:pic>
        <p:nvPicPr>
          <p:cNvPr id="5" name="Espaço Reservado para Conteúdo 4" descr="Menina segurando celular&#10;&#10;Descrição gerada automaticamente com confiança média">
            <a:extLst>
              <a:ext uri="{FF2B5EF4-FFF2-40B4-BE49-F238E27FC236}">
                <a16:creationId xmlns:a16="http://schemas.microsoft.com/office/drawing/2014/main" id="{CCC0B03B-B2DC-42E1-94F1-794DEF27E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49" y="935593"/>
            <a:ext cx="2516553" cy="3774829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01CBCFB-D5CC-46D2-8B8D-CAE689447F7F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571544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</a:rPr>
              <a:t>Formação: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</a:rPr>
              <a:t>Graduada em Estatística – UFOP</a:t>
            </a:r>
          </a:p>
          <a:p>
            <a:pPr marL="457200" lvl="1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Trajetória Profissional: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</a:rPr>
              <a:t>Estagiária em Estatística – Oper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</a:rPr>
              <a:t>Cientista de Dados – Oper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</a:rPr>
              <a:t>Cientista de Dados – A3Data</a:t>
            </a:r>
          </a:p>
          <a:p>
            <a:pPr marL="457200" lvl="1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A141219-6990-44C8-AC78-28EE7C3C1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145" y="5073113"/>
            <a:ext cx="2111475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linkedin.com/in/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joziani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-mota</a:t>
            </a:r>
            <a:endParaRPr lang="pt-BR" altLang="pt-BR" sz="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20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github.com/Joziani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jozianivieira@outlookl.com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BE399B4-9ABB-4C2D-A76F-94877C6BF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265" y="5037216"/>
            <a:ext cx="343880" cy="34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935549DD-1A35-41B5-A39F-159256B49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265" y="5504997"/>
            <a:ext cx="343880" cy="34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ns Simbolo De Email PNG e Vetor, com Fundo Transparente Para Download  Grátis | Pngtree">
            <a:extLst>
              <a:ext uri="{FF2B5EF4-FFF2-40B4-BE49-F238E27FC236}">
                <a16:creationId xmlns:a16="http://schemas.microsoft.com/office/drawing/2014/main" id="{7F2BC577-B10C-4E06-82DB-C20F8FDA1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112" y="5998723"/>
            <a:ext cx="727042" cy="85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72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20D0C-F9C1-4EE1-8B3C-064569B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A3DATA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ACB3346-2E09-4093-8E24-8AA5CABE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49F202-E48E-4811-8657-FD47A477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2" y="1066799"/>
            <a:ext cx="10522998" cy="51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6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20D0C-F9C1-4EE1-8B3C-064569B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Nosso propósito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ACB3346-2E09-4093-8E24-8AA5CABE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6946D4-F9D8-407F-92DD-0422868A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70" y="1066799"/>
            <a:ext cx="10052482" cy="51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20D0C-F9C1-4EE1-8B3C-064569B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12" y="2689715"/>
            <a:ext cx="9905998" cy="1478570"/>
          </a:xfrm>
        </p:spPr>
        <p:txBody>
          <a:bodyPr>
            <a:normAutofit fontScale="9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bg1"/>
                </a:solidFill>
              </a:rPr>
              <a:t>HÁ Vagas em aberto!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	</a:t>
            </a:r>
            <a:r>
              <a:rPr kumimoji="0" lang="pt-BR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hlinkClick r:id="rId2"/>
              </a:rPr>
              <a:t>https://a3data.gupy.io/</a:t>
            </a:r>
            <a:b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9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2B99B-F0FA-406A-A250-B85A4CB0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79" y="2086252"/>
            <a:ext cx="6866028" cy="4592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Shiny</a:t>
            </a:r>
            <a:r>
              <a:rPr lang="pt-BR" dirty="0">
                <a:solidFill>
                  <a:schemeClr val="bg1"/>
                </a:solidFill>
              </a:rPr>
              <a:t> é um pacote do R que permite a produção de webs apps interativos. Você pode hospedar aplicativos independentes em uma página da Web ou incorporá-los em documentos R </a:t>
            </a:r>
            <a:r>
              <a:rPr lang="pt-BR" dirty="0" err="1">
                <a:solidFill>
                  <a:schemeClr val="bg1"/>
                </a:solidFill>
              </a:rPr>
              <a:t>Markdown</a:t>
            </a:r>
            <a:r>
              <a:rPr lang="pt-BR" dirty="0">
                <a:solidFill>
                  <a:schemeClr val="bg1"/>
                </a:solidFill>
              </a:rPr>
              <a:t> ou criar painéis . Podendo ainda, estender seus aplicativos </a:t>
            </a:r>
            <a:r>
              <a:rPr lang="pt-BR" dirty="0" err="1">
                <a:solidFill>
                  <a:schemeClr val="bg1"/>
                </a:solidFill>
              </a:rPr>
              <a:t>Shiny</a:t>
            </a:r>
            <a:r>
              <a:rPr lang="pt-BR" dirty="0">
                <a:solidFill>
                  <a:schemeClr val="bg1"/>
                </a:solidFill>
              </a:rPr>
              <a:t> com temas CSS , </a:t>
            </a:r>
            <a:r>
              <a:rPr lang="pt-BR" dirty="0" err="1">
                <a:solidFill>
                  <a:schemeClr val="bg1"/>
                </a:solidFill>
              </a:rPr>
              <a:t>htmlwidgets</a:t>
            </a:r>
            <a:r>
              <a:rPr lang="pt-BR" dirty="0">
                <a:solidFill>
                  <a:schemeClr val="bg1"/>
                </a:solidFill>
              </a:rPr>
              <a:t> e ações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Hex Logo do pacote Shiny">
            <a:extLst>
              <a:ext uri="{FF2B5EF4-FFF2-40B4-BE49-F238E27FC236}">
                <a16:creationId xmlns:a16="http://schemas.microsoft.com/office/drawing/2014/main" id="{10D114F6-CB37-4CDD-AC5D-3918C8DD5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93" y="1961318"/>
            <a:ext cx="26479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03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20D0C-F9C1-4EE1-8B3C-064569BB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2B99B-F0FA-406A-A250-B85A4CB02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hlinkClick r:id="rId2"/>
            </a:endParaRPr>
          </a:p>
          <a:p>
            <a:r>
              <a:rPr lang="pt-BR" dirty="0">
                <a:solidFill>
                  <a:schemeClr val="bg1"/>
                </a:solidFill>
                <a:hlinkClick r:id="rId2"/>
              </a:rPr>
              <a:t>https://shiny.rstudio.com/gallery/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8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20D0C-F9C1-4EE1-8B3C-064569BB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Estrutura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2B99B-F0FA-406A-A250-B85A4CB02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Ui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bg1"/>
                </a:solidFill>
              </a:rPr>
              <a:t>UI é sigla para </a:t>
            </a:r>
            <a:r>
              <a:rPr lang="pt-BR" dirty="0" err="1">
                <a:solidFill>
                  <a:schemeClr val="bg1"/>
                </a:solidFill>
              </a:rPr>
              <a:t>User</a:t>
            </a:r>
            <a:r>
              <a:rPr lang="pt-BR" dirty="0">
                <a:solidFill>
                  <a:schemeClr val="bg1"/>
                </a:solidFill>
              </a:rPr>
              <a:t> Interface, nesta parte do app encontra-se elementos que serão visualizados pelo usuário do seu </a:t>
            </a:r>
            <a:r>
              <a:rPr lang="pt-BR" dirty="0" err="1">
                <a:solidFill>
                  <a:schemeClr val="bg1"/>
                </a:solidFill>
              </a:rPr>
              <a:t>shiny</a:t>
            </a:r>
            <a:r>
              <a:rPr lang="pt-BR" dirty="0">
                <a:solidFill>
                  <a:schemeClr val="bg1"/>
                </a:solidFill>
              </a:rPr>
              <a:t>. Ou seja, onde a interface é organizada  para que ela possa ser apresentada ao usuário final. </a:t>
            </a:r>
          </a:p>
        </p:txBody>
      </p:sp>
    </p:spTree>
    <p:extLst>
      <p:ext uri="{BB962C8B-B14F-4D97-AF65-F5344CB8AC3E}">
        <p14:creationId xmlns:p14="http://schemas.microsoft.com/office/powerpoint/2010/main" val="211058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20D0C-F9C1-4EE1-8B3C-064569BB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Estrutura Básica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4A79A57-4F1C-4C54-91B0-FEC8A8D2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Server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bg1"/>
                </a:solidFill>
              </a:rPr>
              <a:t>Já nesta parte do app encontra-se todo o processamento dos dados, cálculos, gráficos, sendo referenciados para a interface do usuário. </a:t>
            </a:r>
          </a:p>
        </p:txBody>
      </p:sp>
    </p:spTree>
    <p:extLst>
      <p:ext uri="{BB962C8B-B14F-4D97-AF65-F5344CB8AC3E}">
        <p14:creationId xmlns:p14="http://schemas.microsoft.com/office/powerpoint/2010/main" val="4245133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162</TotalTime>
  <Words>241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Source Sans Pro</vt:lpstr>
      <vt:lpstr>Tw Cen MT</vt:lpstr>
      <vt:lpstr>Wingdings</vt:lpstr>
      <vt:lpstr>Circuito</vt:lpstr>
      <vt:lpstr>Introdução ao shiny</vt:lpstr>
      <vt:lpstr>Joziani Mota Vieira</vt:lpstr>
      <vt:lpstr>A3DATA</vt:lpstr>
      <vt:lpstr>Nosso propósito </vt:lpstr>
      <vt:lpstr>HÁ Vagas em aberto!   https://a3data.gupy.io/ </vt:lpstr>
      <vt:lpstr>Apresentação do PowerPoint</vt:lpstr>
      <vt:lpstr>Exemplos</vt:lpstr>
      <vt:lpstr>Estrutura Básica</vt:lpstr>
      <vt:lpstr>Estrutura Básica</vt:lpstr>
      <vt:lpstr>Estrutura Básica</vt:lpstr>
      <vt:lpstr>Conhecer mais sobre shiny</vt:lpstr>
      <vt:lpstr>Vamos para o código?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shiny</dc:title>
  <dc:creator>Joziani Vieira</dc:creator>
  <cp:lastModifiedBy>Joziani Vieira</cp:lastModifiedBy>
  <cp:revision>1</cp:revision>
  <dcterms:created xsi:type="dcterms:W3CDTF">2022-03-24T21:59:39Z</dcterms:created>
  <dcterms:modified xsi:type="dcterms:W3CDTF">2022-03-25T19:50:52Z</dcterms:modified>
</cp:coreProperties>
</file>