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16">
          <p15:clr>
            <a:srgbClr val="A4A3A4"/>
          </p15:clr>
        </p15:guide>
        <p15:guide id="2" pos="7256">
          <p15:clr>
            <a:srgbClr val="A4A3A4"/>
          </p15:clr>
        </p15:guide>
        <p15:guide id="3" orient="horz" pos="648">
          <p15:clr>
            <a:srgbClr val="A4A3A4"/>
          </p15:clr>
        </p15:guide>
        <p15:guide id="4" orient="horz" pos="712">
          <p15:clr>
            <a:srgbClr val="A4A3A4"/>
          </p15:clr>
        </p15:guide>
        <p15:guide id="5" orient="horz" pos="3928">
          <p15:clr>
            <a:srgbClr val="A4A3A4"/>
          </p15:clr>
        </p15:guide>
        <p15:guide id="6" orient="horz" pos="3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68ABFD-0D12-4174-A914-EEF2D0092B4D}">
  <a:tblStyle styleId="{4368ABFD-0D12-4174-A914-EEF2D0092B4D}" styleName="Table_0">
    <a:wholeTbl>
      <a:tcTxStyle b="off" i="off">
        <a:font>
          <a:latin typeface="Soho Gothic Pro Light"/>
          <a:ea typeface="Soho Gothic Pro Light"/>
          <a:cs typeface="Soho Gothic Pro Light"/>
        </a:font>
        <a:srgbClr val="1A3B47"/>
      </a:tcTxStyle>
      <a:tcStyle>
        <a:tcBdr>
          <a:left>
            <a:ln cap="flat" cmpd="sng" w="12700">
              <a:solidFill>
                <a:srgbClr val="639FCB"/>
              </a:solidFill>
              <a:prstDash val="solid"/>
              <a:round/>
              <a:headEnd len="sm" w="sm" type="none"/>
              <a:tailEnd len="sm" w="sm" type="none"/>
            </a:ln>
          </a:left>
          <a:right>
            <a:ln cap="flat" cmpd="sng" w="12700">
              <a:solidFill>
                <a:srgbClr val="639FCB"/>
              </a:solidFill>
              <a:prstDash val="solid"/>
              <a:round/>
              <a:headEnd len="sm" w="sm" type="none"/>
              <a:tailEnd len="sm" w="sm" type="none"/>
            </a:ln>
          </a:right>
          <a:top>
            <a:ln cap="flat" cmpd="sng" w="12700">
              <a:solidFill>
                <a:srgbClr val="639FCB"/>
              </a:solidFill>
              <a:prstDash val="solid"/>
              <a:round/>
              <a:headEnd len="sm" w="sm" type="none"/>
              <a:tailEnd len="sm" w="sm" type="none"/>
            </a:ln>
          </a:top>
          <a:bottom>
            <a:ln cap="flat" cmpd="sng" w="12700">
              <a:solidFill>
                <a:srgbClr val="639FCB"/>
              </a:solidFill>
              <a:prstDash val="solid"/>
              <a:round/>
              <a:headEnd len="sm" w="sm" type="none"/>
              <a:tailEnd len="sm" w="sm" type="none"/>
            </a:ln>
          </a:bottom>
          <a:insideH>
            <a:ln cap="flat" cmpd="sng" w="12700">
              <a:solidFill>
                <a:srgbClr val="639FCB"/>
              </a:solidFill>
              <a:prstDash val="solid"/>
              <a:round/>
              <a:headEnd len="sm" w="sm" type="none"/>
              <a:tailEnd len="sm" w="sm" type="none"/>
            </a:ln>
          </a:insideH>
          <a:insideV>
            <a:ln cap="flat" cmpd="sng" w="12700">
              <a:solidFill>
                <a:srgbClr val="639FCB"/>
              </a:solidFill>
              <a:prstDash val="solid"/>
              <a:round/>
              <a:headEnd len="sm" w="sm" type="none"/>
              <a:tailEnd len="sm" w="sm" type="none"/>
            </a:ln>
          </a:insideV>
        </a:tcBdr>
        <a:fill>
          <a:solidFill>
            <a:srgbClr val="FFFFFF">
              <a:alpha val="0"/>
            </a:srgbClr>
          </a:solidFill>
        </a:fill>
      </a:tcStyle>
    </a:wholeTbl>
    <a:band1H>
      <a:tcTxStyle/>
      <a:tcStyle>
        <a:fill>
          <a:solidFill>
            <a:srgbClr val="639FCB">
              <a:alpha val="20000"/>
            </a:srgbClr>
          </a:solidFill>
        </a:fill>
      </a:tcStyle>
    </a:band1H>
    <a:band2H>
      <a:tcTxStyle/>
    </a:band2H>
    <a:band1V>
      <a:tcTxStyle/>
      <a:tcStyle>
        <a:fill>
          <a:solidFill>
            <a:srgbClr val="639FCB">
              <a:alpha val="20000"/>
            </a:srgbClr>
          </a:solidFill>
        </a:fill>
      </a:tcStyle>
    </a:band1V>
    <a:band2V>
      <a:tcTxStyle/>
    </a:band2V>
    <a:lastCol>
      <a:tcTxStyle b="on" i="off"/>
    </a:lastCol>
    <a:firstCol>
      <a:tcTxStyle b="on" i="off"/>
    </a:firstCol>
    <a:lastRow>
      <a:tcTxStyle b="on" i="off"/>
      <a:tcStyle>
        <a:tcBdr>
          <a:top>
            <a:ln cap="flat" cmpd="sng" w="50800">
              <a:solidFill>
                <a:srgbClr val="639FCB"/>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rgbClr val="639FCB"/>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EE222CFD-B748-4AF9-B92F-FE79CAAE5755}" styleName="Table_1">
    <a:wholeTbl>
      <a:tcTxStyle b="off" i="off">
        <a:font>
          <a:latin typeface="Soho Gothic Pro Light"/>
          <a:ea typeface="Soho Gothic Pro Light"/>
          <a:cs typeface="Soho Gothic Pro Light"/>
        </a:font>
        <a:srgbClr val="1A3B47"/>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7E7E8"/>
          </a:solidFill>
        </a:fill>
      </a:tcStyle>
    </a:wholeTbl>
    <a:band1H>
      <a:tcTxStyle/>
      <a:tcStyle>
        <a:fill>
          <a:solidFill>
            <a:srgbClr val="CBCDCE"/>
          </a:solidFill>
        </a:fill>
      </a:tcStyle>
    </a:band1H>
    <a:band2H>
      <a:tcTxStyle/>
    </a:band2H>
    <a:band1V>
      <a:tcTxStyle/>
      <a:tcStyle>
        <a:fill>
          <a:solidFill>
            <a:srgbClr val="CBCDCE"/>
          </a:solidFill>
        </a:fill>
      </a:tcStyle>
    </a:band1V>
    <a:band2V>
      <a:tcTxStyle/>
    </a:band2V>
    <a:lastCol>
      <a:tcTxStyle b="on" i="off">
        <a:font>
          <a:latin typeface="Soho Gothic Pro Light"/>
          <a:ea typeface="Soho Gothic Pro Light"/>
          <a:cs typeface="Soho Gothic Pro Light"/>
        </a:font>
        <a:srgbClr val="FFFFFF"/>
      </a:tcTxStyle>
      <a:tcStyle>
        <a:fill>
          <a:solidFill>
            <a:srgbClr val="1A3B47"/>
          </a:solidFill>
        </a:fill>
      </a:tcStyle>
    </a:lastCol>
    <a:firstCol>
      <a:tcTxStyle b="on" i="off">
        <a:font>
          <a:latin typeface="Soho Gothic Pro Light"/>
          <a:ea typeface="Soho Gothic Pro Light"/>
          <a:cs typeface="Soho Gothic Pro Light"/>
        </a:font>
        <a:srgbClr val="FFFFFF"/>
      </a:tcTxStyle>
      <a:tcStyle>
        <a:fill>
          <a:solidFill>
            <a:srgbClr val="1A3B47"/>
          </a:solidFill>
        </a:fill>
      </a:tcStyle>
    </a:firstCol>
    <a:lastRow>
      <a:tcTxStyle b="on" i="off">
        <a:font>
          <a:latin typeface="Soho Gothic Pro Light"/>
          <a:ea typeface="Soho Gothic Pro Light"/>
          <a:cs typeface="Soho Gothic Pro Light"/>
        </a:font>
        <a:srgbClr val="FFFFFF"/>
      </a:tcTxStyle>
      <a:tcStyle>
        <a:tcBdr>
          <a:top>
            <a:ln cap="flat" cmpd="sng" w="38100">
              <a:solidFill>
                <a:srgbClr val="FFFFFF"/>
              </a:solidFill>
              <a:prstDash val="solid"/>
              <a:round/>
              <a:headEnd len="sm" w="sm" type="none"/>
              <a:tailEnd len="sm" w="sm" type="none"/>
            </a:ln>
          </a:top>
        </a:tcBdr>
        <a:fill>
          <a:solidFill>
            <a:srgbClr val="1A3B47"/>
          </a:solidFill>
        </a:fill>
      </a:tcStyle>
    </a:lastRow>
    <a:seCell>
      <a:tcTxStyle/>
    </a:seCell>
    <a:swCell>
      <a:tcTxStyle/>
    </a:swCell>
    <a:firstRow>
      <a:tcTxStyle b="on" i="off">
        <a:font>
          <a:latin typeface="Soho Gothic Pro Light"/>
          <a:ea typeface="Soho Gothic Pro Light"/>
          <a:cs typeface="Soho Gothic Pro Light"/>
        </a:font>
        <a:srgbClr val="FFFFFF"/>
      </a:tcTxStyle>
      <a:tcStyle>
        <a:tcBdr>
          <a:bottom>
            <a:ln cap="flat" cmpd="sng" w="38100">
              <a:solidFill>
                <a:srgbClr val="FFFFFF"/>
              </a:solidFill>
              <a:prstDash val="solid"/>
              <a:round/>
              <a:headEnd len="sm" w="sm" type="none"/>
              <a:tailEnd len="sm" w="sm" type="none"/>
            </a:ln>
          </a:bottom>
        </a:tcBdr>
        <a:fill>
          <a:solidFill>
            <a:srgbClr val="1A3B47"/>
          </a:solidFill>
        </a:fill>
      </a:tcStyle>
    </a:firstRow>
    <a:neCell>
      <a:tcTxStyle/>
    </a:neCell>
    <a:nwCell>
      <a:tcTxStyle/>
    </a:nwCell>
  </a:tblStyle>
  <a:tblStyle styleId="{9CD73421-BD26-41EC-BBB8-A500A30727B2}"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16"/>
        <p:guide pos="7256"/>
        <p:guide pos="648" orient="horz"/>
        <p:guide pos="712" orient="horz"/>
        <p:guide pos="3928" orient="horz"/>
        <p:guide pos="386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3ac957e8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2d3ac957e8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d3ac957e8d_0_1097:notes"/>
          <p:cNvSpPr/>
          <p:nvPr>
            <p:ph idx="2" type="sldImg"/>
          </p:nvPr>
        </p:nvSpPr>
        <p:spPr>
          <a:xfrm>
            <a:off x="438150"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2d3ac957e8d_0_10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351" name="Google Shape;351;g2d3ac957e8d_0_10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d3ac957e8d_0_1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2d3ac957e8d_0_1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d3ac957e8d_0_1125:notes"/>
          <p:cNvSpPr/>
          <p:nvPr>
            <p:ph idx="2" type="sldImg"/>
          </p:nvPr>
        </p:nvSpPr>
        <p:spPr>
          <a:xfrm>
            <a:off x="438150"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2d3ac957e8d_0_1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376" name="Google Shape;376;g2d3ac957e8d_0_11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d3ac957e8d_0_1147:notes"/>
          <p:cNvSpPr/>
          <p:nvPr>
            <p:ph idx="2" type="sldImg"/>
          </p:nvPr>
        </p:nvSpPr>
        <p:spPr>
          <a:xfrm>
            <a:off x="438150"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g2d3ac957e8d_0_11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388" name="Google Shape;388;g2d3ac957e8d_0_11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3ac957e8d_0_234:notes"/>
          <p:cNvSpPr/>
          <p:nvPr>
            <p:ph idx="2" type="sldImg"/>
          </p:nvPr>
        </p:nvSpPr>
        <p:spPr>
          <a:xfrm>
            <a:off x="438150"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2d3ac957e8d_0_2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255" name="Google Shape;255;g2d3ac957e8d_0_2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d3ac957e8d_0_993:notes"/>
          <p:cNvSpPr/>
          <p:nvPr>
            <p:ph idx="2" type="sldImg"/>
          </p:nvPr>
        </p:nvSpPr>
        <p:spPr>
          <a:xfrm>
            <a:off x="438150"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2d3ac957e8d_0_9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280" name="Google Shape;280;g2d3ac957e8d_0_9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3ac957e8d_0_1023:notes"/>
          <p:cNvSpPr/>
          <p:nvPr>
            <p:ph idx="2" type="sldImg"/>
          </p:nvPr>
        </p:nvSpPr>
        <p:spPr>
          <a:xfrm>
            <a:off x="438150"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2d3ac957e8d_0_10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297" name="Google Shape;297;g2d3ac957e8d_0_10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d3ac957e8d_0_1043:notes"/>
          <p:cNvSpPr/>
          <p:nvPr>
            <p:ph idx="2" type="sldImg"/>
          </p:nvPr>
        </p:nvSpPr>
        <p:spPr>
          <a:xfrm>
            <a:off x="438150"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g2d3ac957e8d_0_10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313" name="Google Shape;313;g2d3ac957e8d_0_10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d3ac957e8d_0_1058:notes"/>
          <p:cNvSpPr/>
          <p:nvPr>
            <p:ph idx="2" type="sldImg"/>
          </p:nvPr>
        </p:nvSpPr>
        <p:spPr>
          <a:xfrm>
            <a:off x="438150"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2d3ac957e8d_0_10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328" name="Google Shape;328;g2d3ac957e8d_0_10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d3ac957e8d_0_10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2d3ac957e8d_0_10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grpSp>
        <p:nvGrpSpPr>
          <p:cNvPr id="16" name="Google Shape;16;p2"/>
          <p:cNvGrpSpPr/>
          <p:nvPr/>
        </p:nvGrpSpPr>
        <p:grpSpPr>
          <a:xfrm>
            <a:off x="3061033" y="0"/>
            <a:ext cx="9130968" cy="6858000"/>
            <a:chOff x="3061033" y="0"/>
            <a:chExt cx="9130968" cy="6858000"/>
          </a:xfrm>
        </p:grpSpPr>
        <p:sp>
          <p:nvSpPr>
            <p:cNvPr id="17" name="Google Shape;17;p2"/>
            <p:cNvSpPr/>
            <p:nvPr/>
          </p:nvSpPr>
          <p:spPr>
            <a:xfrm>
              <a:off x="7195722" y="0"/>
              <a:ext cx="4977229" cy="6858000"/>
            </a:xfrm>
            <a:prstGeom prst="rect">
              <a:avLst/>
            </a:prstGeom>
            <a:solidFill>
              <a:schemeClr val="accent1">
                <a:alpha val="5294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2"/>
            <p:cNvSpPr/>
            <p:nvPr/>
          </p:nvSpPr>
          <p:spPr>
            <a:xfrm>
              <a:off x="3061033" y="4136866"/>
              <a:ext cx="9130968" cy="2721134"/>
            </a:xfrm>
            <a:prstGeom prst="triangle">
              <a:avLst>
                <a:gd fmla="val 45511"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9" name="Google Shape;19;p2" title="iSlide™ 版权声明  COPYRIGHT NOTICE"/>
            <p:cNvGrpSpPr/>
            <p:nvPr/>
          </p:nvGrpSpPr>
          <p:grpSpPr>
            <a:xfrm>
              <a:off x="6095999" y="1570146"/>
              <a:ext cx="5452921" cy="4480879"/>
              <a:chOff x="3724275" y="1389063"/>
              <a:chExt cx="4746625" cy="3900488"/>
            </a:xfrm>
          </p:grpSpPr>
          <p:sp>
            <p:nvSpPr>
              <p:cNvPr id="20" name="Google Shape;20;p2"/>
              <p:cNvSpPr/>
              <p:nvPr/>
            </p:nvSpPr>
            <p:spPr>
              <a:xfrm>
                <a:off x="7169150" y="4592638"/>
                <a:ext cx="371475" cy="277813"/>
              </a:xfrm>
              <a:custGeom>
                <a:rect b="b" l="l" r="r" t="t"/>
                <a:pathLst>
                  <a:path extrusionOk="0" h="88" w="118">
                    <a:moveTo>
                      <a:pt x="108" y="60"/>
                    </a:moveTo>
                    <a:cubicBezTo>
                      <a:pt x="114" y="63"/>
                      <a:pt x="118" y="72"/>
                      <a:pt x="118" y="78"/>
                    </a:cubicBezTo>
                    <a:cubicBezTo>
                      <a:pt x="118" y="85"/>
                      <a:pt x="114" y="88"/>
                      <a:pt x="108" y="84"/>
                    </a:cubicBezTo>
                    <a:cubicBezTo>
                      <a:pt x="11" y="28"/>
                      <a:pt x="11" y="28"/>
                      <a:pt x="11" y="28"/>
                    </a:cubicBezTo>
                    <a:cubicBezTo>
                      <a:pt x="5" y="25"/>
                      <a:pt x="0" y="17"/>
                      <a:pt x="0" y="10"/>
                    </a:cubicBezTo>
                    <a:cubicBezTo>
                      <a:pt x="0" y="3"/>
                      <a:pt x="5" y="0"/>
                      <a:pt x="11" y="4"/>
                    </a:cubicBezTo>
                    <a:lnTo>
                      <a:pt x="108" y="60"/>
                    </a:ln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2"/>
              <p:cNvSpPr/>
              <p:nvPr/>
            </p:nvSpPr>
            <p:spPr>
              <a:xfrm>
                <a:off x="3724275" y="2525713"/>
                <a:ext cx="646113" cy="1339850"/>
              </a:xfrm>
              <a:custGeom>
                <a:rect b="b" l="l" r="r" t="t"/>
                <a:pathLst>
                  <a:path extrusionOk="0" h="425" w="205">
                    <a:moveTo>
                      <a:pt x="12" y="104"/>
                    </a:moveTo>
                    <a:cubicBezTo>
                      <a:pt x="5" y="108"/>
                      <a:pt x="0" y="117"/>
                      <a:pt x="0" y="124"/>
                    </a:cubicBezTo>
                    <a:cubicBezTo>
                      <a:pt x="1" y="400"/>
                      <a:pt x="1" y="400"/>
                      <a:pt x="1" y="400"/>
                    </a:cubicBezTo>
                    <a:cubicBezTo>
                      <a:pt x="1" y="418"/>
                      <a:pt x="13" y="425"/>
                      <a:pt x="28" y="416"/>
                    </a:cubicBezTo>
                    <a:cubicBezTo>
                      <a:pt x="193" y="321"/>
                      <a:pt x="193" y="321"/>
                      <a:pt x="193" y="321"/>
                    </a:cubicBezTo>
                    <a:cubicBezTo>
                      <a:pt x="199" y="318"/>
                      <a:pt x="205" y="308"/>
                      <a:pt x="205" y="301"/>
                    </a:cubicBezTo>
                    <a:cubicBezTo>
                      <a:pt x="204" y="25"/>
                      <a:pt x="204" y="25"/>
                      <a:pt x="204" y="25"/>
                    </a:cubicBezTo>
                    <a:cubicBezTo>
                      <a:pt x="204" y="7"/>
                      <a:pt x="191" y="0"/>
                      <a:pt x="176" y="9"/>
                    </a:cubicBezTo>
                    <a:lnTo>
                      <a:pt x="12" y="104"/>
                    </a:lnTo>
                    <a:close/>
                  </a:path>
                </a:pathLst>
              </a:custGeom>
              <a:solidFill>
                <a:srgbClr val="1AE5FF">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2"/>
              <p:cNvSpPr/>
              <p:nvPr/>
            </p:nvSpPr>
            <p:spPr>
              <a:xfrm>
                <a:off x="3829050" y="2919413"/>
                <a:ext cx="444500" cy="325438"/>
              </a:xfrm>
              <a:custGeom>
                <a:rect b="b" l="l" r="r" t="t"/>
                <a:pathLst>
                  <a:path extrusionOk="0" h="103" w="141">
                    <a:moveTo>
                      <a:pt x="4" y="79"/>
                    </a:moveTo>
                    <a:cubicBezTo>
                      <a:pt x="2" y="80"/>
                      <a:pt x="0" y="83"/>
                      <a:pt x="0" y="85"/>
                    </a:cubicBezTo>
                    <a:cubicBezTo>
                      <a:pt x="0" y="100"/>
                      <a:pt x="0" y="100"/>
                      <a:pt x="0" y="100"/>
                    </a:cubicBezTo>
                    <a:cubicBezTo>
                      <a:pt x="0" y="102"/>
                      <a:pt x="2" y="103"/>
                      <a:pt x="4" y="102"/>
                    </a:cubicBezTo>
                    <a:cubicBezTo>
                      <a:pt x="138" y="24"/>
                      <a:pt x="138" y="24"/>
                      <a:pt x="138" y="24"/>
                    </a:cubicBezTo>
                    <a:cubicBezTo>
                      <a:pt x="140" y="23"/>
                      <a:pt x="141" y="20"/>
                      <a:pt x="141" y="18"/>
                    </a:cubicBezTo>
                    <a:cubicBezTo>
                      <a:pt x="141" y="3"/>
                      <a:pt x="141" y="3"/>
                      <a:pt x="141" y="3"/>
                    </a:cubicBezTo>
                    <a:cubicBezTo>
                      <a:pt x="141" y="1"/>
                      <a:pt x="140" y="0"/>
                      <a:pt x="138" y="1"/>
                    </a:cubicBezTo>
                    <a:lnTo>
                      <a:pt x="4" y="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2"/>
              <p:cNvSpPr/>
              <p:nvPr/>
            </p:nvSpPr>
            <p:spPr>
              <a:xfrm>
                <a:off x="3829050" y="3021013"/>
                <a:ext cx="447675" cy="323850"/>
              </a:xfrm>
              <a:custGeom>
                <a:rect b="b" l="l" r="r" t="t"/>
                <a:pathLst>
                  <a:path extrusionOk="0" h="103" w="142">
                    <a:moveTo>
                      <a:pt x="4" y="79"/>
                    </a:moveTo>
                    <a:cubicBezTo>
                      <a:pt x="2" y="80"/>
                      <a:pt x="0" y="83"/>
                      <a:pt x="0" y="85"/>
                    </a:cubicBezTo>
                    <a:cubicBezTo>
                      <a:pt x="0" y="99"/>
                      <a:pt x="0" y="99"/>
                      <a:pt x="0" y="99"/>
                    </a:cubicBezTo>
                    <a:cubicBezTo>
                      <a:pt x="0" y="102"/>
                      <a:pt x="2" y="103"/>
                      <a:pt x="4" y="101"/>
                    </a:cubicBezTo>
                    <a:cubicBezTo>
                      <a:pt x="138" y="24"/>
                      <a:pt x="138" y="24"/>
                      <a:pt x="138" y="24"/>
                    </a:cubicBezTo>
                    <a:cubicBezTo>
                      <a:pt x="140" y="23"/>
                      <a:pt x="142" y="20"/>
                      <a:pt x="142" y="18"/>
                    </a:cubicBezTo>
                    <a:cubicBezTo>
                      <a:pt x="141" y="3"/>
                      <a:pt x="141" y="3"/>
                      <a:pt x="141" y="3"/>
                    </a:cubicBezTo>
                    <a:cubicBezTo>
                      <a:pt x="141" y="1"/>
                      <a:pt x="140" y="0"/>
                      <a:pt x="138" y="1"/>
                    </a:cubicBezTo>
                    <a:lnTo>
                      <a:pt x="4" y="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2"/>
              <p:cNvSpPr/>
              <p:nvPr/>
            </p:nvSpPr>
            <p:spPr>
              <a:xfrm>
                <a:off x="3979863" y="3257551"/>
                <a:ext cx="188913" cy="166688"/>
              </a:xfrm>
              <a:custGeom>
                <a:rect b="b" l="l" r="r" t="t"/>
                <a:pathLst>
                  <a:path extrusionOk="0" h="53" w="60">
                    <a:moveTo>
                      <a:pt x="8" y="28"/>
                    </a:moveTo>
                    <a:cubicBezTo>
                      <a:pt x="4" y="30"/>
                      <a:pt x="0" y="37"/>
                      <a:pt x="0" y="42"/>
                    </a:cubicBezTo>
                    <a:cubicBezTo>
                      <a:pt x="0" y="45"/>
                      <a:pt x="0" y="45"/>
                      <a:pt x="0" y="45"/>
                    </a:cubicBezTo>
                    <a:cubicBezTo>
                      <a:pt x="0" y="50"/>
                      <a:pt x="4" y="53"/>
                      <a:pt x="8" y="50"/>
                    </a:cubicBezTo>
                    <a:cubicBezTo>
                      <a:pt x="52" y="25"/>
                      <a:pt x="52" y="25"/>
                      <a:pt x="52" y="25"/>
                    </a:cubicBezTo>
                    <a:cubicBezTo>
                      <a:pt x="56" y="22"/>
                      <a:pt x="60" y="16"/>
                      <a:pt x="60" y="11"/>
                    </a:cubicBezTo>
                    <a:cubicBezTo>
                      <a:pt x="60" y="7"/>
                      <a:pt x="60" y="7"/>
                      <a:pt x="60" y="7"/>
                    </a:cubicBezTo>
                    <a:cubicBezTo>
                      <a:pt x="60" y="2"/>
                      <a:pt x="56" y="0"/>
                      <a:pt x="52" y="2"/>
                    </a:cubicBezTo>
                    <a:lnTo>
                      <a:pt x="8" y="28"/>
                    </a:lnTo>
                    <a:close/>
                  </a:path>
                </a:pathLst>
              </a:custGeom>
              <a:solidFill>
                <a:srgbClr val="F6C14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2"/>
              <p:cNvSpPr/>
              <p:nvPr/>
            </p:nvSpPr>
            <p:spPr>
              <a:xfrm>
                <a:off x="5373688" y="1389063"/>
                <a:ext cx="2544763" cy="1436688"/>
              </a:xfrm>
              <a:custGeom>
                <a:rect b="b" l="l" r="r" t="t"/>
                <a:pathLst>
                  <a:path extrusionOk="0" h="456" w="807">
                    <a:moveTo>
                      <a:pt x="57" y="6"/>
                    </a:moveTo>
                    <a:cubicBezTo>
                      <a:pt x="56" y="6"/>
                      <a:pt x="56" y="6"/>
                      <a:pt x="55" y="5"/>
                    </a:cubicBezTo>
                    <a:cubicBezTo>
                      <a:pt x="55" y="5"/>
                      <a:pt x="54" y="5"/>
                      <a:pt x="54" y="4"/>
                    </a:cubicBezTo>
                    <a:cubicBezTo>
                      <a:pt x="53" y="4"/>
                      <a:pt x="53" y="4"/>
                      <a:pt x="52" y="4"/>
                    </a:cubicBezTo>
                    <a:cubicBezTo>
                      <a:pt x="52" y="3"/>
                      <a:pt x="51" y="3"/>
                      <a:pt x="50" y="3"/>
                    </a:cubicBezTo>
                    <a:cubicBezTo>
                      <a:pt x="50" y="3"/>
                      <a:pt x="49" y="2"/>
                      <a:pt x="49" y="2"/>
                    </a:cubicBezTo>
                    <a:cubicBezTo>
                      <a:pt x="48" y="2"/>
                      <a:pt x="48" y="2"/>
                      <a:pt x="48" y="2"/>
                    </a:cubicBezTo>
                    <a:cubicBezTo>
                      <a:pt x="48" y="2"/>
                      <a:pt x="48" y="2"/>
                      <a:pt x="48" y="2"/>
                    </a:cubicBezTo>
                    <a:cubicBezTo>
                      <a:pt x="48" y="2"/>
                      <a:pt x="47" y="2"/>
                      <a:pt x="47" y="2"/>
                    </a:cubicBezTo>
                    <a:cubicBezTo>
                      <a:pt x="47" y="2"/>
                      <a:pt x="46" y="1"/>
                      <a:pt x="45" y="1"/>
                    </a:cubicBezTo>
                    <a:cubicBezTo>
                      <a:pt x="45" y="1"/>
                      <a:pt x="44" y="1"/>
                      <a:pt x="44" y="1"/>
                    </a:cubicBezTo>
                    <a:cubicBezTo>
                      <a:pt x="43" y="1"/>
                      <a:pt x="42" y="1"/>
                      <a:pt x="42" y="1"/>
                    </a:cubicBezTo>
                    <a:cubicBezTo>
                      <a:pt x="41" y="1"/>
                      <a:pt x="41" y="1"/>
                      <a:pt x="41" y="0"/>
                    </a:cubicBezTo>
                    <a:cubicBezTo>
                      <a:pt x="40" y="0"/>
                      <a:pt x="40" y="0"/>
                      <a:pt x="40" y="0"/>
                    </a:cubicBezTo>
                    <a:cubicBezTo>
                      <a:pt x="40" y="0"/>
                      <a:pt x="40" y="0"/>
                      <a:pt x="40" y="0"/>
                    </a:cubicBezTo>
                    <a:cubicBezTo>
                      <a:pt x="39" y="0"/>
                      <a:pt x="39" y="0"/>
                      <a:pt x="38" y="0"/>
                    </a:cubicBezTo>
                    <a:cubicBezTo>
                      <a:pt x="37" y="0"/>
                      <a:pt x="37" y="0"/>
                      <a:pt x="36" y="0"/>
                    </a:cubicBezTo>
                    <a:cubicBezTo>
                      <a:pt x="35" y="1"/>
                      <a:pt x="34" y="1"/>
                      <a:pt x="34" y="1"/>
                    </a:cubicBezTo>
                    <a:cubicBezTo>
                      <a:pt x="34" y="1"/>
                      <a:pt x="34" y="1"/>
                      <a:pt x="34" y="1"/>
                    </a:cubicBezTo>
                    <a:cubicBezTo>
                      <a:pt x="33" y="1"/>
                      <a:pt x="33" y="1"/>
                      <a:pt x="33" y="1"/>
                    </a:cubicBezTo>
                    <a:cubicBezTo>
                      <a:pt x="32" y="1"/>
                      <a:pt x="32" y="1"/>
                      <a:pt x="31" y="2"/>
                    </a:cubicBezTo>
                    <a:cubicBezTo>
                      <a:pt x="29" y="2"/>
                      <a:pt x="28" y="3"/>
                      <a:pt x="27" y="3"/>
                    </a:cubicBezTo>
                    <a:cubicBezTo>
                      <a:pt x="0" y="19"/>
                      <a:pt x="0" y="19"/>
                      <a:pt x="0" y="19"/>
                    </a:cubicBezTo>
                    <a:cubicBezTo>
                      <a:pt x="2" y="18"/>
                      <a:pt x="4" y="17"/>
                      <a:pt x="6" y="17"/>
                    </a:cubicBezTo>
                    <a:cubicBezTo>
                      <a:pt x="6" y="17"/>
                      <a:pt x="6" y="17"/>
                      <a:pt x="6" y="17"/>
                    </a:cubicBezTo>
                    <a:cubicBezTo>
                      <a:pt x="8" y="16"/>
                      <a:pt x="11" y="16"/>
                      <a:pt x="13" y="16"/>
                    </a:cubicBezTo>
                    <a:cubicBezTo>
                      <a:pt x="13" y="16"/>
                      <a:pt x="13" y="16"/>
                      <a:pt x="13" y="16"/>
                    </a:cubicBezTo>
                    <a:cubicBezTo>
                      <a:pt x="16" y="17"/>
                      <a:pt x="18" y="17"/>
                      <a:pt x="21" y="18"/>
                    </a:cubicBezTo>
                    <a:cubicBezTo>
                      <a:pt x="21" y="18"/>
                      <a:pt x="21" y="18"/>
                      <a:pt x="21" y="18"/>
                    </a:cubicBezTo>
                    <a:cubicBezTo>
                      <a:pt x="24" y="19"/>
                      <a:pt x="26" y="20"/>
                      <a:pt x="29" y="22"/>
                    </a:cubicBezTo>
                    <a:cubicBezTo>
                      <a:pt x="780" y="456"/>
                      <a:pt x="780" y="456"/>
                      <a:pt x="780" y="456"/>
                    </a:cubicBezTo>
                    <a:cubicBezTo>
                      <a:pt x="807" y="440"/>
                      <a:pt x="807" y="440"/>
                      <a:pt x="807" y="440"/>
                    </a:cubicBezTo>
                    <a:lnTo>
                      <a:pt x="57" y="6"/>
                    </a:lnTo>
                    <a:close/>
                  </a:path>
                </a:pathLst>
              </a:custGeom>
              <a:gradFill>
                <a:gsLst>
                  <a:gs pos="0">
                    <a:srgbClr val="BDECF2"/>
                  </a:gs>
                  <a:gs pos="100000">
                    <a:srgbClr val="EAEEEE"/>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2"/>
              <p:cNvSpPr/>
              <p:nvPr/>
            </p:nvSpPr>
            <p:spPr>
              <a:xfrm>
                <a:off x="7885113" y="2803526"/>
                <a:ext cx="217488" cy="2006600"/>
              </a:xfrm>
              <a:custGeom>
                <a:rect b="b" l="l" r="r" t="t"/>
                <a:pathLst>
                  <a:path extrusionOk="0" h="637" w="69">
                    <a:moveTo>
                      <a:pt x="68" y="69"/>
                    </a:moveTo>
                    <a:cubicBezTo>
                      <a:pt x="68" y="68"/>
                      <a:pt x="68" y="68"/>
                      <a:pt x="68" y="67"/>
                    </a:cubicBezTo>
                    <a:cubicBezTo>
                      <a:pt x="68" y="66"/>
                      <a:pt x="68" y="66"/>
                      <a:pt x="68" y="65"/>
                    </a:cubicBezTo>
                    <a:cubicBezTo>
                      <a:pt x="68" y="64"/>
                      <a:pt x="68" y="64"/>
                      <a:pt x="68" y="63"/>
                    </a:cubicBezTo>
                    <a:cubicBezTo>
                      <a:pt x="68" y="62"/>
                      <a:pt x="68" y="62"/>
                      <a:pt x="68" y="61"/>
                    </a:cubicBezTo>
                    <a:cubicBezTo>
                      <a:pt x="68" y="61"/>
                      <a:pt x="68" y="61"/>
                      <a:pt x="68" y="61"/>
                    </a:cubicBezTo>
                    <a:cubicBezTo>
                      <a:pt x="68" y="61"/>
                      <a:pt x="68" y="61"/>
                      <a:pt x="68" y="61"/>
                    </a:cubicBezTo>
                    <a:cubicBezTo>
                      <a:pt x="68" y="60"/>
                      <a:pt x="67" y="60"/>
                      <a:pt x="67" y="59"/>
                    </a:cubicBezTo>
                    <a:cubicBezTo>
                      <a:pt x="67" y="58"/>
                      <a:pt x="67" y="57"/>
                      <a:pt x="67" y="57"/>
                    </a:cubicBezTo>
                    <a:cubicBezTo>
                      <a:pt x="67" y="56"/>
                      <a:pt x="67" y="55"/>
                      <a:pt x="66" y="55"/>
                    </a:cubicBezTo>
                    <a:cubicBezTo>
                      <a:pt x="66" y="54"/>
                      <a:pt x="66" y="53"/>
                      <a:pt x="66" y="52"/>
                    </a:cubicBezTo>
                    <a:cubicBezTo>
                      <a:pt x="66" y="52"/>
                      <a:pt x="66" y="51"/>
                      <a:pt x="65" y="51"/>
                    </a:cubicBezTo>
                    <a:cubicBezTo>
                      <a:pt x="65" y="51"/>
                      <a:pt x="65" y="51"/>
                      <a:pt x="65" y="51"/>
                    </a:cubicBezTo>
                    <a:cubicBezTo>
                      <a:pt x="65" y="50"/>
                      <a:pt x="65" y="50"/>
                      <a:pt x="65" y="50"/>
                    </a:cubicBezTo>
                    <a:cubicBezTo>
                      <a:pt x="65" y="50"/>
                      <a:pt x="65" y="49"/>
                      <a:pt x="65" y="48"/>
                    </a:cubicBezTo>
                    <a:cubicBezTo>
                      <a:pt x="64" y="47"/>
                      <a:pt x="64" y="47"/>
                      <a:pt x="64" y="46"/>
                    </a:cubicBezTo>
                    <a:cubicBezTo>
                      <a:pt x="64" y="45"/>
                      <a:pt x="63" y="45"/>
                      <a:pt x="63" y="44"/>
                    </a:cubicBezTo>
                    <a:cubicBezTo>
                      <a:pt x="63" y="43"/>
                      <a:pt x="62" y="43"/>
                      <a:pt x="62" y="42"/>
                    </a:cubicBezTo>
                    <a:cubicBezTo>
                      <a:pt x="62" y="41"/>
                      <a:pt x="62" y="41"/>
                      <a:pt x="62" y="40"/>
                    </a:cubicBezTo>
                    <a:cubicBezTo>
                      <a:pt x="62" y="40"/>
                      <a:pt x="62" y="40"/>
                      <a:pt x="62" y="40"/>
                    </a:cubicBezTo>
                    <a:cubicBezTo>
                      <a:pt x="61" y="40"/>
                      <a:pt x="61" y="40"/>
                      <a:pt x="61" y="40"/>
                    </a:cubicBezTo>
                    <a:cubicBezTo>
                      <a:pt x="61" y="39"/>
                      <a:pt x="61" y="39"/>
                      <a:pt x="60" y="38"/>
                    </a:cubicBezTo>
                    <a:cubicBezTo>
                      <a:pt x="60" y="37"/>
                      <a:pt x="60" y="37"/>
                      <a:pt x="59" y="36"/>
                    </a:cubicBezTo>
                    <a:cubicBezTo>
                      <a:pt x="59" y="35"/>
                      <a:pt x="59" y="34"/>
                      <a:pt x="58" y="33"/>
                    </a:cubicBezTo>
                    <a:cubicBezTo>
                      <a:pt x="58" y="32"/>
                      <a:pt x="57" y="32"/>
                      <a:pt x="57" y="31"/>
                    </a:cubicBezTo>
                    <a:cubicBezTo>
                      <a:pt x="56" y="30"/>
                      <a:pt x="56" y="30"/>
                      <a:pt x="56" y="30"/>
                    </a:cubicBezTo>
                    <a:cubicBezTo>
                      <a:pt x="56" y="30"/>
                      <a:pt x="56" y="30"/>
                      <a:pt x="56" y="30"/>
                    </a:cubicBezTo>
                    <a:cubicBezTo>
                      <a:pt x="55" y="28"/>
                      <a:pt x="54" y="26"/>
                      <a:pt x="53" y="25"/>
                    </a:cubicBezTo>
                    <a:cubicBezTo>
                      <a:pt x="52" y="24"/>
                      <a:pt x="51" y="22"/>
                      <a:pt x="50" y="21"/>
                    </a:cubicBezTo>
                    <a:cubicBezTo>
                      <a:pt x="50" y="20"/>
                      <a:pt x="49" y="19"/>
                      <a:pt x="49" y="19"/>
                    </a:cubicBezTo>
                    <a:cubicBezTo>
                      <a:pt x="48" y="18"/>
                      <a:pt x="47" y="17"/>
                      <a:pt x="47" y="17"/>
                    </a:cubicBezTo>
                    <a:cubicBezTo>
                      <a:pt x="46" y="16"/>
                      <a:pt x="46" y="15"/>
                      <a:pt x="45" y="15"/>
                    </a:cubicBezTo>
                    <a:cubicBezTo>
                      <a:pt x="45" y="14"/>
                      <a:pt x="44" y="14"/>
                      <a:pt x="44" y="13"/>
                    </a:cubicBezTo>
                    <a:cubicBezTo>
                      <a:pt x="43" y="13"/>
                      <a:pt x="43" y="13"/>
                      <a:pt x="43" y="13"/>
                    </a:cubicBezTo>
                    <a:cubicBezTo>
                      <a:pt x="43" y="13"/>
                      <a:pt x="43" y="13"/>
                      <a:pt x="43" y="13"/>
                    </a:cubicBezTo>
                    <a:cubicBezTo>
                      <a:pt x="43" y="12"/>
                      <a:pt x="42" y="12"/>
                      <a:pt x="42" y="11"/>
                    </a:cubicBezTo>
                    <a:cubicBezTo>
                      <a:pt x="41" y="11"/>
                      <a:pt x="41" y="10"/>
                      <a:pt x="40" y="10"/>
                    </a:cubicBezTo>
                    <a:cubicBezTo>
                      <a:pt x="40" y="9"/>
                      <a:pt x="39" y="8"/>
                      <a:pt x="38" y="8"/>
                    </a:cubicBezTo>
                    <a:cubicBezTo>
                      <a:pt x="38" y="7"/>
                      <a:pt x="37" y="7"/>
                      <a:pt x="37" y="6"/>
                    </a:cubicBezTo>
                    <a:cubicBezTo>
                      <a:pt x="36" y="5"/>
                      <a:pt x="36" y="5"/>
                      <a:pt x="36" y="5"/>
                    </a:cubicBezTo>
                    <a:cubicBezTo>
                      <a:pt x="36" y="5"/>
                      <a:pt x="36" y="5"/>
                      <a:pt x="36" y="5"/>
                    </a:cubicBezTo>
                    <a:cubicBezTo>
                      <a:pt x="35" y="5"/>
                      <a:pt x="35" y="5"/>
                      <a:pt x="35" y="5"/>
                    </a:cubicBezTo>
                    <a:cubicBezTo>
                      <a:pt x="34" y="4"/>
                      <a:pt x="34" y="4"/>
                      <a:pt x="33" y="3"/>
                    </a:cubicBezTo>
                    <a:cubicBezTo>
                      <a:pt x="32" y="3"/>
                      <a:pt x="32" y="2"/>
                      <a:pt x="31" y="2"/>
                    </a:cubicBezTo>
                    <a:cubicBezTo>
                      <a:pt x="31" y="2"/>
                      <a:pt x="30" y="1"/>
                      <a:pt x="29" y="1"/>
                    </a:cubicBezTo>
                    <a:cubicBezTo>
                      <a:pt x="29" y="1"/>
                      <a:pt x="28" y="0"/>
                      <a:pt x="28" y="0"/>
                    </a:cubicBezTo>
                    <a:cubicBezTo>
                      <a:pt x="27" y="0"/>
                      <a:pt x="27" y="0"/>
                      <a:pt x="27" y="0"/>
                    </a:cubicBezTo>
                    <a:cubicBezTo>
                      <a:pt x="0" y="16"/>
                      <a:pt x="0" y="16"/>
                      <a:pt x="0" y="16"/>
                    </a:cubicBezTo>
                    <a:cubicBezTo>
                      <a:pt x="3" y="17"/>
                      <a:pt x="5" y="19"/>
                      <a:pt x="8" y="21"/>
                    </a:cubicBezTo>
                    <a:cubicBezTo>
                      <a:pt x="8" y="21"/>
                      <a:pt x="8" y="21"/>
                      <a:pt x="8" y="21"/>
                    </a:cubicBezTo>
                    <a:cubicBezTo>
                      <a:pt x="11" y="24"/>
                      <a:pt x="13" y="26"/>
                      <a:pt x="16" y="28"/>
                    </a:cubicBezTo>
                    <a:cubicBezTo>
                      <a:pt x="16" y="29"/>
                      <a:pt x="16" y="29"/>
                      <a:pt x="16" y="29"/>
                    </a:cubicBezTo>
                    <a:cubicBezTo>
                      <a:pt x="21" y="34"/>
                      <a:pt x="25" y="40"/>
                      <a:pt x="29" y="46"/>
                    </a:cubicBezTo>
                    <a:cubicBezTo>
                      <a:pt x="29" y="47"/>
                      <a:pt x="29" y="47"/>
                      <a:pt x="29" y="47"/>
                    </a:cubicBezTo>
                    <a:cubicBezTo>
                      <a:pt x="31" y="50"/>
                      <a:pt x="33" y="53"/>
                      <a:pt x="34" y="56"/>
                    </a:cubicBezTo>
                    <a:cubicBezTo>
                      <a:pt x="34" y="56"/>
                      <a:pt x="34" y="56"/>
                      <a:pt x="34" y="56"/>
                    </a:cubicBezTo>
                    <a:cubicBezTo>
                      <a:pt x="36" y="60"/>
                      <a:pt x="37" y="63"/>
                      <a:pt x="38" y="67"/>
                    </a:cubicBezTo>
                    <a:cubicBezTo>
                      <a:pt x="38" y="67"/>
                      <a:pt x="38" y="67"/>
                      <a:pt x="38" y="67"/>
                    </a:cubicBezTo>
                    <a:cubicBezTo>
                      <a:pt x="39" y="70"/>
                      <a:pt x="40" y="73"/>
                      <a:pt x="40" y="77"/>
                    </a:cubicBezTo>
                    <a:cubicBezTo>
                      <a:pt x="40" y="77"/>
                      <a:pt x="40" y="77"/>
                      <a:pt x="40" y="77"/>
                    </a:cubicBezTo>
                    <a:cubicBezTo>
                      <a:pt x="41" y="80"/>
                      <a:pt x="41" y="84"/>
                      <a:pt x="41" y="87"/>
                    </a:cubicBezTo>
                    <a:cubicBezTo>
                      <a:pt x="40" y="611"/>
                      <a:pt x="40" y="611"/>
                      <a:pt x="40" y="611"/>
                    </a:cubicBezTo>
                    <a:cubicBezTo>
                      <a:pt x="40" y="614"/>
                      <a:pt x="39" y="617"/>
                      <a:pt x="39" y="620"/>
                    </a:cubicBezTo>
                    <a:cubicBezTo>
                      <a:pt x="39" y="620"/>
                      <a:pt x="39" y="620"/>
                      <a:pt x="39" y="620"/>
                    </a:cubicBezTo>
                    <a:cubicBezTo>
                      <a:pt x="38" y="623"/>
                      <a:pt x="37" y="625"/>
                      <a:pt x="36" y="627"/>
                    </a:cubicBezTo>
                    <a:cubicBezTo>
                      <a:pt x="36" y="627"/>
                      <a:pt x="36" y="627"/>
                      <a:pt x="36" y="627"/>
                    </a:cubicBezTo>
                    <a:cubicBezTo>
                      <a:pt x="35" y="629"/>
                      <a:pt x="34" y="631"/>
                      <a:pt x="33" y="632"/>
                    </a:cubicBezTo>
                    <a:cubicBezTo>
                      <a:pt x="33" y="633"/>
                      <a:pt x="32" y="633"/>
                      <a:pt x="32" y="634"/>
                    </a:cubicBezTo>
                    <a:cubicBezTo>
                      <a:pt x="31" y="635"/>
                      <a:pt x="29" y="636"/>
                      <a:pt x="28" y="637"/>
                    </a:cubicBezTo>
                    <a:cubicBezTo>
                      <a:pt x="55" y="621"/>
                      <a:pt x="55" y="621"/>
                      <a:pt x="55" y="621"/>
                    </a:cubicBezTo>
                    <a:cubicBezTo>
                      <a:pt x="57" y="620"/>
                      <a:pt x="58" y="619"/>
                      <a:pt x="59" y="618"/>
                    </a:cubicBezTo>
                    <a:cubicBezTo>
                      <a:pt x="60" y="617"/>
                      <a:pt x="60" y="617"/>
                      <a:pt x="61" y="616"/>
                    </a:cubicBezTo>
                    <a:cubicBezTo>
                      <a:pt x="61" y="616"/>
                      <a:pt x="62" y="615"/>
                      <a:pt x="62" y="614"/>
                    </a:cubicBezTo>
                    <a:cubicBezTo>
                      <a:pt x="63" y="613"/>
                      <a:pt x="63" y="612"/>
                      <a:pt x="64" y="611"/>
                    </a:cubicBezTo>
                    <a:cubicBezTo>
                      <a:pt x="64" y="611"/>
                      <a:pt x="64" y="611"/>
                      <a:pt x="64" y="611"/>
                    </a:cubicBezTo>
                    <a:cubicBezTo>
                      <a:pt x="64" y="611"/>
                      <a:pt x="64" y="611"/>
                      <a:pt x="64" y="611"/>
                    </a:cubicBezTo>
                    <a:cubicBezTo>
                      <a:pt x="64" y="611"/>
                      <a:pt x="64" y="610"/>
                      <a:pt x="65" y="609"/>
                    </a:cubicBezTo>
                    <a:cubicBezTo>
                      <a:pt x="65" y="608"/>
                      <a:pt x="65" y="608"/>
                      <a:pt x="65" y="607"/>
                    </a:cubicBezTo>
                    <a:cubicBezTo>
                      <a:pt x="66" y="606"/>
                      <a:pt x="66" y="606"/>
                      <a:pt x="66" y="605"/>
                    </a:cubicBezTo>
                    <a:cubicBezTo>
                      <a:pt x="66" y="604"/>
                      <a:pt x="66" y="604"/>
                      <a:pt x="66" y="604"/>
                    </a:cubicBezTo>
                    <a:cubicBezTo>
                      <a:pt x="66" y="604"/>
                      <a:pt x="66" y="604"/>
                      <a:pt x="66" y="604"/>
                    </a:cubicBezTo>
                    <a:cubicBezTo>
                      <a:pt x="66" y="603"/>
                      <a:pt x="66" y="603"/>
                      <a:pt x="66" y="603"/>
                    </a:cubicBezTo>
                    <a:cubicBezTo>
                      <a:pt x="66" y="602"/>
                      <a:pt x="67" y="601"/>
                      <a:pt x="67" y="601"/>
                    </a:cubicBezTo>
                    <a:cubicBezTo>
                      <a:pt x="67" y="600"/>
                      <a:pt x="67" y="599"/>
                      <a:pt x="67" y="599"/>
                    </a:cubicBezTo>
                    <a:cubicBezTo>
                      <a:pt x="67" y="598"/>
                      <a:pt x="67" y="598"/>
                      <a:pt x="67" y="597"/>
                    </a:cubicBezTo>
                    <a:cubicBezTo>
                      <a:pt x="67" y="596"/>
                      <a:pt x="67" y="596"/>
                      <a:pt x="67" y="595"/>
                    </a:cubicBezTo>
                    <a:cubicBezTo>
                      <a:pt x="67" y="595"/>
                      <a:pt x="67" y="595"/>
                      <a:pt x="67" y="595"/>
                    </a:cubicBezTo>
                    <a:cubicBezTo>
                      <a:pt x="69" y="71"/>
                      <a:pt x="69" y="71"/>
                      <a:pt x="69" y="71"/>
                    </a:cubicBezTo>
                    <a:cubicBezTo>
                      <a:pt x="69" y="70"/>
                      <a:pt x="69" y="70"/>
                      <a:pt x="68" y="69"/>
                    </a:cubicBezTo>
                    <a:close/>
                  </a:path>
                </a:pathLst>
              </a:custGeom>
              <a:gradFill>
                <a:gsLst>
                  <a:gs pos="0">
                    <a:srgbClr val="5060D7"/>
                  </a:gs>
                  <a:gs pos="100000">
                    <a:srgbClr val="6794EC"/>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 name="Google Shape;27;p2"/>
              <p:cNvSpPr/>
              <p:nvPr/>
            </p:nvSpPr>
            <p:spPr>
              <a:xfrm>
                <a:off x="5329238" y="1417638"/>
                <a:ext cx="2684463" cy="3427413"/>
              </a:xfrm>
              <a:custGeom>
                <a:rect b="b" l="l" r="r" t="t"/>
                <a:pathLst>
                  <a:path extrusionOk="0" h="1088" w="851">
                    <a:moveTo>
                      <a:pt x="810" y="456"/>
                    </a:moveTo>
                    <a:cubicBezTo>
                      <a:pt x="833" y="469"/>
                      <a:pt x="851" y="501"/>
                      <a:pt x="851" y="527"/>
                    </a:cubicBezTo>
                    <a:cubicBezTo>
                      <a:pt x="850" y="1051"/>
                      <a:pt x="850" y="1051"/>
                      <a:pt x="850" y="1051"/>
                    </a:cubicBezTo>
                    <a:cubicBezTo>
                      <a:pt x="850" y="1077"/>
                      <a:pt x="831" y="1088"/>
                      <a:pt x="808" y="1074"/>
                    </a:cubicBezTo>
                    <a:cubicBezTo>
                      <a:pt x="42" y="632"/>
                      <a:pt x="42" y="632"/>
                      <a:pt x="42" y="632"/>
                    </a:cubicBezTo>
                    <a:cubicBezTo>
                      <a:pt x="19" y="619"/>
                      <a:pt x="0" y="587"/>
                      <a:pt x="0" y="560"/>
                    </a:cubicBezTo>
                    <a:cubicBezTo>
                      <a:pt x="2" y="37"/>
                      <a:pt x="2" y="37"/>
                      <a:pt x="2" y="37"/>
                    </a:cubicBezTo>
                    <a:cubicBezTo>
                      <a:pt x="2" y="10"/>
                      <a:pt x="20" y="0"/>
                      <a:pt x="43" y="13"/>
                    </a:cubicBezTo>
                    <a:lnTo>
                      <a:pt x="810" y="456"/>
                    </a:lnTo>
                    <a:close/>
                  </a:path>
                </a:pathLst>
              </a:custGeom>
              <a:gradFill>
                <a:gsLst>
                  <a:gs pos="0">
                    <a:srgbClr val="7F5EFF"/>
                  </a:gs>
                  <a:gs pos="100000">
                    <a:srgbClr val="B391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 name="Google Shape;28;p2"/>
              <p:cNvSpPr/>
              <p:nvPr/>
            </p:nvSpPr>
            <p:spPr>
              <a:xfrm>
                <a:off x="5500688" y="1593851"/>
                <a:ext cx="2355850" cy="3084513"/>
              </a:xfrm>
              <a:custGeom>
                <a:rect b="b" l="l" r="r" t="t"/>
                <a:pathLst>
                  <a:path extrusionOk="0" h="979" w="747">
                    <a:moveTo>
                      <a:pt x="709" y="398"/>
                    </a:moveTo>
                    <a:cubicBezTo>
                      <a:pt x="730" y="410"/>
                      <a:pt x="747" y="440"/>
                      <a:pt x="746" y="464"/>
                    </a:cubicBezTo>
                    <a:cubicBezTo>
                      <a:pt x="745" y="945"/>
                      <a:pt x="745" y="945"/>
                      <a:pt x="745" y="945"/>
                    </a:cubicBezTo>
                    <a:cubicBezTo>
                      <a:pt x="745" y="970"/>
                      <a:pt x="728" y="979"/>
                      <a:pt x="707" y="967"/>
                    </a:cubicBezTo>
                    <a:cubicBezTo>
                      <a:pt x="38" y="582"/>
                      <a:pt x="38" y="582"/>
                      <a:pt x="38" y="582"/>
                    </a:cubicBezTo>
                    <a:cubicBezTo>
                      <a:pt x="17" y="569"/>
                      <a:pt x="0" y="540"/>
                      <a:pt x="0" y="516"/>
                    </a:cubicBezTo>
                    <a:cubicBezTo>
                      <a:pt x="2" y="34"/>
                      <a:pt x="2" y="34"/>
                      <a:pt x="2" y="34"/>
                    </a:cubicBezTo>
                    <a:cubicBezTo>
                      <a:pt x="2" y="10"/>
                      <a:pt x="19" y="0"/>
                      <a:pt x="40" y="13"/>
                    </a:cubicBezTo>
                    <a:lnTo>
                      <a:pt x="709" y="398"/>
                    </a:lnTo>
                    <a:close/>
                  </a:path>
                </a:pathLst>
              </a:custGeom>
              <a:solidFill>
                <a:srgbClr val="F9FB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 name="Google Shape;29;p2"/>
              <p:cNvSpPr/>
              <p:nvPr/>
            </p:nvSpPr>
            <p:spPr>
              <a:xfrm>
                <a:off x="7904163" y="3603626"/>
                <a:ext cx="36513" cy="563563"/>
              </a:xfrm>
              <a:custGeom>
                <a:rect b="b" l="l" r="r" t="t"/>
                <a:pathLst>
                  <a:path extrusionOk="0" h="179" w="12">
                    <a:moveTo>
                      <a:pt x="6" y="179"/>
                    </a:moveTo>
                    <a:cubicBezTo>
                      <a:pt x="6" y="179"/>
                      <a:pt x="6" y="179"/>
                      <a:pt x="6" y="179"/>
                    </a:cubicBezTo>
                    <a:cubicBezTo>
                      <a:pt x="3" y="179"/>
                      <a:pt x="0" y="176"/>
                      <a:pt x="0" y="173"/>
                    </a:cubicBezTo>
                    <a:cubicBezTo>
                      <a:pt x="0" y="5"/>
                      <a:pt x="0" y="5"/>
                      <a:pt x="0" y="5"/>
                    </a:cubicBezTo>
                    <a:cubicBezTo>
                      <a:pt x="0" y="2"/>
                      <a:pt x="3" y="0"/>
                      <a:pt x="6" y="0"/>
                    </a:cubicBezTo>
                    <a:cubicBezTo>
                      <a:pt x="9" y="0"/>
                      <a:pt x="12" y="2"/>
                      <a:pt x="12" y="5"/>
                    </a:cubicBezTo>
                    <a:cubicBezTo>
                      <a:pt x="12" y="173"/>
                      <a:pt x="12" y="173"/>
                      <a:pt x="12" y="173"/>
                    </a:cubicBezTo>
                    <a:cubicBezTo>
                      <a:pt x="12" y="176"/>
                      <a:pt x="9" y="179"/>
                      <a:pt x="6" y="179"/>
                    </a:cubicBezTo>
                    <a:close/>
                  </a:path>
                </a:pathLst>
              </a:custGeom>
              <a:solidFill>
                <a:srgbClr val="F9FB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 name="Google Shape;30;p2"/>
              <p:cNvSpPr/>
              <p:nvPr/>
            </p:nvSpPr>
            <p:spPr>
              <a:xfrm>
                <a:off x="5376863" y="2463801"/>
                <a:ext cx="73025" cy="109538"/>
              </a:xfrm>
              <a:custGeom>
                <a:rect b="b" l="l" r="r" t="t"/>
                <a:pathLst>
                  <a:path extrusionOk="0" h="35" w="23">
                    <a:moveTo>
                      <a:pt x="11" y="4"/>
                    </a:moveTo>
                    <a:cubicBezTo>
                      <a:pt x="18" y="7"/>
                      <a:pt x="23" y="17"/>
                      <a:pt x="23" y="24"/>
                    </a:cubicBezTo>
                    <a:cubicBezTo>
                      <a:pt x="23" y="32"/>
                      <a:pt x="18" y="35"/>
                      <a:pt x="11" y="31"/>
                    </a:cubicBezTo>
                    <a:cubicBezTo>
                      <a:pt x="5" y="27"/>
                      <a:pt x="0" y="18"/>
                      <a:pt x="0" y="10"/>
                    </a:cubicBezTo>
                    <a:cubicBezTo>
                      <a:pt x="0" y="3"/>
                      <a:pt x="5" y="0"/>
                      <a:pt x="11" y="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 name="Google Shape;31;p2"/>
              <p:cNvSpPr/>
              <p:nvPr/>
            </p:nvSpPr>
            <p:spPr>
              <a:xfrm>
                <a:off x="6459538" y="2390776"/>
                <a:ext cx="419100" cy="554038"/>
              </a:xfrm>
              <a:custGeom>
                <a:rect b="b" l="l" r="r" t="t"/>
                <a:pathLst>
                  <a:path extrusionOk="0" h="176" w="133">
                    <a:moveTo>
                      <a:pt x="128" y="98"/>
                    </a:moveTo>
                    <a:cubicBezTo>
                      <a:pt x="130" y="105"/>
                      <a:pt x="132" y="112"/>
                      <a:pt x="132" y="118"/>
                    </a:cubicBezTo>
                    <a:cubicBezTo>
                      <a:pt x="133" y="122"/>
                      <a:pt x="133" y="126"/>
                      <a:pt x="133" y="130"/>
                    </a:cubicBezTo>
                    <a:cubicBezTo>
                      <a:pt x="133" y="132"/>
                      <a:pt x="133" y="133"/>
                      <a:pt x="133" y="134"/>
                    </a:cubicBezTo>
                    <a:cubicBezTo>
                      <a:pt x="133" y="134"/>
                      <a:pt x="133" y="134"/>
                      <a:pt x="133" y="134"/>
                    </a:cubicBezTo>
                    <a:cubicBezTo>
                      <a:pt x="133" y="136"/>
                      <a:pt x="133" y="137"/>
                      <a:pt x="133" y="138"/>
                    </a:cubicBezTo>
                    <a:cubicBezTo>
                      <a:pt x="133" y="138"/>
                      <a:pt x="133" y="138"/>
                      <a:pt x="133" y="138"/>
                    </a:cubicBezTo>
                    <a:cubicBezTo>
                      <a:pt x="133" y="139"/>
                      <a:pt x="133" y="140"/>
                      <a:pt x="132" y="141"/>
                    </a:cubicBezTo>
                    <a:cubicBezTo>
                      <a:pt x="132" y="143"/>
                      <a:pt x="132" y="144"/>
                      <a:pt x="132" y="145"/>
                    </a:cubicBezTo>
                    <a:cubicBezTo>
                      <a:pt x="132" y="146"/>
                      <a:pt x="131" y="147"/>
                      <a:pt x="131" y="148"/>
                    </a:cubicBezTo>
                    <a:cubicBezTo>
                      <a:pt x="131" y="148"/>
                      <a:pt x="131" y="148"/>
                      <a:pt x="131" y="148"/>
                    </a:cubicBezTo>
                    <a:cubicBezTo>
                      <a:pt x="131" y="149"/>
                      <a:pt x="131" y="150"/>
                      <a:pt x="130" y="151"/>
                    </a:cubicBezTo>
                    <a:cubicBezTo>
                      <a:pt x="130" y="152"/>
                      <a:pt x="130" y="152"/>
                      <a:pt x="130" y="152"/>
                    </a:cubicBezTo>
                    <a:cubicBezTo>
                      <a:pt x="130" y="153"/>
                      <a:pt x="129" y="153"/>
                      <a:pt x="129" y="154"/>
                    </a:cubicBezTo>
                    <a:cubicBezTo>
                      <a:pt x="129" y="155"/>
                      <a:pt x="128" y="156"/>
                      <a:pt x="128" y="157"/>
                    </a:cubicBezTo>
                    <a:cubicBezTo>
                      <a:pt x="127" y="158"/>
                      <a:pt x="127" y="159"/>
                      <a:pt x="127" y="160"/>
                    </a:cubicBezTo>
                    <a:cubicBezTo>
                      <a:pt x="126" y="160"/>
                      <a:pt x="126" y="160"/>
                      <a:pt x="126" y="160"/>
                    </a:cubicBezTo>
                    <a:cubicBezTo>
                      <a:pt x="126" y="161"/>
                      <a:pt x="126" y="161"/>
                      <a:pt x="125" y="162"/>
                    </a:cubicBezTo>
                    <a:cubicBezTo>
                      <a:pt x="125" y="162"/>
                      <a:pt x="125" y="162"/>
                      <a:pt x="125" y="162"/>
                    </a:cubicBezTo>
                    <a:cubicBezTo>
                      <a:pt x="124" y="163"/>
                      <a:pt x="124" y="164"/>
                      <a:pt x="123" y="164"/>
                    </a:cubicBezTo>
                    <a:cubicBezTo>
                      <a:pt x="123" y="165"/>
                      <a:pt x="122" y="166"/>
                      <a:pt x="122" y="166"/>
                    </a:cubicBezTo>
                    <a:cubicBezTo>
                      <a:pt x="122" y="167"/>
                      <a:pt x="122" y="167"/>
                      <a:pt x="122" y="167"/>
                    </a:cubicBezTo>
                    <a:cubicBezTo>
                      <a:pt x="121" y="167"/>
                      <a:pt x="121" y="168"/>
                      <a:pt x="120" y="168"/>
                    </a:cubicBezTo>
                    <a:cubicBezTo>
                      <a:pt x="120" y="169"/>
                      <a:pt x="120" y="169"/>
                      <a:pt x="120" y="169"/>
                    </a:cubicBezTo>
                    <a:cubicBezTo>
                      <a:pt x="119" y="169"/>
                      <a:pt x="119" y="170"/>
                      <a:pt x="118" y="170"/>
                    </a:cubicBezTo>
                    <a:cubicBezTo>
                      <a:pt x="118" y="170"/>
                      <a:pt x="118" y="170"/>
                      <a:pt x="118" y="170"/>
                    </a:cubicBezTo>
                    <a:cubicBezTo>
                      <a:pt x="117" y="171"/>
                      <a:pt x="117" y="171"/>
                      <a:pt x="116" y="172"/>
                    </a:cubicBezTo>
                    <a:cubicBezTo>
                      <a:pt x="115" y="172"/>
                      <a:pt x="114" y="173"/>
                      <a:pt x="114" y="173"/>
                    </a:cubicBezTo>
                    <a:cubicBezTo>
                      <a:pt x="113" y="173"/>
                      <a:pt x="113" y="173"/>
                      <a:pt x="113" y="173"/>
                    </a:cubicBezTo>
                    <a:cubicBezTo>
                      <a:pt x="113" y="174"/>
                      <a:pt x="112" y="174"/>
                      <a:pt x="111" y="174"/>
                    </a:cubicBezTo>
                    <a:cubicBezTo>
                      <a:pt x="111" y="174"/>
                      <a:pt x="111" y="174"/>
                      <a:pt x="111" y="174"/>
                    </a:cubicBezTo>
                    <a:cubicBezTo>
                      <a:pt x="110" y="175"/>
                      <a:pt x="110" y="175"/>
                      <a:pt x="109" y="175"/>
                    </a:cubicBezTo>
                    <a:cubicBezTo>
                      <a:pt x="108" y="176"/>
                      <a:pt x="108" y="176"/>
                      <a:pt x="108" y="176"/>
                    </a:cubicBezTo>
                    <a:cubicBezTo>
                      <a:pt x="107" y="150"/>
                      <a:pt x="89" y="119"/>
                      <a:pt x="67" y="107"/>
                    </a:cubicBezTo>
                    <a:cubicBezTo>
                      <a:pt x="45" y="94"/>
                      <a:pt x="27" y="104"/>
                      <a:pt x="27" y="130"/>
                    </a:cubicBezTo>
                    <a:cubicBezTo>
                      <a:pt x="27" y="130"/>
                      <a:pt x="27" y="131"/>
                      <a:pt x="28" y="133"/>
                    </a:cubicBezTo>
                    <a:cubicBezTo>
                      <a:pt x="28" y="132"/>
                      <a:pt x="27" y="131"/>
                      <a:pt x="27" y="130"/>
                    </a:cubicBezTo>
                    <a:cubicBezTo>
                      <a:pt x="26" y="129"/>
                      <a:pt x="25" y="128"/>
                      <a:pt x="25" y="127"/>
                    </a:cubicBezTo>
                    <a:cubicBezTo>
                      <a:pt x="24" y="126"/>
                      <a:pt x="24" y="126"/>
                      <a:pt x="24" y="126"/>
                    </a:cubicBezTo>
                    <a:cubicBezTo>
                      <a:pt x="23" y="125"/>
                      <a:pt x="23" y="124"/>
                      <a:pt x="22" y="123"/>
                    </a:cubicBezTo>
                    <a:cubicBezTo>
                      <a:pt x="22" y="122"/>
                      <a:pt x="22" y="122"/>
                      <a:pt x="22" y="122"/>
                    </a:cubicBezTo>
                    <a:cubicBezTo>
                      <a:pt x="21" y="121"/>
                      <a:pt x="20" y="120"/>
                      <a:pt x="20" y="119"/>
                    </a:cubicBezTo>
                    <a:cubicBezTo>
                      <a:pt x="19" y="118"/>
                      <a:pt x="18" y="117"/>
                      <a:pt x="18" y="115"/>
                    </a:cubicBezTo>
                    <a:cubicBezTo>
                      <a:pt x="17" y="115"/>
                      <a:pt x="17" y="115"/>
                      <a:pt x="17" y="115"/>
                    </a:cubicBezTo>
                    <a:cubicBezTo>
                      <a:pt x="17" y="114"/>
                      <a:pt x="16" y="112"/>
                      <a:pt x="15" y="111"/>
                    </a:cubicBezTo>
                    <a:cubicBezTo>
                      <a:pt x="15" y="111"/>
                      <a:pt x="15" y="111"/>
                      <a:pt x="15" y="111"/>
                    </a:cubicBezTo>
                    <a:cubicBezTo>
                      <a:pt x="15" y="109"/>
                      <a:pt x="14" y="108"/>
                      <a:pt x="13" y="107"/>
                    </a:cubicBezTo>
                    <a:cubicBezTo>
                      <a:pt x="13" y="106"/>
                      <a:pt x="12" y="105"/>
                      <a:pt x="12" y="103"/>
                    </a:cubicBezTo>
                    <a:cubicBezTo>
                      <a:pt x="11" y="103"/>
                      <a:pt x="11" y="103"/>
                      <a:pt x="11" y="103"/>
                    </a:cubicBezTo>
                    <a:cubicBezTo>
                      <a:pt x="11" y="101"/>
                      <a:pt x="10" y="100"/>
                      <a:pt x="10" y="99"/>
                    </a:cubicBezTo>
                    <a:cubicBezTo>
                      <a:pt x="9" y="97"/>
                      <a:pt x="9" y="96"/>
                      <a:pt x="8" y="95"/>
                    </a:cubicBezTo>
                    <a:cubicBezTo>
                      <a:pt x="8" y="95"/>
                      <a:pt x="8" y="95"/>
                      <a:pt x="8" y="95"/>
                    </a:cubicBezTo>
                    <a:cubicBezTo>
                      <a:pt x="8" y="93"/>
                      <a:pt x="7" y="92"/>
                      <a:pt x="7" y="91"/>
                    </a:cubicBezTo>
                    <a:cubicBezTo>
                      <a:pt x="7" y="90"/>
                      <a:pt x="7" y="90"/>
                      <a:pt x="7" y="90"/>
                    </a:cubicBezTo>
                    <a:cubicBezTo>
                      <a:pt x="6" y="88"/>
                      <a:pt x="5" y="85"/>
                      <a:pt x="4" y="83"/>
                    </a:cubicBezTo>
                    <a:cubicBezTo>
                      <a:pt x="4" y="82"/>
                      <a:pt x="4" y="82"/>
                      <a:pt x="4" y="82"/>
                    </a:cubicBezTo>
                    <a:cubicBezTo>
                      <a:pt x="4" y="81"/>
                      <a:pt x="4" y="80"/>
                      <a:pt x="3" y="78"/>
                    </a:cubicBezTo>
                    <a:cubicBezTo>
                      <a:pt x="3" y="78"/>
                      <a:pt x="3" y="78"/>
                      <a:pt x="3" y="78"/>
                    </a:cubicBezTo>
                    <a:cubicBezTo>
                      <a:pt x="3" y="77"/>
                      <a:pt x="3" y="75"/>
                      <a:pt x="2" y="74"/>
                    </a:cubicBezTo>
                    <a:cubicBezTo>
                      <a:pt x="2" y="73"/>
                      <a:pt x="2" y="71"/>
                      <a:pt x="2" y="70"/>
                    </a:cubicBezTo>
                    <a:cubicBezTo>
                      <a:pt x="2" y="69"/>
                      <a:pt x="2" y="69"/>
                      <a:pt x="2" y="69"/>
                    </a:cubicBezTo>
                    <a:cubicBezTo>
                      <a:pt x="1" y="68"/>
                      <a:pt x="1" y="67"/>
                      <a:pt x="1" y="66"/>
                    </a:cubicBezTo>
                    <a:cubicBezTo>
                      <a:pt x="1" y="64"/>
                      <a:pt x="1" y="63"/>
                      <a:pt x="1" y="62"/>
                    </a:cubicBezTo>
                    <a:cubicBezTo>
                      <a:pt x="1" y="61"/>
                      <a:pt x="1" y="61"/>
                      <a:pt x="1" y="61"/>
                    </a:cubicBezTo>
                    <a:cubicBezTo>
                      <a:pt x="1" y="60"/>
                      <a:pt x="0" y="59"/>
                      <a:pt x="0" y="58"/>
                    </a:cubicBezTo>
                    <a:cubicBezTo>
                      <a:pt x="0" y="57"/>
                      <a:pt x="0" y="57"/>
                      <a:pt x="0" y="57"/>
                    </a:cubicBezTo>
                    <a:cubicBezTo>
                      <a:pt x="0" y="56"/>
                      <a:pt x="0" y="55"/>
                      <a:pt x="0" y="54"/>
                    </a:cubicBezTo>
                    <a:cubicBezTo>
                      <a:pt x="0" y="50"/>
                      <a:pt x="1" y="46"/>
                      <a:pt x="1" y="42"/>
                    </a:cubicBezTo>
                    <a:cubicBezTo>
                      <a:pt x="2" y="37"/>
                      <a:pt x="3" y="31"/>
                      <a:pt x="6" y="27"/>
                    </a:cubicBezTo>
                    <a:cubicBezTo>
                      <a:pt x="6" y="26"/>
                      <a:pt x="6" y="25"/>
                      <a:pt x="7" y="24"/>
                    </a:cubicBezTo>
                    <a:cubicBezTo>
                      <a:pt x="18" y="5"/>
                      <a:pt x="41" y="0"/>
                      <a:pt x="67" y="16"/>
                    </a:cubicBezTo>
                    <a:cubicBezTo>
                      <a:pt x="91" y="29"/>
                      <a:pt x="111" y="56"/>
                      <a:pt x="123" y="84"/>
                    </a:cubicBezTo>
                    <a:cubicBezTo>
                      <a:pt x="124" y="86"/>
                      <a:pt x="125" y="88"/>
                      <a:pt x="125" y="89"/>
                    </a:cubicBezTo>
                    <a:cubicBezTo>
                      <a:pt x="126" y="92"/>
                      <a:pt x="127" y="95"/>
                      <a:pt x="128" y="98"/>
                    </a:cubicBezTo>
                    <a:close/>
                    <a:moveTo>
                      <a:pt x="68" y="100"/>
                    </a:moveTo>
                    <a:cubicBezTo>
                      <a:pt x="82" y="107"/>
                      <a:pt x="93" y="101"/>
                      <a:pt x="93" y="85"/>
                    </a:cubicBezTo>
                    <a:cubicBezTo>
                      <a:pt x="93" y="70"/>
                      <a:pt x="82" y="51"/>
                      <a:pt x="68" y="43"/>
                    </a:cubicBezTo>
                    <a:cubicBezTo>
                      <a:pt x="55" y="35"/>
                      <a:pt x="44" y="41"/>
                      <a:pt x="44" y="57"/>
                    </a:cubicBezTo>
                    <a:cubicBezTo>
                      <a:pt x="44" y="73"/>
                      <a:pt x="55" y="92"/>
                      <a:pt x="68" y="100"/>
                    </a:cubicBezTo>
                  </a:path>
                </a:pathLst>
              </a:custGeom>
              <a:gradFill>
                <a:gsLst>
                  <a:gs pos="0">
                    <a:srgbClr val="4E7DDF"/>
                  </a:gs>
                  <a:gs pos="100000">
                    <a:srgbClr val="4BA2E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 name="Google Shape;32;p2"/>
              <p:cNvSpPr/>
              <p:nvPr/>
            </p:nvSpPr>
            <p:spPr>
              <a:xfrm>
                <a:off x="6038850" y="2703513"/>
                <a:ext cx="1179513" cy="855663"/>
              </a:xfrm>
              <a:custGeom>
                <a:rect b="b" l="l" r="r" t="t"/>
                <a:pathLst>
                  <a:path extrusionOk="0" h="272" w="374">
                    <a:moveTo>
                      <a:pt x="365" y="209"/>
                    </a:moveTo>
                    <a:cubicBezTo>
                      <a:pt x="370" y="211"/>
                      <a:pt x="374" y="219"/>
                      <a:pt x="374" y="224"/>
                    </a:cubicBezTo>
                    <a:cubicBezTo>
                      <a:pt x="374" y="263"/>
                      <a:pt x="374" y="263"/>
                      <a:pt x="374" y="263"/>
                    </a:cubicBezTo>
                    <a:cubicBezTo>
                      <a:pt x="374" y="269"/>
                      <a:pt x="370" y="272"/>
                      <a:pt x="365" y="269"/>
                    </a:cubicBezTo>
                    <a:cubicBezTo>
                      <a:pt x="9" y="63"/>
                      <a:pt x="9" y="63"/>
                      <a:pt x="9" y="63"/>
                    </a:cubicBezTo>
                    <a:cubicBezTo>
                      <a:pt x="4" y="60"/>
                      <a:pt x="0" y="53"/>
                      <a:pt x="0" y="47"/>
                    </a:cubicBezTo>
                    <a:cubicBezTo>
                      <a:pt x="0" y="8"/>
                      <a:pt x="0" y="8"/>
                      <a:pt x="0" y="8"/>
                    </a:cubicBezTo>
                    <a:cubicBezTo>
                      <a:pt x="0" y="2"/>
                      <a:pt x="4" y="0"/>
                      <a:pt x="9" y="3"/>
                    </a:cubicBezTo>
                    <a:lnTo>
                      <a:pt x="365" y="209"/>
                    </a:lnTo>
                    <a:close/>
                  </a:path>
                </a:pathLst>
              </a:custGeom>
              <a:solidFill>
                <a:srgbClr val="CFE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2"/>
              <p:cNvSpPr/>
              <p:nvPr/>
            </p:nvSpPr>
            <p:spPr>
              <a:xfrm>
                <a:off x="6038850" y="2970213"/>
                <a:ext cx="1179513" cy="854075"/>
              </a:xfrm>
              <a:custGeom>
                <a:rect b="b" l="l" r="r" t="t"/>
                <a:pathLst>
                  <a:path extrusionOk="0" h="271" w="374">
                    <a:moveTo>
                      <a:pt x="365" y="208"/>
                    </a:moveTo>
                    <a:cubicBezTo>
                      <a:pt x="370" y="211"/>
                      <a:pt x="374" y="218"/>
                      <a:pt x="374" y="224"/>
                    </a:cubicBezTo>
                    <a:cubicBezTo>
                      <a:pt x="374" y="263"/>
                      <a:pt x="374" y="263"/>
                      <a:pt x="374" y="263"/>
                    </a:cubicBezTo>
                    <a:cubicBezTo>
                      <a:pt x="374" y="269"/>
                      <a:pt x="370" y="271"/>
                      <a:pt x="365" y="268"/>
                    </a:cubicBezTo>
                    <a:cubicBezTo>
                      <a:pt x="9" y="63"/>
                      <a:pt x="9" y="63"/>
                      <a:pt x="9" y="63"/>
                    </a:cubicBezTo>
                    <a:cubicBezTo>
                      <a:pt x="4" y="60"/>
                      <a:pt x="0" y="53"/>
                      <a:pt x="0" y="47"/>
                    </a:cubicBezTo>
                    <a:cubicBezTo>
                      <a:pt x="0" y="8"/>
                      <a:pt x="0" y="8"/>
                      <a:pt x="0" y="8"/>
                    </a:cubicBezTo>
                    <a:cubicBezTo>
                      <a:pt x="0" y="2"/>
                      <a:pt x="4" y="0"/>
                      <a:pt x="9" y="3"/>
                    </a:cubicBezTo>
                    <a:lnTo>
                      <a:pt x="365" y="208"/>
                    </a:lnTo>
                    <a:close/>
                  </a:path>
                </a:pathLst>
              </a:custGeom>
              <a:solidFill>
                <a:srgbClr val="CFE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2"/>
              <p:cNvSpPr/>
              <p:nvPr/>
            </p:nvSpPr>
            <p:spPr>
              <a:xfrm>
                <a:off x="6348413" y="3497263"/>
                <a:ext cx="396875" cy="346075"/>
              </a:xfrm>
              <a:custGeom>
                <a:rect b="b" l="l" r="r" t="t"/>
                <a:pathLst>
                  <a:path extrusionOk="0" h="110" w="126">
                    <a:moveTo>
                      <a:pt x="108" y="58"/>
                    </a:moveTo>
                    <a:cubicBezTo>
                      <a:pt x="118" y="64"/>
                      <a:pt x="126" y="77"/>
                      <a:pt x="125" y="88"/>
                    </a:cubicBezTo>
                    <a:cubicBezTo>
                      <a:pt x="125" y="95"/>
                      <a:pt x="125" y="95"/>
                      <a:pt x="125" y="95"/>
                    </a:cubicBezTo>
                    <a:cubicBezTo>
                      <a:pt x="125" y="106"/>
                      <a:pt x="118" y="110"/>
                      <a:pt x="108" y="105"/>
                    </a:cubicBezTo>
                    <a:cubicBezTo>
                      <a:pt x="18" y="53"/>
                      <a:pt x="18" y="53"/>
                      <a:pt x="18" y="53"/>
                    </a:cubicBezTo>
                    <a:cubicBezTo>
                      <a:pt x="8" y="47"/>
                      <a:pt x="0" y="34"/>
                      <a:pt x="0" y="23"/>
                    </a:cubicBezTo>
                    <a:cubicBezTo>
                      <a:pt x="0" y="16"/>
                      <a:pt x="0" y="16"/>
                      <a:pt x="0" y="16"/>
                    </a:cubicBezTo>
                    <a:cubicBezTo>
                      <a:pt x="0" y="5"/>
                      <a:pt x="8" y="0"/>
                      <a:pt x="18" y="6"/>
                    </a:cubicBezTo>
                    <a:lnTo>
                      <a:pt x="108" y="58"/>
                    </a:ln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2"/>
              <p:cNvSpPr/>
              <p:nvPr/>
            </p:nvSpPr>
            <p:spPr>
              <a:xfrm>
                <a:off x="5540375" y="3667126"/>
                <a:ext cx="203200" cy="381000"/>
              </a:xfrm>
              <a:custGeom>
                <a:rect b="b" l="l" r="r" t="t"/>
                <a:pathLst>
                  <a:path extrusionOk="0" h="121" w="64">
                    <a:moveTo>
                      <a:pt x="36" y="0"/>
                    </a:moveTo>
                    <a:cubicBezTo>
                      <a:pt x="36" y="0"/>
                      <a:pt x="5" y="17"/>
                      <a:pt x="0" y="98"/>
                    </a:cubicBezTo>
                    <a:cubicBezTo>
                      <a:pt x="4" y="113"/>
                      <a:pt x="28" y="121"/>
                      <a:pt x="46" y="109"/>
                    </a:cubicBezTo>
                    <a:cubicBezTo>
                      <a:pt x="64" y="97"/>
                      <a:pt x="45" y="13"/>
                      <a:pt x="36" y="0"/>
                    </a:cubicBez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2"/>
              <p:cNvSpPr/>
              <p:nvPr/>
            </p:nvSpPr>
            <p:spPr>
              <a:xfrm>
                <a:off x="6143625" y="3689351"/>
                <a:ext cx="377825" cy="314325"/>
              </a:xfrm>
              <a:custGeom>
                <a:rect b="b" l="l" r="r" t="t"/>
                <a:pathLst>
                  <a:path extrusionOk="0" h="100" w="120">
                    <a:moveTo>
                      <a:pt x="1" y="80"/>
                    </a:moveTo>
                    <a:cubicBezTo>
                      <a:pt x="1" y="80"/>
                      <a:pt x="71" y="48"/>
                      <a:pt x="81" y="43"/>
                    </a:cubicBezTo>
                    <a:cubicBezTo>
                      <a:pt x="90" y="38"/>
                      <a:pt x="97" y="18"/>
                      <a:pt x="101" y="14"/>
                    </a:cubicBezTo>
                    <a:cubicBezTo>
                      <a:pt x="104" y="10"/>
                      <a:pt x="120" y="0"/>
                      <a:pt x="120" y="5"/>
                    </a:cubicBezTo>
                    <a:cubicBezTo>
                      <a:pt x="119" y="9"/>
                      <a:pt x="111" y="16"/>
                      <a:pt x="111" y="16"/>
                    </a:cubicBezTo>
                    <a:cubicBezTo>
                      <a:pt x="111" y="16"/>
                      <a:pt x="117" y="26"/>
                      <a:pt x="118" y="33"/>
                    </a:cubicBezTo>
                    <a:cubicBezTo>
                      <a:pt x="119" y="39"/>
                      <a:pt x="110" y="52"/>
                      <a:pt x="106" y="56"/>
                    </a:cubicBezTo>
                    <a:cubicBezTo>
                      <a:pt x="101" y="59"/>
                      <a:pt x="90" y="61"/>
                      <a:pt x="90" y="61"/>
                    </a:cubicBezTo>
                    <a:cubicBezTo>
                      <a:pt x="90" y="61"/>
                      <a:pt x="32" y="99"/>
                      <a:pt x="23" y="100"/>
                    </a:cubicBezTo>
                    <a:cubicBezTo>
                      <a:pt x="13" y="100"/>
                      <a:pt x="0" y="95"/>
                      <a:pt x="1" y="80"/>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2"/>
              <p:cNvSpPr/>
              <p:nvPr/>
            </p:nvSpPr>
            <p:spPr>
              <a:xfrm>
                <a:off x="5689600" y="5081588"/>
                <a:ext cx="198438" cy="150813"/>
              </a:xfrm>
              <a:custGeom>
                <a:rect b="b" l="l" r="r" t="t"/>
                <a:pathLst>
                  <a:path extrusionOk="0" h="48" w="63">
                    <a:moveTo>
                      <a:pt x="2" y="21"/>
                    </a:moveTo>
                    <a:cubicBezTo>
                      <a:pt x="2" y="21"/>
                      <a:pt x="0" y="34"/>
                      <a:pt x="3" y="40"/>
                    </a:cubicBezTo>
                    <a:cubicBezTo>
                      <a:pt x="5" y="44"/>
                      <a:pt x="15" y="48"/>
                      <a:pt x="21" y="43"/>
                    </a:cubicBezTo>
                    <a:cubicBezTo>
                      <a:pt x="28" y="38"/>
                      <a:pt x="40" y="26"/>
                      <a:pt x="40" y="26"/>
                    </a:cubicBezTo>
                    <a:cubicBezTo>
                      <a:pt x="40" y="26"/>
                      <a:pt x="59" y="16"/>
                      <a:pt x="61" y="10"/>
                    </a:cubicBezTo>
                    <a:cubicBezTo>
                      <a:pt x="63" y="5"/>
                      <a:pt x="56" y="0"/>
                      <a:pt x="51" y="1"/>
                    </a:cubicBezTo>
                    <a:cubicBezTo>
                      <a:pt x="45" y="2"/>
                      <a:pt x="29" y="12"/>
                      <a:pt x="22" y="12"/>
                    </a:cubicBezTo>
                    <a:cubicBezTo>
                      <a:pt x="15" y="12"/>
                      <a:pt x="4" y="14"/>
                      <a:pt x="2" y="21"/>
                    </a:cubicBezTo>
                    <a:close/>
                  </a:path>
                </a:pathLst>
              </a:custGeom>
              <a:solidFill>
                <a:srgbClr val="113C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2"/>
              <p:cNvSpPr/>
              <p:nvPr/>
            </p:nvSpPr>
            <p:spPr>
              <a:xfrm>
                <a:off x="5632450" y="4249738"/>
                <a:ext cx="176213" cy="950913"/>
              </a:xfrm>
              <a:custGeom>
                <a:rect b="b" l="l" r="r" t="t"/>
                <a:pathLst>
                  <a:path extrusionOk="0" h="302" w="56">
                    <a:moveTo>
                      <a:pt x="0" y="0"/>
                    </a:moveTo>
                    <a:cubicBezTo>
                      <a:pt x="0" y="0"/>
                      <a:pt x="17" y="281"/>
                      <a:pt x="19" y="289"/>
                    </a:cubicBezTo>
                    <a:cubicBezTo>
                      <a:pt x="21" y="297"/>
                      <a:pt x="43" y="302"/>
                      <a:pt x="47" y="289"/>
                    </a:cubicBezTo>
                    <a:cubicBezTo>
                      <a:pt x="50" y="281"/>
                      <a:pt x="56" y="20"/>
                      <a:pt x="56" y="2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2"/>
              <p:cNvSpPr/>
              <p:nvPr/>
            </p:nvSpPr>
            <p:spPr>
              <a:xfrm>
                <a:off x="5868988" y="5138738"/>
                <a:ext cx="207963" cy="150813"/>
              </a:xfrm>
              <a:custGeom>
                <a:rect b="b" l="l" r="r" t="t"/>
                <a:pathLst>
                  <a:path extrusionOk="0" h="48" w="66">
                    <a:moveTo>
                      <a:pt x="1" y="19"/>
                    </a:moveTo>
                    <a:cubicBezTo>
                      <a:pt x="0" y="20"/>
                      <a:pt x="0" y="21"/>
                      <a:pt x="0" y="23"/>
                    </a:cubicBezTo>
                    <a:cubicBezTo>
                      <a:pt x="0" y="27"/>
                      <a:pt x="0" y="35"/>
                      <a:pt x="2" y="39"/>
                    </a:cubicBezTo>
                    <a:cubicBezTo>
                      <a:pt x="5" y="43"/>
                      <a:pt x="14" y="48"/>
                      <a:pt x="23" y="42"/>
                    </a:cubicBezTo>
                    <a:cubicBezTo>
                      <a:pt x="31" y="38"/>
                      <a:pt x="55" y="20"/>
                      <a:pt x="60" y="16"/>
                    </a:cubicBezTo>
                    <a:cubicBezTo>
                      <a:pt x="63" y="14"/>
                      <a:pt x="65" y="11"/>
                      <a:pt x="65" y="8"/>
                    </a:cubicBezTo>
                    <a:cubicBezTo>
                      <a:pt x="66" y="6"/>
                      <a:pt x="65" y="4"/>
                      <a:pt x="63" y="3"/>
                    </a:cubicBezTo>
                    <a:cubicBezTo>
                      <a:pt x="59" y="2"/>
                      <a:pt x="53" y="0"/>
                      <a:pt x="48" y="2"/>
                    </a:cubicBezTo>
                    <a:cubicBezTo>
                      <a:pt x="40" y="4"/>
                      <a:pt x="30" y="13"/>
                      <a:pt x="19" y="12"/>
                    </a:cubicBezTo>
                    <a:cubicBezTo>
                      <a:pt x="11" y="12"/>
                      <a:pt x="4" y="17"/>
                      <a:pt x="1" y="19"/>
                    </a:cubicBezTo>
                    <a:close/>
                  </a:path>
                </a:pathLst>
              </a:custGeom>
              <a:solidFill>
                <a:srgbClr val="113C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 name="Google Shape;40;p2"/>
              <p:cNvSpPr/>
              <p:nvPr/>
            </p:nvSpPr>
            <p:spPr>
              <a:xfrm>
                <a:off x="5695950" y="4208464"/>
                <a:ext cx="296863" cy="1039813"/>
              </a:xfrm>
              <a:custGeom>
                <a:rect b="b" l="l" r="r" t="t"/>
                <a:pathLst>
                  <a:path extrusionOk="0" h="330" w="94">
                    <a:moveTo>
                      <a:pt x="94" y="16"/>
                    </a:moveTo>
                    <a:cubicBezTo>
                      <a:pt x="93" y="4"/>
                      <a:pt x="79" y="0"/>
                      <a:pt x="66" y="4"/>
                    </a:cubicBezTo>
                    <a:cubicBezTo>
                      <a:pt x="41" y="3"/>
                      <a:pt x="3" y="4"/>
                      <a:pt x="2" y="23"/>
                    </a:cubicBezTo>
                    <a:cubicBezTo>
                      <a:pt x="0" y="51"/>
                      <a:pt x="13" y="71"/>
                      <a:pt x="26" y="85"/>
                    </a:cubicBezTo>
                    <a:cubicBezTo>
                      <a:pt x="35" y="95"/>
                      <a:pt x="42" y="114"/>
                      <a:pt x="44" y="124"/>
                    </a:cubicBezTo>
                    <a:cubicBezTo>
                      <a:pt x="46" y="199"/>
                      <a:pt x="51" y="304"/>
                      <a:pt x="54" y="314"/>
                    </a:cubicBezTo>
                    <a:cubicBezTo>
                      <a:pt x="59" y="330"/>
                      <a:pt x="84" y="329"/>
                      <a:pt x="85" y="313"/>
                    </a:cubicBezTo>
                    <a:cubicBezTo>
                      <a:pt x="90" y="260"/>
                      <a:pt x="94" y="16"/>
                      <a:pt x="94" y="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 name="Google Shape;41;p2"/>
              <p:cNvSpPr/>
              <p:nvPr/>
            </p:nvSpPr>
            <p:spPr>
              <a:xfrm>
                <a:off x="5610225" y="3616326"/>
                <a:ext cx="409575" cy="736600"/>
              </a:xfrm>
              <a:custGeom>
                <a:rect b="b" l="l" r="r" t="t"/>
                <a:pathLst>
                  <a:path extrusionOk="0" h="234" w="130">
                    <a:moveTo>
                      <a:pt x="120" y="212"/>
                    </a:moveTo>
                    <a:cubicBezTo>
                      <a:pt x="117" y="226"/>
                      <a:pt x="76" y="234"/>
                      <a:pt x="53" y="230"/>
                    </a:cubicBezTo>
                    <a:cubicBezTo>
                      <a:pt x="29" y="226"/>
                      <a:pt x="3" y="214"/>
                      <a:pt x="4" y="186"/>
                    </a:cubicBezTo>
                    <a:cubicBezTo>
                      <a:pt x="4" y="186"/>
                      <a:pt x="0" y="75"/>
                      <a:pt x="0" y="54"/>
                    </a:cubicBezTo>
                    <a:cubicBezTo>
                      <a:pt x="0" y="32"/>
                      <a:pt x="14" y="16"/>
                      <a:pt x="14" y="16"/>
                    </a:cubicBezTo>
                    <a:cubicBezTo>
                      <a:pt x="14" y="16"/>
                      <a:pt x="27" y="0"/>
                      <a:pt x="69" y="9"/>
                    </a:cubicBezTo>
                    <a:cubicBezTo>
                      <a:pt x="69" y="9"/>
                      <a:pt x="104" y="16"/>
                      <a:pt x="119" y="42"/>
                    </a:cubicBezTo>
                    <a:cubicBezTo>
                      <a:pt x="119" y="42"/>
                      <a:pt x="130" y="70"/>
                      <a:pt x="127" y="128"/>
                    </a:cubicBezTo>
                    <a:cubicBezTo>
                      <a:pt x="123" y="186"/>
                      <a:pt x="120" y="212"/>
                      <a:pt x="120" y="212"/>
                    </a:cubicBez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2" name="Google Shape;42;p2"/>
              <p:cNvSpPr/>
              <p:nvPr/>
            </p:nvSpPr>
            <p:spPr>
              <a:xfrm>
                <a:off x="5724525" y="3530601"/>
                <a:ext cx="160338" cy="180975"/>
              </a:xfrm>
              <a:custGeom>
                <a:rect b="b" l="l" r="r" t="t"/>
                <a:pathLst>
                  <a:path extrusionOk="0" h="57" w="51">
                    <a:moveTo>
                      <a:pt x="1" y="5"/>
                    </a:moveTo>
                    <a:cubicBezTo>
                      <a:pt x="1" y="5"/>
                      <a:pt x="4" y="26"/>
                      <a:pt x="1" y="36"/>
                    </a:cubicBezTo>
                    <a:cubicBezTo>
                      <a:pt x="0" y="40"/>
                      <a:pt x="21" y="57"/>
                      <a:pt x="40" y="53"/>
                    </a:cubicBezTo>
                    <a:cubicBezTo>
                      <a:pt x="51" y="50"/>
                      <a:pt x="51" y="45"/>
                      <a:pt x="51" y="45"/>
                    </a:cubicBezTo>
                    <a:cubicBezTo>
                      <a:pt x="51" y="45"/>
                      <a:pt x="41" y="29"/>
                      <a:pt x="43" y="15"/>
                    </a:cubicBezTo>
                    <a:cubicBezTo>
                      <a:pt x="44" y="0"/>
                      <a:pt x="13" y="1"/>
                      <a:pt x="1" y="5"/>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3" name="Google Shape;43;p2"/>
              <p:cNvSpPr/>
              <p:nvPr/>
            </p:nvSpPr>
            <p:spPr>
              <a:xfrm>
                <a:off x="5632450" y="3251201"/>
                <a:ext cx="319088" cy="317500"/>
              </a:xfrm>
              <a:prstGeom prst="ellipse">
                <a:avLst/>
              </a:pr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 name="Google Shape;44;p2"/>
              <p:cNvSpPr/>
              <p:nvPr/>
            </p:nvSpPr>
            <p:spPr>
              <a:xfrm>
                <a:off x="5661025" y="3373438"/>
                <a:ext cx="290513" cy="271463"/>
              </a:xfrm>
              <a:custGeom>
                <a:rect b="b" l="l" r="r" t="t"/>
                <a:pathLst>
                  <a:path extrusionOk="0" h="86" w="92">
                    <a:moveTo>
                      <a:pt x="92" y="15"/>
                    </a:moveTo>
                    <a:cubicBezTo>
                      <a:pt x="92" y="15"/>
                      <a:pt x="92" y="65"/>
                      <a:pt x="82" y="75"/>
                    </a:cubicBezTo>
                    <a:cubicBezTo>
                      <a:pt x="71" y="86"/>
                      <a:pt x="54" y="66"/>
                      <a:pt x="27" y="60"/>
                    </a:cubicBezTo>
                    <a:cubicBezTo>
                      <a:pt x="0" y="53"/>
                      <a:pt x="49" y="0"/>
                      <a:pt x="49" y="0"/>
                    </a:cubicBezTo>
                    <a:lnTo>
                      <a:pt x="92" y="15"/>
                    </a:ln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5" name="Google Shape;45;p2"/>
              <p:cNvSpPr/>
              <p:nvPr/>
            </p:nvSpPr>
            <p:spPr>
              <a:xfrm>
                <a:off x="5853113" y="3702051"/>
                <a:ext cx="412750" cy="342900"/>
              </a:xfrm>
              <a:custGeom>
                <a:rect b="b" l="l" r="r" t="t"/>
                <a:pathLst>
                  <a:path extrusionOk="0" h="109" w="131">
                    <a:moveTo>
                      <a:pt x="26" y="3"/>
                    </a:moveTo>
                    <a:cubicBezTo>
                      <a:pt x="26" y="3"/>
                      <a:pt x="37" y="0"/>
                      <a:pt x="50" y="18"/>
                    </a:cubicBezTo>
                    <a:cubicBezTo>
                      <a:pt x="62" y="36"/>
                      <a:pt x="80" y="59"/>
                      <a:pt x="89" y="63"/>
                    </a:cubicBezTo>
                    <a:cubicBezTo>
                      <a:pt x="97" y="67"/>
                      <a:pt x="109" y="59"/>
                      <a:pt x="114" y="59"/>
                    </a:cubicBezTo>
                    <a:cubicBezTo>
                      <a:pt x="119" y="59"/>
                      <a:pt x="131" y="81"/>
                      <a:pt x="126" y="92"/>
                    </a:cubicBezTo>
                    <a:cubicBezTo>
                      <a:pt x="122" y="103"/>
                      <a:pt x="91" y="109"/>
                      <a:pt x="83" y="109"/>
                    </a:cubicBezTo>
                    <a:cubicBezTo>
                      <a:pt x="76" y="109"/>
                      <a:pt x="25" y="78"/>
                      <a:pt x="18" y="61"/>
                    </a:cubicBezTo>
                    <a:cubicBezTo>
                      <a:pt x="11" y="44"/>
                      <a:pt x="0" y="4"/>
                      <a:pt x="26" y="3"/>
                    </a:cubicBez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6" name="Google Shape;46;p2"/>
              <p:cNvSpPr/>
              <p:nvPr/>
            </p:nvSpPr>
            <p:spPr>
              <a:xfrm>
                <a:off x="6194425" y="3862388"/>
                <a:ext cx="115888" cy="163513"/>
              </a:xfrm>
              <a:custGeom>
                <a:rect b="b" l="l" r="r" t="t"/>
                <a:pathLst>
                  <a:path extrusionOk="0" h="52" w="37">
                    <a:moveTo>
                      <a:pt x="0" y="11"/>
                    </a:moveTo>
                    <a:cubicBezTo>
                      <a:pt x="0" y="11"/>
                      <a:pt x="3" y="2"/>
                      <a:pt x="14" y="1"/>
                    </a:cubicBezTo>
                    <a:cubicBezTo>
                      <a:pt x="25" y="0"/>
                      <a:pt x="37" y="22"/>
                      <a:pt x="37" y="33"/>
                    </a:cubicBezTo>
                    <a:cubicBezTo>
                      <a:pt x="36" y="45"/>
                      <a:pt x="19" y="52"/>
                      <a:pt x="15" y="48"/>
                    </a:cubicBezTo>
                    <a:cubicBezTo>
                      <a:pt x="11" y="45"/>
                      <a:pt x="19" y="37"/>
                      <a:pt x="0" y="11"/>
                    </a:cubicBezTo>
                    <a:close/>
                  </a:path>
                </a:pathLst>
              </a:custGeom>
              <a:solidFill>
                <a:srgbClr val="55C1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 name="Google Shape;47;p2"/>
              <p:cNvSpPr/>
              <p:nvPr/>
            </p:nvSpPr>
            <p:spPr>
              <a:xfrm>
                <a:off x="5607050" y="3228976"/>
                <a:ext cx="354013" cy="371475"/>
              </a:xfrm>
              <a:custGeom>
                <a:rect b="b" l="l" r="r" t="t"/>
                <a:pathLst>
                  <a:path extrusionOk="0" h="118" w="112">
                    <a:moveTo>
                      <a:pt x="89" y="15"/>
                    </a:moveTo>
                    <a:cubicBezTo>
                      <a:pt x="89" y="15"/>
                      <a:pt x="107" y="19"/>
                      <a:pt x="112" y="47"/>
                    </a:cubicBezTo>
                    <a:cubicBezTo>
                      <a:pt x="110" y="58"/>
                      <a:pt x="93" y="49"/>
                      <a:pt x="87" y="65"/>
                    </a:cubicBezTo>
                    <a:cubicBezTo>
                      <a:pt x="81" y="80"/>
                      <a:pt x="77" y="85"/>
                      <a:pt x="77" y="85"/>
                    </a:cubicBezTo>
                    <a:cubicBezTo>
                      <a:pt x="73" y="84"/>
                      <a:pt x="73" y="84"/>
                      <a:pt x="73" y="84"/>
                    </a:cubicBezTo>
                    <a:cubicBezTo>
                      <a:pt x="73" y="84"/>
                      <a:pt x="73" y="71"/>
                      <a:pt x="67" y="71"/>
                    </a:cubicBezTo>
                    <a:cubicBezTo>
                      <a:pt x="62" y="71"/>
                      <a:pt x="60" y="86"/>
                      <a:pt x="64" y="92"/>
                    </a:cubicBezTo>
                    <a:cubicBezTo>
                      <a:pt x="67" y="98"/>
                      <a:pt x="74" y="102"/>
                      <a:pt x="74" y="102"/>
                    </a:cubicBezTo>
                    <a:cubicBezTo>
                      <a:pt x="74" y="102"/>
                      <a:pt x="66" y="115"/>
                      <a:pt x="62" y="117"/>
                    </a:cubicBezTo>
                    <a:cubicBezTo>
                      <a:pt x="58" y="118"/>
                      <a:pt x="44" y="115"/>
                      <a:pt x="38" y="113"/>
                    </a:cubicBezTo>
                    <a:cubicBezTo>
                      <a:pt x="33" y="110"/>
                      <a:pt x="23" y="99"/>
                      <a:pt x="15" y="87"/>
                    </a:cubicBezTo>
                    <a:cubicBezTo>
                      <a:pt x="7" y="74"/>
                      <a:pt x="0" y="52"/>
                      <a:pt x="5" y="37"/>
                    </a:cubicBezTo>
                    <a:cubicBezTo>
                      <a:pt x="9" y="22"/>
                      <a:pt x="20" y="18"/>
                      <a:pt x="20" y="18"/>
                    </a:cubicBezTo>
                    <a:cubicBezTo>
                      <a:pt x="20" y="18"/>
                      <a:pt x="27" y="10"/>
                      <a:pt x="38" y="6"/>
                    </a:cubicBezTo>
                    <a:cubicBezTo>
                      <a:pt x="49" y="2"/>
                      <a:pt x="69" y="0"/>
                      <a:pt x="89" y="1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 name="Google Shape;48;p2"/>
              <p:cNvSpPr/>
              <p:nvPr/>
            </p:nvSpPr>
            <p:spPr>
              <a:xfrm>
                <a:off x="5708650" y="3619501"/>
                <a:ext cx="204788" cy="92075"/>
              </a:xfrm>
              <a:custGeom>
                <a:rect b="b" l="l" r="r" t="t"/>
                <a:pathLst>
                  <a:path extrusionOk="0" h="29" w="65">
                    <a:moveTo>
                      <a:pt x="65" y="18"/>
                    </a:moveTo>
                    <a:cubicBezTo>
                      <a:pt x="52" y="11"/>
                      <a:pt x="52" y="11"/>
                      <a:pt x="52" y="11"/>
                    </a:cubicBezTo>
                    <a:cubicBezTo>
                      <a:pt x="52" y="11"/>
                      <a:pt x="19" y="8"/>
                      <a:pt x="7" y="0"/>
                    </a:cubicBezTo>
                    <a:cubicBezTo>
                      <a:pt x="0" y="9"/>
                      <a:pt x="0" y="9"/>
                      <a:pt x="0" y="9"/>
                    </a:cubicBezTo>
                    <a:cubicBezTo>
                      <a:pt x="0" y="9"/>
                      <a:pt x="9" y="25"/>
                      <a:pt x="30" y="27"/>
                    </a:cubicBezTo>
                    <a:cubicBezTo>
                      <a:pt x="52" y="29"/>
                      <a:pt x="62" y="21"/>
                      <a:pt x="62" y="21"/>
                    </a:cubicBezTo>
                    <a:lnTo>
                      <a:pt x="65" y="18"/>
                    </a:lnTo>
                    <a:close/>
                  </a:path>
                </a:pathLst>
              </a:custGeom>
              <a:solidFill>
                <a:srgbClr val="CFDA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 name="Google Shape;49;p2"/>
              <p:cNvSpPr/>
              <p:nvPr/>
            </p:nvSpPr>
            <p:spPr>
              <a:xfrm>
                <a:off x="7486650" y="2249488"/>
                <a:ext cx="290513" cy="260350"/>
              </a:xfrm>
              <a:custGeom>
                <a:rect b="b" l="l" r="r" t="t"/>
                <a:pathLst>
                  <a:path extrusionOk="0" h="83" w="92">
                    <a:moveTo>
                      <a:pt x="92" y="55"/>
                    </a:moveTo>
                    <a:cubicBezTo>
                      <a:pt x="92" y="69"/>
                      <a:pt x="92" y="69"/>
                      <a:pt x="92" y="69"/>
                    </a:cubicBezTo>
                    <a:cubicBezTo>
                      <a:pt x="92" y="78"/>
                      <a:pt x="83" y="83"/>
                      <a:pt x="75" y="79"/>
                    </a:cubicBezTo>
                    <a:cubicBezTo>
                      <a:pt x="6" y="39"/>
                      <a:pt x="6" y="39"/>
                      <a:pt x="6" y="39"/>
                    </a:cubicBezTo>
                    <a:cubicBezTo>
                      <a:pt x="2" y="37"/>
                      <a:pt x="0" y="33"/>
                      <a:pt x="0" y="29"/>
                    </a:cubicBezTo>
                    <a:cubicBezTo>
                      <a:pt x="0" y="14"/>
                      <a:pt x="0" y="14"/>
                      <a:pt x="0" y="14"/>
                    </a:cubicBezTo>
                    <a:cubicBezTo>
                      <a:pt x="0" y="6"/>
                      <a:pt x="10" y="0"/>
                      <a:pt x="17" y="4"/>
                    </a:cubicBezTo>
                    <a:cubicBezTo>
                      <a:pt x="87" y="45"/>
                      <a:pt x="87" y="45"/>
                      <a:pt x="87" y="45"/>
                    </a:cubicBezTo>
                    <a:cubicBezTo>
                      <a:pt x="90" y="47"/>
                      <a:pt x="92" y="51"/>
                      <a:pt x="92" y="55"/>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 name="Google Shape;50;p2"/>
              <p:cNvSpPr/>
              <p:nvPr/>
            </p:nvSpPr>
            <p:spPr>
              <a:xfrm>
                <a:off x="7486650" y="2479676"/>
                <a:ext cx="984250" cy="660400"/>
              </a:xfrm>
              <a:custGeom>
                <a:rect b="b" l="l" r="r" t="t"/>
                <a:pathLst>
                  <a:path extrusionOk="0" h="210" w="312">
                    <a:moveTo>
                      <a:pt x="312" y="182"/>
                    </a:moveTo>
                    <a:cubicBezTo>
                      <a:pt x="312" y="196"/>
                      <a:pt x="312" y="196"/>
                      <a:pt x="312" y="196"/>
                    </a:cubicBezTo>
                    <a:cubicBezTo>
                      <a:pt x="312" y="205"/>
                      <a:pt x="303" y="210"/>
                      <a:pt x="295" y="206"/>
                    </a:cubicBezTo>
                    <a:cubicBezTo>
                      <a:pt x="6" y="39"/>
                      <a:pt x="6" y="39"/>
                      <a:pt x="6" y="39"/>
                    </a:cubicBezTo>
                    <a:cubicBezTo>
                      <a:pt x="2" y="37"/>
                      <a:pt x="0" y="33"/>
                      <a:pt x="0" y="29"/>
                    </a:cubicBezTo>
                    <a:cubicBezTo>
                      <a:pt x="0" y="14"/>
                      <a:pt x="0" y="14"/>
                      <a:pt x="0" y="14"/>
                    </a:cubicBezTo>
                    <a:cubicBezTo>
                      <a:pt x="0" y="6"/>
                      <a:pt x="10" y="0"/>
                      <a:pt x="17" y="5"/>
                    </a:cubicBezTo>
                    <a:cubicBezTo>
                      <a:pt x="306" y="172"/>
                      <a:pt x="306" y="172"/>
                      <a:pt x="306" y="172"/>
                    </a:cubicBezTo>
                    <a:cubicBezTo>
                      <a:pt x="310" y="174"/>
                      <a:pt x="312" y="178"/>
                      <a:pt x="312" y="182"/>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 name="Google Shape;51;p2"/>
              <p:cNvSpPr/>
              <p:nvPr/>
            </p:nvSpPr>
            <p:spPr>
              <a:xfrm>
                <a:off x="7486650" y="2941638"/>
                <a:ext cx="606425" cy="444500"/>
              </a:xfrm>
              <a:custGeom>
                <a:rect b="b" l="l" r="r" t="t"/>
                <a:pathLst>
                  <a:path extrusionOk="0" h="141" w="192">
                    <a:moveTo>
                      <a:pt x="192" y="112"/>
                    </a:moveTo>
                    <a:cubicBezTo>
                      <a:pt x="192" y="127"/>
                      <a:pt x="192" y="127"/>
                      <a:pt x="192" y="127"/>
                    </a:cubicBezTo>
                    <a:cubicBezTo>
                      <a:pt x="192" y="136"/>
                      <a:pt x="183" y="141"/>
                      <a:pt x="175" y="137"/>
                    </a:cubicBezTo>
                    <a:cubicBezTo>
                      <a:pt x="5" y="39"/>
                      <a:pt x="5" y="39"/>
                      <a:pt x="5" y="39"/>
                    </a:cubicBezTo>
                    <a:cubicBezTo>
                      <a:pt x="2" y="37"/>
                      <a:pt x="0" y="33"/>
                      <a:pt x="0" y="29"/>
                    </a:cubicBezTo>
                    <a:cubicBezTo>
                      <a:pt x="0" y="14"/>
                      <a:pt x="0" y="14"/>
                      <a:pt x="0" y="14"/>
                    </a:cubicBezTo>
                    <a:cubicBezTo>
                      <a:pt x="0" y="5"/>
                      <a:pt x="9" y="0"/>
                      <a:pt x="17" y="4"/>
                    </a:cubicBezTo>
                    <a:cubicBezTo>
                      <a:pt x="187" y="103"/>
                      <a:pt x="187" y="103"/>
                      <a:pt x="187" y="103"/>
                    </a:cubicBezTo>
                    <a:cubicBezTo>
                      <a:pt x="190" y="105"/>
                      <a:pt x="192" y="108"/>
                      <a:pt x="192" y="112"/>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 name="Google Shape;52;p2"/>
              <p:cNvSpPr/>
              <p:nvPr/>
            </p:nvSpPr>
            <p:spPr>
              <a:xfrm>
                <a:off x="7486650" y="2711451"/>
                <a:ext cx="842963" cy="581025"/>
              </a:xfrm>
              <a:custGeom>
                <a:rect b="b" l="l" r="r" t="t"/>
                <a:pathLst>
                  <a:path extrusionOk="0" h="184" w="267">
                    <a:moveTo>
                      <a:pt x="267" y="155"/>
                    </a:moveTo>
                    <a:cubicBezTo>
                      <a:pt x="267" y="170"/>
                      <a:pt x="267" y="170"/>
                      <a:pt x="267" y="170"/>
                    </a:cubicBezTo>
                    <a:cubicBezTo>
                      <a:pt x="267" y="178"/>
                      <a:pt x="257" y="184"/>
                      <a:pt x="250" y="179"/>
                    </a:cubicBezTo>
                    <a:cubicBezTo>
                      <a:pt x="5" y="38"/>
                      <a:pt x="5" y="38"/>
                      <a:pt x="5" y="38"/>
                    </a:cubicBezTo>
                    <a:cubicBezTo>
                      <a:pt x="2" y="36"/>
                      <a:pt x="0" y="33"/>
                      <a:pt x="0" y="29"/>
                    </a:cubicBezTo>
                    <a:cubicBezTo>
                      <a:pt x="0" y="14"/>
                      <a:pt x="0" y="14"/>
                      <a:pt x="0" y="14"/>
                    </a:cubicBezTo>
                    <a:cubicBezTo>
                      <a:pt x="0" y="5"/>
                      <a:pt x="9" y="0"/>
                      <a:pt x="17" y="4"/>
                    </a:cubicBezTo>
                    <a:cubicBezTo>
                      <a:pt x="261" y="145"/>
                      <a:pt x="261" y="145"/>
                      <a:pt x="261" y="145"/>
                    </a:cubicBezTo>
                    <a:cubicBezTo>
                      <a:pt x="265" y="147"/>
                      <a:pt x="267" y="151"/>
                      <a:pt x="267" y="155"/>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 name="Google Shape;53;p2"/>
              <p:cNvSpPr/>
              <p:nvPr/>
            </p:nvSpPr>
            <p:spPr>
              <a:xfrm>
                <a:off x="4117975" y="2003426"/>
                <a:ext cx="149225" cy="131763"/>
              </a:xfrm>
              <a:custGeom>
                <a:rect b="b" l="l" r="r" t="t"/>
                <a:pathLst>
                  <a:path extrusionOk="0" h="42" w="47">
                    <a:moveTo>
                      <a:pt x="0" y="28"/>
                    </a:moveTo>
                    <a:cubicBezTo>
                      <a:pt x="0" y="35"/>
                      <a:pt x="0" y="35"/>
                      <a:pt x="0" y="35"/>
                    </a:cubicBezTo>
                    <a:cubicBezTo>
                      <a:pt x="0" y="40"/>
                      <a:pt x="4" y="42"/>
                      <a:pt x="8" y="40"/>
                    </a:cubicBezTo>
                    <a:cubicBezTo>
                      <a:pt x="44" y="19"/>
                      <a:pt x="44" y="19"/>
                      <a:pt x="44" y="19"/>
                    </a:cubicBezTo>
                    <a:cubicBezTo>
                      <a:pt x="46" y="18"/>
                      <a:pt x="47" y="16"/>
                      <a:pt x="47" y="14"/>
                    </a:cubicBezTo>
                    <a:cubicBezTo>
                      <a:pt x="47" y="7"/>
                      <a:pt x="47" y="7"/>
                      <a:pt x="47" y="7"/>
                    </a:cubicBezTo>
                    <a:cubicBezTo>
                      <a:pt x="47" y="2"/>
                      <a:pt x="42" y="0"/>
                      <a:pt x="38" y="2"/>
                    </a:cubicBezTo>
                    <a:cubicBezTo>
                      <a:pt x="3" y="23"/>
                      <a:pt x="3" y="23"/>
                      <a:pt x="3" y="23"/>
                    </a:cubicBezTo>
                    <a:cubicBezTo>
                      <a:pt x="1" y="24"/>
                      <a:pt x="0" y="26"/>
                      <a:pt x="0" y="28"/>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4" name="Google Shape;54;p2"/>
              <p:cNvSpPr/>
              <p:nvPr/>
            </p:nvSpPr>
            <p:spPr>
              <a:xfrm>
                <a:off x="3762375" y="2119313"/>
                <a:ext cx="504825" cy="341313"/>
              </a:xfrm>
              <a:custGeom>
                <a:rect b="b" l="l" r="r" t="t"/>
                <a:pathLst>
                  <a:path extrusionOk="0" h="108" w="160">
                    <a:moveTo>
                      <a:pt x="0" y="94"/>
                    </a:moveTo>
                    <a:cubicBezTo>
                      <a:pt x="0" y="101"/>
                      <a:pt x="0" y="101"/>
                      <a:pt x="0" y="101"/>
                    </a:cubicBezTo>
                    <a:cubicBezTo>
                      <a:pt x="0" y="106"/>
                      <a:pt x="4" y="108"/>
                      <a:pt x="8" y="106"/>
                    </a:cubicBezTo>
                    <a:cubicBezTo>
                      <a:pt x="157" y="20"/>
                      <a:pt x="157" y="20"/>
                      <a:pt x="157" y="20"/>
                    </a:cubicBezTo>
                    <a:cubicBezTo>
                      <a:pt x="159" y="19"/>
                      <a:pt x="160" y="17"/>
                      <a:pt x="160" y="15"/>
                    </a:cubicBezTo>
                    <a:cubicBezTo>
                      <a:pt x="160" y="8"/>
                      <a:pt x="160" y="8"/>
                      <a:pt x="160" y="8"/>
                    </a:cubicBezTo>
                    <a:cubicBezTo>
                      <a:pt x="160" y="3"/>
                      <a:pt x="155" y="0"/>
                      <a:pt x="151" y="3"/>
                    </a:cubicBezTo>
                    <a:cubicBezTo>
                      <a:pt x="2" y="88"/>
                      <a:pt x="2" y="88"/>
                      <a:pt x="2" y="88"/>
                    </a:cubicBezTo>
                    <a:cubicBezTo>
                      <a:pt x="1" y="90"/>
                      <a:pt x="0" y="91"/>
                      <a:pt x="0" y="94"/>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5" name="Google Shape;55;p2"/>
              <p:cNvSpPr/>
              <p:nvPr/>
            </p:nvSpPr>
            <p:spPr>
              <a:xfrm>
                <a:off x="3954463" y="2359026"/>
                <a:ext cx="312738" cy="227013"/>
              </a:xfrm>
              <a:custGeom>
                <a:rect b="b" l="l" r="r" t="t"/>
                <a:pathLst>
                  <a:path extrusionOk="0" h="72" w="99">
                    <a:moveTo>
                      <a:pt x="0" y="57"/>
                    </a:moveTo>
                    <a:cubicBezTo>
                      <a:pt x="0" y="65"/>
                      <a:pt x="0" y="65"/>
                      <a:pt x="0" y="65"/>
                    </a:cubicBezTo>
                    <a:cubicBezTo>
                      <a:pt x="0" y="70"/>
                      <a:pt x="5" y="72"/>
                      <a:pt x="9" y="70"/>
                    </a:cubicBezTo>
                    <a:cubicBezTo>
                      <a:pt x="96" y="20"/>
                      <a:pt x="96" y="20"/>
                      <a:pt x="96" y="20"/>
                    </a:cubicBezTo>
                    <a:cubicBezTo>
                      <a:pt x="98" y="19"/>
                      <a:pt x="99" y="17"/>
                      <a:pt x="99" y="15"/>
                    </a:cubicBezTo>
                    <a:cubicBezTo>
                      <a:pt x="99" y="7"/>
                      <a:pt x="99" y="7"/>
                      <a:pt x="99" y="7"/>
                    </a:cubicBezTo>
                    <a:cubicBezTo>
                      <a:pt x="99" y="2"/>
                      <a:pt x="94" y="0"/>
                      <a:pt x="91" y="2"/>
                    </a:cubicBezTo>
                    <a:cubicBezTo>
                      <a:pt x="3" y="52"/>
                      <a:pt x="3" y="52"/>
                      <a:pt x="3" y="52"/>
                    </a:cubicBezTo>
                    <a:cubicBezTo>
                      <a:pt x="1" y="53"/>
                      <a:pt x="0" y="55"/>
                      <a:pt x="0" y="57"/>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6" name="Google Shape;56;p2"/>
              <p:cNvSpPr/>
              <p:nvPr/>
            </p:nvSpPr>
            <p:spPr>
              <a:xfrm>
                <a:off x="3835400" y="2239963"/>
                <a:ext cx="431800" cy="298450"/>
              </a:xfrm>
              <a:custGeom>
                <a:rect b="b" l="l" r="r" t="t"/>
                <a:pathLst>
                  <a:path extrusionOk="0" h="95" w="137">
                    <a:moveTo>
                      <a:pt x="0" y="80"/>
                    </a:moveTo>
                    <a:cubicBezTo>
                      <a:pt x="0" y="87"/>
                      <a:pt x="0" y="87"/>
                      <a:pt x="0" y="87"/>
                    </a:cubicBezTo>
                    <a:cubicBezTo>
                      <a:pt x="0" y="92"/>
                      <a:pt x="5" y="95"/>
                      <a:pt x="9" y="92"/>
                    </a:cubicBezTo>
                    <a:cubicBezTo>
                      <a:pt x="134" y="20"/>
                      <a:pt x="134" y="20"/>
                      <a:pt x="134" y="20"/>
                    </a:cubicBezTo>
                    <a:cubicBezTo>
                      <a:pt x="136" y="19"/>
                      <a:pt x="137" y="17"/>
                      <a:pt x="137" y="15"/>
                    </a:cubicBezTo>
                    <a:cubicBezTo>
                      <a:pt x="137" y="7"/>
                      <a:pt x="137" y="7"/>
                      <a:pt x="137" y="7"/>
                    </a:cubicBezTo>
                    <a:cubicBezTo>
                      <a:pt x="137" y="3"/>
                      <a:pt x="132" y="0"/>
                      <a:pt x="128" y="2"/>
                    </a:cubicBezTo>
                    <a:cubicBezTo>
                      <a:pt x="3" y="75"/>
                      <a:pt x="3" y="75"/>
                      <a:pt x="3" y="75"/>
                    </a:cubicBezTo>
                    <a:cubicBezTo>
                      <a:pt x="1" y="76"/>
                      <a:pt x="0" y="78"/>
                      <a:pt x="0" y="80"/>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7" name="Google Shape;57;p2"/>
              <p:cNvSpPr/>
              <p:nvPr/>
            </p:nvSpPr>
            <p:spPr>
              <a:xfrm>
                <a:off x="5626100" y="2740026"/>
                <a:ext cx="379413" cy="377825"/>
              </a:xfrm>
              <a:prstGeom prst="ellipse">
                <a:avLst/>
              </a:prstGeom>
              <a:gradFill>
                <a:gsLst>
                  <a:gs pos="0">
                    <a:srgbClr val="DB75BC"/>
                  </a:gs>
                  <a:gs pos="100000">
                    <a:srgbClr val="CC68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8" name="Google Shape;58;p2"/>
              <p:cNvSpPr/>
              <p:nvPr/>
            </p:nvSpPr>
            <p:spPr>
              <a:xfrm>
                <a:off x="5718175" y="2844801"/>
                <a:ext cx="192088" cy="173038"/>
              </a:xfrm>
              <a:custGeom>
                <a:rect b="b" l="l" r="r" t="t"/>
                <a:pathLst>
                  <a:path extrusionOk="0" h="109" w="121">
                    <a:moveTo>
                      <a:pt x="51" y="109"/>
                    </a:moveTo>
                    <a:lnTo>
                      <a:pt x="0" y="71"/>
                    </a:lnTo>
                    <a:lnTo>
                      <a:pt x="20" y="47"/>
                    </a:lnTo>
                    <a:lnTo>
                      <a:pt x="45" y="65"/>
                    </a:lnTo>
                    <a:lnTo>
                      <a:pt x="97" y="0"/>
                    </a:lnTo>
                    <a:lnTo>
                      <a:pt x="121" y="18"/>
                    </a:lnTo>
                    <a:lnTo>
                      <a:pt x="51" y="1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9" name="Google Shape;59;p2"/>
              <p:cNvSpPr/>
              <p:nvPr/>
            </p:nvSpPr>
            <p:spPr>
              <a:xfrm>
                <a:off x="4752975" y="1644651"/>
                <a:ext cx="895350" cy="660400"/>
              </a:xfrm>
              <a:custGeom>
                <a:rect b="b" l="l" r="r" t="t"/>
                <a:pathLst>
                  <a:path extrusionOk="0" h="210" w="284">
                    <a:moveTo>
                      <a:pt x="258" y="142"/>
                    </a:moveTo>
                    <a:cubicBezTo>
                      <a:pt x="273" y="151"/>
                      <a:pt x="284" y="170"/>
                      <a:pt x="284" y="187"/>
                    </a:cubicBezTo>
                    <a:cubicBezTo>
                      <a:pt x="284" y="203"/>
                      <a:pt x="272" y="210"/>
                      <a:pt x="258" y="201"/>
                    </a:cubicBezTo>
                    <a:cubicBezTo>
                      <a:pt x="25" y="67"/>
                      <a:pt x="25" y="67"/>
                      <a:pt x="25" y="67"/>
                    </a:cubicBezTo>
                    <a:cubicBezTo>
                      <a:pt x="11" y="59"/>
                      <a:pt x="0" y="39"/>
                      <a:pt x="0" y="23"/>
                    </a:cubicBezTo>
                    <a:cubicBezTo>
                      <a:pt x="0" y="6"/>
                      <a:pt x="11" y="0"/>
                      <a:pt x="25" y="8"/>
                    </a:cubicBezTo>
                    <a:lnTo>
                      <a:pt x="258" y="142"/>
                    </a:ln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0" name="Google Shape;60;p2"/>
              <p:cNvSpPr/>
              <p:nvPr/>
            </p:nvSpPr>
            <p:spPr>
              <a:xfrm>
                <a:off x="7786688" y="4022726"/>
                <a:ext cx="623888" cy="460375"/>
              </a:xfrm>
              <a:custGeom>
                <a:rect b="b" l="l" r="r" t="t"/>
                <a:pathLst>
                  <a:path extrusionOk="0" h="146" w="198">
                    <a:moveTo>
                      <a:pt x="180" y="100"/>
                    </a:moveTo>
                    <a:cubicBezTo>
                      <a:pt x="190" y="105"/>
                      <a:pt x="198" y="119"/>
                      <a:pt x="198" y="130"/>
                    </a:cubicBezTo>
                    <a:cubicBezTo>
                      <a:pt x="197" y="142"/>
                      <a:pt x="189" y="146"/>
                      <a:pt x="180" y="141"/>
                    </a:cubicBezTo>
                    <a:cubicBezTo>
                      <a:pt x="18" y="47"/>
                      <a:pt x="18" y="47"/>
                      <a:pt x="18" y="47"/>
                    </a:cubicBezTo>
                    <a:cubicBezTo>
                      <a:pt x="8" y="41"/>
                      <a:pt x="0" y="28"/>
                      <a:pt x="0" y="16"/>
                    </a:cubicBezTo>
                    <a:cubicBezTo>
                      <a:pt x="0" y="5"/>
                      <a:pt x="8" y="0"/>
                      <a:pt x="18" y="6"/>
                    </a:cubicBezTo>
                    <a:lnTo>
                      <a:pt x="180" y="100"/>
                    </a:ln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1" name="Google Shape;61;p2"/>
              <p:cNvSpPr/>
              <p:nvPr/>
            </p:nvSpPr>
            <p:spPr>
              <a:xfrm>
                <a:off x="3730625" y="3571876"/>
                <a:ext cx="1119188" cy="649288"/>
              </a:xfrm>
              <a:custGeom>
                <a:rect b="b" l="l" r="r" t="t"/>
                <a:pathLst>
                  <a:path extrusionOk="0" h="206" w="355">
                    <a:moveTo>
                      <a:pt x="349" y="74"/>
                    </a:moveTo>
                    <a:cubicBezTo>
                      <a:pt x="355" y="78"/>
                      <a:pt x="355" y="83"/>
                      <a:pt x="349" y="87"/>
                    </a:cubicBezTo>
                    <a:cubicBezTo>
                      <a:pt x="150" y="202"/>
                      <a:pt x="150" y="202"/>
                      <a:pt x="150" y="202"/>
                    </a:cubicBezTo>
                    <a:cubicBezTo>
                      <a:pt x="144" y="206"/>
                      <a:pt x="135" y="206"/>
                      <a:pt x="129" y="202"/>
                    </a:cubicBezTo>
                    <a:cubicBezTo>
                      <a:pt x="6" y="132"/>
                      <a:pt x="6" y="132"/>
                      <a:pt x="6" y="132"/>
                    </a:cubicBezTo>
                    <a:cubicBezTo>
                      <a:pt x="0" y="128"/>
                      <a:pt x="0" y="122"/>
                      <a:pt x="6" y="119"/>
                    </a:cubicBezTo>
                    <a:cubicBezTo>
                      <a:pt x="205" y="3"/>
                      <a:pt x="205" y="3"/>
                      <a:pt x="205" y="3"/>
                    </a:cubicBezTo>
                    <a:cubicBezTo>
                      <a:pt x="211" y="0"/>
                      <a:pt x="221" y="0"/>
                      <a:pt x="227" y="3"/>
                    </a:cubicBezTo>
                    <a:lnTo>
                      <a:pt x="349" y="74"/>
                    </a:lnTo>
                    <a:close/>
                  </a:path>
                </a:pathLst>
              </a:custGeom>
              <a:gradFill>
                <a:gsLst>
                  <a:gs pos="0">
                    <a:srgbClr val="A4F5FF"/>
                  </a:gs>
                  <a:gs pos="100000">
                    <a:srgbClr val="E3FCFF"/>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2" name="Google Shape;62;p2"/>
              <p:cNvSpPr/>
              <p:nvPr/>
            </p:nvSpPr>
            <p:spPr>
              <a:xfrm>
                <a:off x="4491038" y="4892676"/>
                <a:ext cx="211138" cy="68263"/>
              </a:xfrm>
              <a:custGeom>
                <a:rect b="b" l="l" r="r" t="t"/>
                <a:pathLst>
                  <a:path extrusionOk="0" h="22" w="67">
                    <a:moveTo>
                      <a:pt x="47" y="2"/>
                    </a:moveTo>
                    <a:cubicBezTo>
                      <a:pt x="47" y="2"/>
                      <a:pt x="21" y="8"/>
                      <a:pt x="10" y="8"/>
                    </a:cubicBezTo>
                    <a:cubicBezTo>
                      <a:pt x="0" y="8"/>
                      <a:pt x="10" y="19"/>
                      <a:pt x="27" y="20"/>
                    </a:cubicBezTo>
                    <a:cubicBezTo>
                      <a:pt x="45" y="21"/>
                      <a:pt x="61" y="22"/>
                      <a:pt x="64" y="18"/>
                    </a:cubicBezTo>
                    <a:cubicBezTo>
                      <a:pt x="67" y="13"/>
                      <a:pt x="63" y="0"/>
                      <a:pt x="63" y="0"/>
                    </a:cubicBezTo>
                    <a:lnTo>
                      <a:pt x="47" y="2"/>
                    </a:lnTo>
                    <a:close/>
                  </a:path>
                </a:pathLst>
              </a:custGeom>
              <a:solidFill>
                <a:srgbClr val="5155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3" name="Google Shape;63;p2"/>
              <p:cNvSpPr/>
              <p:nvPr/>
            </p:nvSpPr>
            <p:spPr>
              <a:xfrm>
                <a:off x="4721225" y="4816476"/>
                <a:ext cx="214313" cy="69850"/>
              </a:xfrm>
              <a:custGeom>
                <a:rect b="b" l="l" r="r" t="t"/>
                <a:pathLst>
                  <a:path extrusionOk="0" h="22" w="68">
                    <a:moveTo>
                      <a:pt x="47" y="2"/>
                    </a:moveTo>
                    <a:cubicBezTo>
                      <a:pt x="47" y="2"/>
                      <a:pt x="21" y="8"/>
                      <a:pt x="10" y="8"/>
                    </a:cubicBezTo>
                    <a:cubicBezTo>
                      <a:pt x="0" y="8"/>
                      <a:pt x="10" y="19"/>
                      <a:pt x="28" y="20"/>
                    </a:cubicBezTo>
                    <a:cubicBezTo>
                      <a:pt x="45" y="21"/>
                      <a:pt x="61" y="22"/>
                      <a:pt x="64" y="18"/>
                    </a:cubicBezTo>
                    <a:cubicBezTo>
                      <a:pt x="68" y="13"/>
                      <a:pt x="63" y="0"/>
                      <a:pt x="63" y="0"/>
                    </a:cubicBezTo>
                    <a:lnTo>
                      <a:pt x="47" y="2"/>
                    </a:lnTo>
                    <a:close/>
                  </a:path>
                </a:pathLst>
              </a:custGeom>
              <a:solidFill>
                <a:srgbClr val="5155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4" name="Google Shape;64;p2"/>
              <p:cNvSpPr/>
              <p:nvPr/>
            </p:nvSpPr>
            <p:spPr>
              <a:xfrm>
                <a:off x="4718050" y="3927476"/>
                <a:ext cx="204788" cy="930275"/>
              </a:xfrm>
              <a:custGeom>
                <a:rect b="b" l="l" r="r" t="t"/>
                <a:pathLst>
                  <a:path extrusionOk="0" h="295" w="65">
                    <a:moveTo>
                      <a:pt x="54" y="0"/>
                    </a:moveTo>
                    <a:cubicBezTo>
                      <a:pt x="54" y="0"/>
                      <a:pt x="63" y="261"/>
                      <a:pt x="65" y="289"/>
                    </a:cubicBezTo>
                    <a:cubicBezTo>
                      <a:pt x="65" y="289"/>
                      <a:pt x="57" y="295"/>
                      <a:pt x="48" y="292"/>
                    </a:cubicBezTo>
                    <a:cubicBezTo>
                      <a:pt x="48" y="292"/>
                      <a:pt x="17" y="120"/>
                      <a:pt x="13" y="76"/>
                    </a:cubicBezTo>
                    <a:cubicBezTo>
                      <a:pt x="8" y="32"/>
                      <a:pt x="0" y="16"/>
                      <a:pt x="0" y="16"/>
                    </a:cubicBezTo>
                    <a:lnTo>
                      <a:pt x="5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5" name="Google Shape;65;p2"/>
              <p:cNvSpPr/>
              <p:nvPr/>
            </p:nvSpPr>
            <p:spPr>
              <a:xfrm>
                <a:off x="4551363" y="3856038"/>
                <a:ext cx="220663" cy="1071563"/>
              </a:xfrm>
              <a:custGeom>
                <a:rect b="b" l="l" r="r" t="t"/>
                <a:pathLst>
                  <a:path extrusionOk="0" h="340" w="70">
                    <a:moveTo>
                      <a:pt x="9" y="38"/>
                    </a:moveTo>
                    <a:cubicBezTo>
                      <a:pt x="9" y="38"/>
                      <a:pt x="0" y="189"/>
                      <a:pt x="27" y="335"/>
                    </a:cubicBezTo>
                    <a:cubicBezTo>
                      <a:pt x="27" y="335"/>
                      <a:pt x="37" y="340"/>
                      <a:pt x="44" y="329"/>
                    </a:cubicBezTo>
                    <a:cubicBezTo>
                      <a:pt x="44" y="329"/>
                      <a:pt x="61" y="73"/>
                      <a:pt x="66" y="36"/>
                    </a:cubicBezTo>
                    <a:cubicBezTo>
                      <a:pt x="70" y="0"/>
                      <a:pt x="21" y="30"/>
                      <a:pt x="9" y="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6" name="Google Shape;66;p2"/>
              <p:cNvSpPr/>
              <p:nvPr/>
            </p:nvSpPr>
            <p:spPr>
              <a:xfrm>
                <a:off x="4670425" y="3956051"/>
                <a:ext cx="173038" cy="384175"/>
              </a:xfrm>
              <a:custGeom>
                <a:rect b="b" l="l" r="r" t="t"/>
                <a:pathLst>
                  <a:path extrusionOk="0" h="122" w="55">
                    <a:moveTo>
                      <a:pt x="12" y="122"/>
                    </a:moveTo>
                    <a:cubicBezTo>
                      <a:pt x="12" y="122"/>
                      <a:pt x="28" y="79"/>
                      <a:pt x="41" y="56"/>
                    </a:cubicBezTo>
                    <a:cubicBezTo>
                      <a:pt x="55" y="33"/>
                      <a:pt x="52" y="0"/>
                      <a:pt x="52" y="0"/>
                    </a:cubicBezTo>
                    <a:cubicBezTo>
                      <a:pt x="0" y="4"/>
                      <a:pt x="0" y="4"/>
                      <a:pt x="0" y="4"/>
                    </a:cubicBezTo>
                    <a:lnTo>
                      <a:pt x="12" y="1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7" name="Google Shape;67;p2"/>
              <p:cNvSpPr/>
              <p:nvPr/>
            </p:nvSpPr>
            <p:spPr>
              <a:xfrm>
                <a:off x="4213225" y="3357563"/>
                <a:ext cx="331788" cy="204788"/>
              </a:xfrm>
              <a:custGeom>
                <a:rect b="b" l="l" r="r" t="t"/>
                <a:pathLst>
                  <a:path extrusionOk="0" h="65" w="105">
                    <a:moveTo>
                      <a:pt x="105" y="47"/>
                    </a:moveTo>
                    <a:cubicBezTo>
                      <a:pt x="59" y="25"/>
                      <a:pt x="59" y="25"/>
                      <a:pt x="59" y="25"/>
                    </a:cubicBezTo>
                    <a:cubicBezTo>
                      <a:pt x="59" y="25"/>
                      <a:pt x="45" y="11"/>
                      <a:pt x="42" y="8"/>
                    </a:cubicBezTo>
                    <a:cubicBezTo>
                      <a:pt x="39" y="5"/>
                      <a:pt x="16" y="0"/>
                      <a:pt x="12" y="1"/>
                    </a:cubicBezTo>
                    <a:cubicBezTo>
                      <a:pt x="8" y="1"/>
                      <a:pt x="0" y="7"/>
                      <a:pt x="2" y="9"/>
                    </a:cubicBezTo>
                    <a:cubicBezTo>
                      <a:pt x="4" y="10"/>
                      <a:pt x="24" y="21"/>
                      <a:pt x="24" y="25"/>
                    </a:cubicBezTo>
                    <a:cubicBezTo>
                      <a:pt x="25" y="29"/>
                      <a:pt x="17" y="34"/>
                      <a:pt x="20" y="37"/>
                    </a:cubicBezTo>
                    <a:cubicBezTo>
                      <a:pt x="23" y="40"/>
                      <a:pt x="29" y="34"/>
                      <a:pt x="33" y="34"/>
                    </a:cubicBezTo>
                    <a:cubicBezTo>
                      <a:pt x="37" y="34"/>
                      <a:pt x="49" y="40"/>
                      <a:pt x="49" y="40"/>
                    </a:cubicBezTo>
                    <a:cubicBezTo>
                      <a:pt x="93" y="65"/>
                      <a:pt x="93" y="65"/>
                      <a:pt x="93" y="65"/>
                    </a:cubicBezTo>
                    <a:lnTo>
                      <a:pt x="105" y="47"/>
                    </a:ln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8" name="Google Shape;68;p2"/>
              <p:cNvSpPr/>
              <p:nvPr/>
            </p:nvSpPr>
            <p:spPr>
              <a:xfrm>
                <a:off x="4437063" y="3335338"/>
                <a:ext cx="479425" cy="306388"/>
              </a:xfrm>
              <a:custGeom>
                <a:rect b="b" l="l" r="r" t="t"/>
                <a:pathLst>
                  <a:path extrusionOk="0" h="97" w="152">
                    <a:moveTo>
                      <a:pt x="130" y="10"/>
                    </a:moveTo>
                    <a:cubicBezTo>
                      <a:pt x="130" y="10"/>
                      <a:pt x="122" y="0"/>
                      <a:pt x="108" y="18"/>
                    </a:cubicBezTo>
                    <a:cubicBezTo>
                      <a:pt x="94" y="35"/>
                      <a:pt x="83" y="61"/>
                      <a:pt x="64" y="59"/>
                    </a:cubicBezTo>
                    <a:cubicBezTo>
                      <a:pt x="45" y="57"/>
                      <a:pt x="14" y="42"/>
                      <a:pt x="14" y="42"/>
                    </a:cubicBezTo>
                    <a:cubicBezTo>
                      <a:pt x="14" y="42"/>
                      <a:pt x="0" y="51"/>
                      <a:pt x="2" y="64"/>
                    </a:cubicBezTo>
                    <a:cubicBezTo>
                      <a:pt x="2" y="64"/>
                      <a:pt x="46" y="97"/>
                      <a:pt x="76" y="96"/>
                    </a:cubicBezTo>
                    <a:cubicBezTo>
                      <a:pt x="106" y="94"/>
                      <a:pt x="138" y="64"/>
                      <a:pt x="145" y="42"/>
                    </a:cubicBezTo>
                    <a:cubicBezTo>
                      <a:pt x="152" y="21"/>
                      <a:pt x="130" y="10"/>
                      <a:pt x="130" y="10"/>
                    </a:cubicBezTo>
                    <a:close/>
                  </a:path>
                </a:pathLst>
              </a:custGeom>
              <a:solidFill>
                <a:srgbClr val="FF3D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9" name="Google Shape;69;p2"/>
              <p:cNvSpPr/>
              <p:nvPr/>
            </p:nvSpPr>
            <p:spPr>
              <a:xfrm>
                <a:off x="4529138" y="3338513"/>
                <a:ext cx="390525" cy="700088"/>
              </a:xfrm>
              <a:custGeom>
                <a:rect b="b" l="l" r="r" t="t"/>
                <a:pathLst>
                  <a:path extrusionOk="0" h="222" w="124">
                    <a:moveTo>
                      <a:pt x="9" y="202"/>
                    </a:moveTo>
                    <a:cubicBezTo>
                      <a:pt x="12" y="215"/>
                      <a:pt x="51" y="222"/>
                      <a:pt x="74" y="218"/>
                    </a:cubicBezTo>
                    <a:cubicBezTo>
                      <a:pt x="97" y="215"/>
                      <a:pt x="121" y="204"/>
                      <a:pt x="120" y="177"/>
                    </a:cubicBezTo>
                    <a:cubicBezTo>
                      <a:pt x="120" y="177"/>
                      <a:pt x="124" y="72"/>
                      <a:pt x="124" y="51"/>
                    </a:cubicBezTo>
                    <a:cubicBezTo>
                      <a:pt x="124" y="30"/>
                      <a:pt x="111" y="15"/>
                      <a:pt x="111" y="15"/>
                    </a:cubicBezTo>
                    <a:cubicBezTo>
                      <a:pt x="111" y="15"/>
                      <a:pt x="98" y="0"/>
                      <a:pt x="58" y="8"/>
                    </a:cubicBezTo>
                    <a:cubicBezTo>
                      <a:pt x="58" y="8"/>
                      <a:pt x="25" y="15"/>
                      <a:pt x="10" y="40"/>
                    </a:cubicBezTo>
                    <a:cubicBezTo>
                      <a:pt x="10" y="40"/>
                      <a:pt x="0" y="66"/>
                      <a:pt x="3" y="121"/>
                    </a:cubicBezTo>
                    <a:cubicBezTo>
                      <a:pt x="7" y="177"/>
                      <a:pt x="9" y="202"/>
                      <a:pt x="9" y="202"/>
                    </a:cubicBezTo>
                    <a:close/>
                  </a:path>
                </a:pathLst>
              </a:custGeom>
              <a:solidFill>
                <a:srgbClr val="FF3D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0" name="Google Shape;70;p2"/>
              <p:cNvSpPr/>
              <p:nvPr/>
            </p:nvSpPr>
            <p:spPr>
              <a:xfrm>
                <a:off x="4657725" y="3260726"/>
                <a:ext cx="155575" cy="169863"/>
              </a:xfrm>
              <a:custGeom>
                <a:rect b="b" l="l" r="r" t="t"/>
                <a:pathLst>
                  <a:path extrusionOk="0" h="54" w="49">
                    <a:moveTo>
                      <a:pt x="48" y="4"/>
                    </a:moveTo>
                    <a:cubicBezTo>
                      <a:pt x="48" y="4"/>
                      <a:pt x="45" y="24"/>
                      <a:pt x="48" y="33"/>
                    </a:cubicBezTo>
                    <a:cubicBezTo>
                      <a:pt x="49" y="38"/>
                      <a:pt x="29" y="54"/>
                      <a:pt x="11" y="50"/>
                    </a:cubicBezTo>
                    <a:cubicBezTo>
                      <a:pt x="0" y="47"/>
                      <a:pt x="1" y="42"/>
                      <a:pt x="1" y="42"/>
                    </a:cubicBezTo>
                    <a:cubicBezTo>
                      <a:pt x="1" y="42"/>
                      <a:pt x="10" y="28"/>
                      <a:pt x="9" y="14"/>
                    </a:cubicBezTo>
                    <a:cubicBezTo>
                      <a:pt x="7" y="0"/>
                      <a:pt x="36" y="1"/>
                      <a:pt x="48" y="4"/>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1" name="Google Shape;71;p2"/>
              <p:cNvSpPr/>
              <p:nvPr/>
            </p:nvSpPr>
            <p:spPr>
              <a:xfrm>
                <a:off x="4597400" y="2995613"/>
                <a:ext cx="300038" cy="300038"/>
              </a:xfrm>
              <a:prstGeom prst="ellipse">
                <a:avLst/>
              </a:pr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2" name="Google Shape;72;p2"/>
              <p:cNvSpPr/>
              <p:nvPr/>
            </p:nvSpPr>
            <p:spPr>
              <a:xfrm>
                <a:off x="4594225" y="3113088"/>
                <a:ext cx="277813" cy="250825"/>
              </a:xfrm>
              <a:custGeom>
                <a:rect b="b" l="l" r="r" t="t"/>
                <a:pathLst>
                  <a:path extrusionOk="0" h="80" w="88">
                    <a:moveTo>
                      <a:pt x="1" y="14"/>
                    </a:moveTo>
                    <a:cubicBezTo>
                      <a:pt x="1" y="14"/>
                      <a:pt x="0" y="61"/>
                      <a:pt x="11" y="71"/>
                    </a:cubicBezTo>
                    <a:cubicBezTo>
                      <a:pt x="21" y="80"/>
                      <a:pt x="37" y="62"/>
                      <a:pt x="62" y="56"/>
                    </a:cubicBezTo>
                    <a:cubicBezTo>
                      <a:pt x="88" y="49"/>
                      <a:pt x="42" y="0"/>
                      <a:pt x="42" y="0"/>
                    </a:cubicBezTo>
                    <a:lnTo>
                      <a:pt x="1" y="14"/>
                    </a:ln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2"/>
              <p:cNvSpPr/>
              <p:nvPr/>
            </p:nvSpPr>
            <p:spPr>
              <a:xfrm>
                <a:off x="4056063" y="3408363"/>
                <a:ext cx="358775" cy="300038"/>
              </a:xfrm>
              <a:custGeom>
                <a:rect b="b" l="l" r="r" t="t"/>
                <a:pathLst>
                  <a:path extrusionOk="0" h="95" w="114">
                    <a:moveTo>
                      <a:pt x="113" y="75"/>
                    </a:moveTo>
                    <a:cubicBezTo>
                      <a:pt x="113" y="75"/>
                      <a:pt x="46" y="46"/>
                      <a:pt x="37" y="41"/>
                    </a:cubicBezTo>
                    <a:cubicBezTo>
                      <a:pt x="28" y="36"/>
                      <a:pt x="22" y="17"/>
                      <a:pt x="18" y="13"/>
                    </a:cubicBezTo>
                    <a:cubicBezTo>
                      <a:pt x="15" y="9"/>
                      <a:pt x="0" y="0"/>
                      <a:pt x="0" y="4"/>
                    </a:cubicBezTo>
                    <a:cubicBezTo>
                      <a:pt x="1" y="8"/>
                      <a:pt x="9" y="16"/>
                      <a:pt x="9" y="16"/>
                    </a:cubicBezTo>
                    <a:cubicBezTo>
                      <a:pt x="9" y="16"/>
                      <a:pt x="3" y="25"/>
                      <a:pt x="2" y="31"/>
                    </a:cubicBezTo>
                    <a:cubicBezTo>
                      <a:pt x="1" y="37"/>
                      <a:pt x="9" y="50"/>
                      <a:pt x="14" y="53"/>
                    </a:cubicBezTo>
                    <a:cubicBezTo>
                      <a:pt x="18" y="56"/>
                      <a:pt x="29" y="58"/>
                      <a:pt x="29" y="58"/>
                    </a:cubicBezTo>
                    <a:cubicBezTo>
                      <a:pt x="29" y="58"/>
                      <a:pt x="83" y="94"/>
                      <a:pt x="92" y="95"/>
                    </a:cubicBezTo>
                    <a:cubicBezTo>
                      <a:pt x="101" y="95"/>
                      <a:pt x="114" y="90"/>
                      <a:pt x="113" y="75"/>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4" name="Google Shape;74;p2"/>
              <p:cNvSpPr/>
              <p:nvPr/>
            </p:nvSpPr>
            <p:spPr>
              <a:xfrm>
                <a:off x="4187825" y="3427413"/>
                <a:ext cx="479425" cy="304800"/>
              </a:xfrm>
              <a:custGeom>
                <a:rect b="b" l="l" r="r" t="t"/>
                <a:pathLst>
                  <a:path extrusionOk="0" h="97" w="152">
                    <a:moveTo>
                      <a:pt x="130" y="9"/>
                    </a:moveTo>
                    <a:cubicBezTo>
                      <a:pt x="130" y="9"/>
                      <a:pt x="122" y="0"/>
                      <a:pt x="108" y="18"/>
                    </a:cubicBezTo>
                    <a:cubicBezTo>
                      <a:pt x="94" y="35"/>
                      <a:pt x="83" y="61"/>
                      <a:pt x="64" y="59"/>
                    </a:cubicBezTo>
                    <a:cubicBezTo>
                      <a:pt x="45" y="56"/>
                      <a:pt x="14" y="41"/>
                      <a:pt x="14" y="41"/>
                    </a:cubicBezTo>
                    <a:cubicBezTo>
                      <a:pt x="14" y="41"/>
                      <a:pt x="0" y="50"/>
                      <a:pt x="2" y="64"/>
                    </a:cubicBezTo>
                    <a:cubicBezTo>
                      <a:pt x="2" y="64"/>
                      <a:pt x="46" y="97"/>
                      <a:pt x="76" y="95"/>
                    </a:cubicBezTo>
                    <a:cubicBezTo>
                      <a:pt x="106" y="94"/>
                      <a:pt x="138" y="63"/>
                      <a:pt x="145" y="42"/>
                    </a:cubicBezTo>
                    <a:cubicBezTo>
                      <a:pt x="152" y="21"/>
                      <a:pt x="130" y="9"/>
                      <a:pt x="130" y="9"/>
                    </a:cubicBezTo>
                    <a:close/>
                  </a:path>
                </a:pathLst>
              </a:custGeom>
              <a:solidFill>
                <a:srgbClr val="FF3D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5" name="Google Shape;75;p2"/>
              <p:cNvSpPr/>
              <p:nvPr/>
            </p:nvSpPr>
            <p:spPr>
              <a:xfrm>
                <a:off x="4587875" y="2973388"/>
                <a:ext cx="334963" cy="352425"/>
              </a:xfrm>
              <a:custGeom>
                <a:rect b="b" l="l" r="r" t="t"/>
                <a:pathLst>
                  <a:path extrusionOk="0" h="112" w="106">
                    <a:moveTo>
                      <a:pt x="22" y="14"/>
                    </a:moveTo>
                    <a:cubicBezTo>
                      <a:pt x="22" y="14"/>
                      <a:pt x="5" y="18"/>
                      <a:pt x="0" y="44"/>
                    </a:cubicBezTo>
                    <a:cubicBezTo>
                      <a:pt x="2" y="55"/>
                      <a:pt x="17" y="46"/>
                      <a:pt x="23" y="61"/>
                    </a:cubicBezTo>
                    <a:cubicBezTo>
                      <a:pt x="29" y="76"/>
                      <a:pt x="33" y="80"/>
                      <a:pt x="33" y="80"/>
                    </a:cubicBezTo>
                    <a:cubicBezTo>
                      <a:pt x="37" y="79"/>
                      <a:pt x="37" y="79"/>
                      <a:pt x="37" y="79"/>
                    </a:cubicBezTo>
                    <a:cubicBezTo>
                      <a:pt x="37" y="79"/>
                      <a:pt x="37" y="67"/>
                      <a:pt x="42" y="67"/>
                    </a:cubicBezTo>
                    <a:cubicBezTo>
                      <a:pt x="47" y="67"/>
                      <a:pt x="49" y="81"/>
                      <a:pt x="46" y="87"/>
                    </a:cubicBezTo>
                    <a:cubicBezTo>
                      <a:pt x="43" y="93"/>
                      <a:pt x="36" y="96"/>
                      <a:pt x="36" y="96"/>
                    </a:cubicBezTo>
                    <a:cubicBezTo>
                      <a:pt x="36" y="96"/>
                      <a:pt x="44" y="109"/>
                      <a:pt x="47" y="110"/>
                    </a:cubicBezTo>
                    <a:cubicBezTo>
                      <a:pt x="51" y="112"/>
                      <a:pt x="64" y="109"/>
                      <a:pt x="70" y="106"/>
                    </a:cubicBezTo>
                    <a:cubicBezTo>
                      <a:pt x="75" y="104"/>
                      <a:pt x="84" y="94"/>
                      <a:pt x="92" y="82"/>
                    </a:cubicBezTo>
                    <a:cubicBezTo>
                      <a:pt x="99" y="70"/>
                      <a:pt x="106" y="49"/>
                      <a:pt x="102" y="35"/>
                    </a:cubicBezTo>
                    <a:cubicBezTo>
                      <a:pt x="97" y="21"/>
                      <a:pt x="87" y="17"/>
                      <a:pt x="87" y="17"/>
                    </a:cubicBezTo>
                    <a:cubicBezTo>
                      <a:pt x="87" y="17"/>
                      <a:pt x="81" y="9"/>
                      <a:pt x="70" y="5"/>
                    </a:cubicBezTo>
                    <a:cubicBezTo>
                      <a:pt x="60" y="2"/>
                      <a:pt x="41" y="0"/>
                      <a:pt x="22" y="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6" name="Google Shape;76;p2"/>
              <p:cNvSpPr/>
              <p:nvPr/>
            </p:nvSpPr>
            <p:spPr>
              <a:xfrm>
                <a:off x="4594225" y="2944813"/>
                <a:ext cx="542925" cy="822325"/>
              </a:xfrm>
              <a:custGeom>
                <a:rect b="b" l="l" r="r" t="t"/>
                <a:pathLst>
                  <a:path extrusionOk="0" h="261" w="172">
                    <a:moveTo>
                      <a:pt x="16" y="55"/>
                    </a:moveTo>
                    <a:cubicBezTo>
                      <a:pt x="16" y="55"/>
                      <a:pt x="28" y="68"/>
                      <a:pt x="22" y="88"/>
                    </a:cubicBezTo>
                    <a:cubicBezTo>
                      <a:pt x="16" y="107"/>
                      <a:pt x="24" y="107"/>
                      <a:pt x="32" y="132"/>
                    </a:cubicBezTo>
                    <a:cubicBezTo>
                      <a:pt x="40" y="158"/>
                      <a:pt x="17" y="187"/>
                      <a:pt x="39" y="224"/>
                    </a:cubicBezTo>
                    <a:cubicBezTo>
                      <a:pt x="61" y="261"/>
                      <a:pt x="119" y="256"/>
                      <a:pt x="145" y="219"/>
                    </a:cubicBezTo>
                    <a:cubicBezTo>
                      <a:pt x="172" y="183"/>
                      <a:pt x="130" y="156"/>
                      <a:pt x="129" y="123"/>
                    </a:cubicBezTo>
                    <a:cubicBezTo>
                      <a:pt x="128" y="90"/>
                      <a:pt x="155" y="71"/>
                      <a:pt x="125" y="48"/>
                    </a:cubicBezTo>
                    <a:cubicBezTo>
                      <a:pt x="95" y="25"/>
                      <a:pt x="82" y="0"/>
                      <a:pt x="46" y="10"/>
                    </a:cubicBezTo>
                    <a:cubicBezTo>
                      <a:pt x="9" y="20"/>
                      <a:pt x="0" y="39"/>
                      <a:pt x="16" y="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sp>
        <p:nvSpPr>
          <p:cNvPr id="77" name="Google Shape;77;p2"/>
          <p:cNvSpPr txBox="1"/>
          <p:nvPr>
            <p:ph type="ctrTitle"/>
          </p:nvPr>
        </p:nvSpPr>
        <p:spPr>
          <a:xfrm>
            <a:off x="660400" y="1130300"/>
            <a:ext cx="5712586" cy="221711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
          <p:cNvSpPr txBox="1"/>
          <p:nvPr>
            <p:ph idx="1" type="subTitle"/>
          </p:nvPr>
        </p:nvSpPr>
        <p:spPr>
          <a:xfrm>
            <a:off x="660400" y="3636998"/>
            <a:ext cx="4680578" cy="1539219"/>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79" name="Google Shape;79;p2"/>
          <p:cNvSpPr txBox="1"/>
          <p:nvPr>
            <p:ph idx="2" type="body"/>
          </p:nvPr>
        </p:nvSpPr>
        <p:spPr>
          <a:xfrm>
            <a:off x="660400" y="5585460"/>
            <a:ext cx="3657600" cy="274320"/>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200"/>
              <a:buNone/>
              <a:defRPr sz="1200">
                <a:solidFill>
                  <a:schemeClr val="lt1"/>
                </a:solidFill>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2"/>
          <p:cNvSpPr txBox="1"/>
          <p:nvPr>
            <p:ph idx="3" type="body"/>
          </p:nvPr>
        </p:nvSpPr>
        <p:spPr>
          <a:xfrm>
            <a:off x="660400" y="5859780"/>
            <a:ext cx="3657600" cy="274320"/>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200"/>
              <a:buNone/>
              <a:defRPr sz="1200">
                <a:solidFill>
                  <a:schemeClr val="lt1"/>
                </a:solidFill>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81" name="Shape 81"/>
        <p:cNvGrpSpPr/>
        <p:nvPr/>
      </p:nvGrpSpPr>
      <p:grpSpPr>
        <a:xfrm>
          <a:off x="0" y="0"/>
          <a:ext cx="0" cy="0"/>
          <a:chOff x="0" y="0"/>
          <a:chExt cx="0" cy="0"/>
        </a:xfrm>
      </p:grpSpPr>
      <p:sp>
        <p:nvSpPr>
          <p:cNvPr id="82" name="Google Shape;82;p3"/>
          <p:cNvSpPr txBox="1"/>
          <p:nvPr>
            <p:ph type="title"/>
          </p:nvPr>
        </p:nvSpPr>
        <p:spPr>
          <a:xfrm>
            <a:off x="660400" y="1500187"/>
            <a:ext cx="2836562" cy="915667"/>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
          <p:cNvSpPr txBox="1"/>
          <p:nvPr>
            <p:ph idx="1" type="body"/>
          </p:nvPr>
        </p:nvSpPr>
        <p:spPr>
          <a:xfrm>
            <a:off x="3745078" y="1500188"/>
            <a:ext cx="7773821" cy="463391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lt1"/>
              </a:buClr>
              <a:buSzPts val="1800"/>
              <a:buFont typeface="Arial"/>
              <a:buAutoNum type="arabicPeriod"/>
              <a:defRPr/>
            </a:lvl1pPr>
            <a:lvl2pPr indent="-330200" lvl="1" marL="914400" algn="l">
              <a:lnSpc>
                <a:spcPct val="100000"/>
              </a:lnSpc>
              <a:spcBef>
                <a:spcPts val="500"/>
              </a:spcBef>
              <a:spcAft>
                <a:spcPts val="0"/>
              </a:spcAft>
              <a:buClr>
                <a:schemeClr val="lt1"/>
              </a:buClr>
              <a:buSzPts val="1600"/>
              <a:buFont typeface="Microsoft Yahei"/>
              <a:buAutoNum type="arabicPeriod"/>
              <a:defRPr/>
            </a:lvl2pPr>
            <a:lvl3pPr indent="-317500" lvl="2" marL="1371600" algn="l">
              <a:lnSpc>
                <a:spcPct val="100000"/>
              </a:lnSpc>
              <a:spcBef>
                <a:spcPts val="500"/>
              </a:spcBef>
              <a:spcAft>
                <a:spcPts val="0"/>
              </a:spcAft>
              <a:buClr>
                <a:schemeClr val="lt1"/>
              </a:buClr>
              <a:buSzPts val="1400"/>
              <a:buFont typeface="Arial"/>
              <a:buAutoNum type="alphaLcParenR"/>
              <a:defRPr/>
            </a:lvl3pPr>
            <a:lvl4pPr indent="-304800" lvl="3" marL="1828800" algn="l">
              <a:lnSpc>
                <a:spcPct val="100000"/>
              </a:lnSpc>
              <a:spcBef>
                <a:spcPts val="500"/>
              </a:spcBef>
              <a:spcAft>
                <a:spcPts val="0"/>
              </a:spcAft>
              <a:buClr>
                <a:schemeClr val="lt1"/>
              </a:buClr>
              <a:buSzPts val="1200"/>
              <a:buChar char="•"/>
              <a:defRPr/>
            </a:lvl4pPr>
            <a:lvl5pPr indent="-304800" lvl="4" marL="2286000" algn="l">
              <a:lnSpc>
                <a:spcPct val="100000"/>
              </a:lnSpc>
              <a:spcBef>
                <a:spcPts val="500"/>
              </a:spcBef>
              <a:spcAft>
                <a:spcPts val="0"/>
              </a:spcAft>
              <a:buClr>
                <a:schemeClr val="lt1"/>
              </a:buClr>
              <a:buSzPts val="12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4" name="Google Shape;84;p3"/>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
          <p:cNvSpPr txBox="1"/>
          <p:nvPr>
            <p:ph idx="11" type="ftr"/>
          </p:nvPr>
        </p:nvSpPr>
        <p:spPr>
          <a:xfrm>
            <a:off x="660399" y="6409690"/>
            <a:ext cx="3657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
          <p:cNvSpPr txBox="1"/>
          <p:nvPr>
            <p:ph idx="12" type="sldNum"/>
          </p:nvPr>
        </p:nvSpPr>
        <p:spPr>
          <a:xfrm>
            <a:off x="7861300" y="6409690"/>
            <a:ext cx="3657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3"/>
          <p:cNvCxnSpPr/>
          <p:nvPr/>
        </p:nvCxnSpPr>
        <p:spPr>
          <a:xfrm>
            <a:off x="3621019" y="1500188"/>
            <a:ext cx="0" cy="4633913"/>
          </a:xfrm>
          <a:prstGeom prst="straightConnector1">
            <a:avLst/>
          </a:prstGeom>
          <a:solidFill>
            <a:srgbClr val="FFCC00"/>
          </a:solidFill>
          <a:ln cap="flat" cmpd="sng" w="9525">
            <a:solidFill>
              <a:srgbClr val="F6F6F6"/>
            </a:solidFill>
            <a:prstDash val="solid"/>
            <a:round/>
            <a:headEnd len="sm" w="sm" type="none"/>
            <a:tailEnd len="sm" w="sm" type="none"/>
          </a:ln>
        </p:spPr>
      </p:cxnSp>
      <p:sp>
        <p:nvSpPr>
          <p:cNvPr id="88" name="Google Shape;88;p3"/>
          <p:cNvSpPr/>
          <p:nvPr/>
        </p:nvSpPr>
        <p:spPr>
          <a:xfrm>
            <a:off x="2626456" y="5219207"/>
            <a:ext cx="870506" cy="915667"/>
          </a:xfrm>
          <a:custGeom>
            <a:rect b="b" l="l" r="r" t="t"/>
            <a:pathLst>
              <a:path extrusionOk="0" h="5401" w="5127">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rgbClr val="57627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9" name="Shape 89"/>
        <p:cNvGrpSpPr/>
        <p:nvPr/>
      </p:nvGrpSpPr>
      <p:grpSpPr>
        <a:xfrm>
          <a:off x="0" y="0"/>
          <a:ext cx="0" cy="0"/>
          <a:chOff x="0" y="0"/>
          <a:chExt cx="0" cy="0"/>
        </a:xfrm>
      </p:grpSpPr>
      <p:grpSp>
        <p:nvGrpSpPr>
          <p:cNvPr id="90" name="Google Shape;90;p4"/>
          <p:cNvGrpSpPr/>
          <p:nvPr/>
        </p:nvGrpSpPr>
        <p:grpSpPr>
          <a:xfrm flipH="1">
            <a:off x="0" y="0"/>
            <a:ext cx="9130968" cy="6858000"/>
            <a:chOff x="3061033" y="0"/>
            <a:chExt cx="9130968" cy="6858000"/>
          </a:xfrm>
        </p:grpSpPr>
        <p:sp>
          <p:nvSpPr>
            <p:cNvPr id="91" name="Google Shape;91;p4"/>
            <p:cNvSpPr/>
            <p:nvPr/>
          </p:nvSpPr>
          <p:spPr>
            <a:xfrm>
              <a:off x="7195722" y="0"/>
              <a:ext cx="4977229" cy="6858000"/>
            </a:xfrm>
            <a:prstGeom prst="rect">
              <a:avLst/>
            </a:prstGeom>
            <a:solidFill>
              <a:schemeClr val="accent1">
                <a:alpha val="5294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4"/>
            <p:cNvSpPr/>
            <p:nvPr/>
          </p:nvSpPr>
          <p:spPr>
            <a:xfrm>
              <a:off x="3061033" y="4136866"/>
              <a:ext cx="9130968" cy="2721134"/>
            </a:xfrm>
            <a:prstGeom prst="triangle">
              <a:avLst>
                <a:gd fmla="val 45511"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93" name="Google Shape;93;p4" title="iSlide™ 版权声明  COPYRIGHT NOTICE"/>
            <p:cNvGrpSpPr/>
            <p:nvPr/>
          </p:nvGrpSpPr>
          <p:grpSpPr>
            <a:xfrm>
              <a:off x="6095999" y="1570146"/>
              <a:ext cx="5452921" cy="4480879"/>
              <a:chOff x="3724275" y="1389063"/>
              <a:chExt cx="4746625" cy="3900488"/>
            </a:xfrm>
          </p:grpSpPr>
          <p:sp>
            <p:nvSpPr>
              <p:cNvPr id="94" name="Google Shape;94;p4"/>
              <p:cNvSpPr/>
              <p:nvPr/>
            </p:nvSpPr>
            <p:spPr>
              <a:xfrm>
                <a:off x="7169150" y="4592638"/>
                <a:ext cx="371475" cy="277813"/>
              </a:xfrm>
              <a:custGeom>
                <a:rect b="b" l="l" r="r" t="t"/>
                <a:pathLst>
                  <a:path extrusionOk="0" h="88" w="118">
                    <a:moveTo>
                      <a:pt x="108" y="60"/>
                    </a:moveTo>
                    <a:cubicBezTo>
                      <a:pt x="114" y="63"/>
                      <a:pt x="118" y="72"/>
                      <a:pt x="118" y="78"/>
                    </a:cubicBezTo>
                    <a:cubicBezTo>
                      <a:pt x="118" y="85"/>
                      <a:pt x="114" y="88"/>
                      <a:pt x="108" y="84"/>
                    </a:cubicBezTo>
                    <a:cubicBezTo>
                      <a:pt x="11" y="28"/>
                      <a:pt x="11" y="28"/>
                      <a:pt x="11" y="28"/>
                    </a:cubicBezTo>
                    <a:cubicBezTo>
                      <a:pt x="5" y="25"/>
                      <a:pt x="0" y="17"/>
                      <a:pt x="0" y="10"/>
                    </a:cubicBezTo>
                    <a:cubicBezTo>
                      <a:pt x="0" y="3"/>
                      <a:pt x="5" y="0"/>
                      <a:pt x="11" y="4"/>
                    </a:cubicBezTo>
                    <a:lnTo>
                      <a:pt x="108" y="60"/>
                    </a:ln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p4"/>
              <p:cNvSpPr/>
              <p:nvPr/>
            </p:nvSpPr>
            <p:spPr>
              <a:xfrm>
                <a:off x="3724275" y="2525713"/>
                <a:ext cx="646113" cy="1339850"/>
              </a:xfrm>
              <a:custGeom>
                <a:rect b="b" l="l" r="r" t="t"/>
                <a:pathLst>
                  <a:path extrusionOk="0" h="425" w="205">
                    <a:moveTo>
                      <a:pt x="12" y="104"/>
                    </a:moveTo>
                    <a:cubicBezTo>
                      <a:pt x="5" y="108"/>
                      <a:pt x="0" y="117"/>
                      <a:pt x="0" y="124"/>
                    </a:cubicBezTo>
                    <a:cubicBezTo>
                      <a:pt x="1" y="400"/>
                      <a:pt x="1" y="400"/>
                      <a:pt x="1" y="400"/>
                    </a:cubicBezTo>
                    <a:cubicBezTo>
                      <a:pt x="1" y="418"/>
                      <a:pt x="13" y="425"/>
                      <a:pt x="28" y="416"/>
                    </a:cubicBezTo>
                    <a:cubicBezTo>
                      <a:pt x="193" y="321"/>
                      <a:pt x="193" y="321"/>
                      <a:pt x="193" y="321"/>
                    </a:cubicBezTo>
                    <a:cubicBezTo>
                      <a:pt x="199" y="318"/>
                      <a:pt x="205" y="308"/>
                      <a:pt x="205" y="301"/>
                    </a:cubicBezTo>
                    <a:cubicBezTo>
                      <a:pt x="204" y="25"/>
                      <a:pt x="204" y="25"/>
                      <a:pt x="204" y="25"/>
                    </a:cubicBezTo>
                    <a:cubicBezTo>
                      <a:pt x="204" y="7"/>
                      <a:pt x="191" y="0"/>
                      <a:pt x="176" y="9"/>
                    </a:cubicBezTo>
                    <a:lnTo>
                      <a:pt x="12" y="104"/>
                    </a:lnTo>
                    <a:close/>
                  </a:path>
                </a:pathLst>
              </a:custGeom>
              <a:solidFill>
                <a:srgbClr val="1AE5FF">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 name="Google Shape;96;p4"/>
              <p:cNvSpPr/>
              <p:nvPr/>
            </p:nvSpPr>
            <p:spPr>
              <a:xfrm>
                <a:off x="3829050" y="2919413"/>
                <a:ext cx="444500" cy="325438"/>
              </a:xfrm>
              <a:custGeom>
                <a:rect b="b" l="l" r="r" t="t"/>
                <a:pathLst>
                  <a:path extrusionOk="0" h="103" w="141">
                    <a:moveTo>
                      <a:pt x="4" y="79"/>
                    </a:moveTo>
                    <a:cubicBezTo>
                      <a:pt x="2" y="80"/>
                      <a:pt x="0" y="83"/>
                      <a:pt x="0" y="85"/>
                    </a:cubicBezTo>
                    <a:cubicBezTo>
                      <a:pt x="0" y="100"/>
                      <a:pt x="0" y="100"/>
                      <a:pt x="0" y="100"/>
                    </a:cubicBezTo>
                    <a:cubicBezTo>
                      <a:pt x="0" y="102"/>
                      <a:pt x="2" y="103"/>
                      <a:pt x="4" y="102"/>
                    </a:cubicBezTo>
                    <a:cubicBezTo>
                      <a:pt x="138" y="24"/>
                      <a:pt x="138" y="24"/>
                      <a:pt x="138" y="24"/>
                    </a:cubicBezTo>
                    <a:cubicBezTo>
                      <a:pt x="140" y="23"/>
                      <a:pt x="141" y="20"/>
                      <a:pt x="141" y="18"/>
                    </a:cubicBezTo>
                    <a:cubicBezTo>
                      <a:pt x="141" y="3"/>
                      <a:pt x="141" y="3"/>
                      <a:pt x="141" y="3"/>
                    </a:cubicBezTo>
                    <a:cubicBezTo>
                      <a:pt x="141" y="1"/>
                      <a:pt x="140" y="0"/>
                      <a:pt x="138" y="1"/>
                    </a:cubicBezTo>
                    <a:lnTo>
                      <a:pt x="4" y="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7" name="Google Shape;97;p4"/>
              <p:cNvSpPr/>
              <p:nvPr/>
            </p:nvSpPr>
            <p:spPr>
              <a:xfrm>
                <a:off x="3829050" y="3021013"/>
                <a:ext cx="447675" cy="323850"/>
              </a:xfrm>
              <a:custGeom>
                <a:rect b="b" l="l" r="r" t="t"/>
                <a:pathLst>
                  <a:path extrusionOk="0" h="103" w="142">
                    <a:moveTo>
                      <a:pt x="4" y="79"/>
                    </a:moveTo>
                    <a:cubicBezTo>
                      <a:pt x="2" y="80"/>
                      <a:pt x="0" y="83"/>
                      <a:pt x="0" y="85"/>
                    </a:cubicBezTo>
                    <a:cubicBezTo>
                      <a:pt x="0" y="99"/>
                      <a:pt x="0" y="99"/>
                      <a:pt x="0" y="99"/>
                    </a:cubicBezTo>
                    <a:cubicBezTo>
                      <a:pt x="0" y="102"/>
                      <a:pt x="2" y="103"/>
                      <a:pt x="4" y="101"/>
                    </a:cubicBezTo>
                    <a:cubicBezTo>
                      <a:pt x="138" y="24"/>
                      <a:pt x="138" y="24"/>
                      <a:pt x="138" y="24"/>
                    </a:cubicBezTo>
                    <a:cubicBezTo>
                      <a:pt x="140" y="23"/>
                      <a:pt x="142" y="20"/>
                      <a:pt x="142" y="18"/>
                    </a:cubicBezTo>
                    <a:cubicBezTo>
                      <a:pt x="141" y="3"/>
                      <a:pt x="141" y="3"/>
                      <a:pt x="141" y="3"/>
                    </a:cubicBezTo>
                    <a:cubicBezTo>
                      <a:pt x="141" y="1"/>
                      <a:pt x="140" y="0"/>
                      <a:pt x="138" y="1"/>
                    </a:cubicBezTo>
                    <a:lnTo>
                      <a:pt x="4" y="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4"/>
              <p:cNvSpPr/>
              <p:nvPr/>
            </p:nvSpPr>
            <p:spPr>
              <a:xfrm>
                <a:off x="3979863" y="3257551"/>
                <a:ext cx="188913" cy="166688"/>
              </a:xfrm>
              <a:custGeom>
                <a:rect b="b" l="l" r="r" t="t"/>
                <a:pathLst>
                  <a:path extrusionOk="0" h="53" w="60">
                    <a:moveTo>
                      <a:pt x="8" y="28"/>
                    </a:moveTo>
                    <a:cubicBezTo>
                      <a:pt x="4" y="30"/>
                      <a:pt x="0" y="37"/>
                      <a:pt x="0" y="42"/>
                    </a:cubicBezTo>
                    <a:cubicBezTo>
                      <a:pt x="0" y="45"/>
                      <a:pt x="0" y="45"/>
                      <a:pt x="0" y="45"/>
                    </a:cubicBezTo>
                    <a:cubicBezTo>
                      <a:pt x="0" y="50"/>
                      <a:pt x="4" y="53"/>
                      <a:pt x="8" y="50"/>
                    </a:cubicBezTo>
                    <a:cubicBezTo>
                      <a:pt x="52" y="25"/>
                      <a:pt x="52" y="25"/>
                      <a:pt x="52" y="25"/>
                    </a:cubicBezTo>
                    <a:cubicBezTo>
                      <a:pt x="56" y="22"/>
                      <a:pt x="60" y="16"/>
                      <a:pt x="60" y="11"/>
                    </a:cubicBezTo>
                    <a:cubicBezTo>
                      <a:pt x="60" y="7"/>
                      <a:pt x="60" y="7"/>
                      <a:pt x="60" y="7"/>
                    </a:cubicBezTo>
                    <a:cubicBezTo>
                      <a:pt x="60" y="2"/>
                      <a:pt x="56" y="0"/>
                      <a:pt x="52" y="2"/>
                    </a:cubicBezTo>
                    <a:lnTo>
                      <a:pt x="8" y="28"/>
                    </a:lnTo>
                    <a:close/>
                  </a:path>
                </a:pathLst>
              </a:custGeom>
              <a:solidFill>
                <a:srgbClr val="F6C14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4"/>
              <p:cNvSpPr/>
              <p:nvPr/>
            </p:nvSpPr>
            <p:spPr>
              <a:xfrm>
                <a:off x="5373688" y="1389063"/>
                <a:ext cx="2544763" cy="1436688"/>
              </a:xfrm>
              <a:custGeom>
                <a:rect b="b" l="l" r="r" t="t"/>
                <a:pathLst>
                  <a:path extrusionOk="0" h="456" w="807">
                    <a:moveTo>
                      <a:pt x="57" y="6"/>
                    </a:moveTo>
                    <a:cubicBezTo>
                      <a:pt x="56" y="6"/>
                      <a:pt x="56" y="6"/>
                      <a:pt x="55" y="5"/>
                    </a:cubicBezTo>
                    <a:cubicBezTo>
                      <a:pt x="55" y="5"/>
                      <a:pt x="54" y="5"/>
                      <a:pt x="54" y="4"/>
                    </a:cubicBezTo>
                    <a:cubicBezTo>
                      <a:pt x="53" y="4"/>
                      <a:pt x="53" y="4"/>
                      <a:pt x="52" y="4"/>
                    </a:cubicBezTo>
                    <a:cubicBezTo>
                      <a:pt x="52" y="3"/>
                      <a:pt x="51" y="3"/>
                      <a:pt x="50" y="3"/>
                    </a:cubicBezTo>
                    <a:cubicBezTo>
                      <a:pt x="50" y="3"/>
                      <a:pt x="49" y="2"/>
                      <a:pt x="49" y="2"/>
                    </a:cubicBezTo>
                    <a:cubicBezTo>
                      <a:pt x="48" y="2"/>
                      <a:pt x="48" y="2"/>
                      <a:pt x="48" y="2"/>
                    </a:cubicBezTo>
                    <a:cubicBezTo>
                      <a:pt x="48" y="2"/>
                      <a:pt x="48" y="2"/>
                      <a:pt x="48" y="2"/>
                    </a:cubicBezTo>
                    <a:cubicBezTo>
                      <a:pt x="48" y="2"/>
                      <a:pt x="47" y="2"/>
                      <a:pt x="47" y="2"/>
                    </a:cubicBezTo>
                    <a:cubicBezTo>
                      <a:pt x="47" y="2"/>
                      <a:pt x="46" y="1"/>
                      <a:pt x="45" y="1"/>
                    </a:cubicBezTo>
                    <a:cubicBezTo>
                      <a:pt x="45" y="1"/>
                      <a:pt x="44" y="1"/>
                      <a:pt x="44" y="1"/>
                    </a:cubicBezTo>
                    <a:cubicBezTo>
                      <a:pt x="43" y="1"/>
                      <a:pt x="42" y="1"/>
                      <a:pt x="42" y="1"/>
                    </a:cubicBezTo>
                    <a:cubicBezTo>
                      <a:pt x="41" y="1"/>
                      <a:pt x="41" y="1"/>
                      <a:pt x="41" y="0"/>
                    </a:cubicBezTo>
                    <a:cubicBezTo>
                      <a:pt x="40" y="0"/>
                      <a:pt x="40" y="0"/>
                      <a:pt x="40" y="0"/>
                    </a:cubicBezTo>
                    <a:cubicBezTo>
                      <a:pt x="40" y="0"/>
                      <a:pt x="40" y="0"/>
                      <a:pt x="40" y="0"/>
                    </a:cubicBezTo>
                    <a:cubicBezTo>
                      <a:pt x="39" y="0"/>
                      <a:pt x="39" y="0"/>
                      <a:pt x="38" y="0"/>
                    </a:cubicBezTo>
                    <a:cubicBezTo>
                      <a:pt x="37" y="0"/>
                      <a:pt x="37" y="0"/>
                      <a:pt x="36" y="0"/>
                    </a:cubicBezTo>
                    <a:cubicBezTo>
                      <a:pt x="35" y="1"/>
                      <a:pt x="34" y="1"/>
                      <a:pt x="34" y="1"/>
                    </a:cubicBezTo>
                    <a:cubicBezTo>
                      <a:pt x="34" y="1"/>
                      <a:pt x="34" y="1"/>
                      <a:pt x="34" y="1"/>
                    </a:cubicBezTo>
                    <a:cubicBezTo>
                      <a:pt x="33" y="1"/>
                      <a:pt x="33" y="1"/>
                      <a:pt x="33" y="1"/>
                    </a:cubicBezTo>
                    <a:cubicBezTo>
                      <a:pt x="32" y="1"/>
                      <a:pt x="32" y="1"/>
                      <a:pt x="31" y="2"/>
                    </a:cubicBezTo>
                    <a:cubicBezTo>
                      <a:pt x="29" y="2"/>
                      <a:pt x="28" y="3"/>
                      <a:pt x="27" y="3"/>
                    </a:cubicBezTo>
                    <a:cubicBezTo>
                      <a:pt x="0" y="19"/>
                      <a:pt x="0" y="19"/>
                      <a:pt x="0" y="19"/>
                    </a:cubicBezTo>
                    <a:cubicBezTo>
                      <a:pt x="2" y="18"/>
                      <a:pt x="4" y="17"/>
                      <a:pt x="6" y="17"/>
                    </a:cubicBezTo>
                    <a:cubicBezTo>
                      <a:pt x="6" y="17"/>
                      <a:pt x="6" y="17"/>
                      <a:pt x="6" y="17"/>
                    </a:cubicBezTo>
                    <a:cubicBezTo>
                      <a:pt x="8" y="16"/>
                      <a:pt x="11" y="16"/>
                      <a:pt x="13" y="16"/>
                    </a:cubicBezTo>
                    <a:cubicBezTo>
                      <a:pt x="13" y="16"/>
                      <a:pt x="13" y="16"/>
                      <a:pt x="13" y="16"/>
                    </a:cubicBezTo>
                    <a:cubicBezTo>
                      <a:pt x="16" y="17"/>
                      <a:pt x="18" y="17"/>
                      <a:pt x="21" y="18"/>
                    </a:cubicBezTo>
                    <a:cubicBezTo>
                      <a:pt x="21" y="18"/>
                      <a:pt x="21" y="18"/>
                      <a:pt x="21" y="18"/>
                    </a:cubicBezTo>
                    <a:cubicBezTo>
                      <a:pt x="24" y="19"/>
                      <a:pt x="26" y="20"/>
                      <a:pt x="29" y="22"/>
                    </a:cubicBezTo>
                    <a:cubicBezTo>
                      <a:pt x="780" y="456"/>
                      <a:pt x="780" y="456"/>
                      <a:pt x="780" y="456"/>
                    </a:cubicBezTo>
                    <a:cubicBezTo>
                      <a:pt x="807" y="440"/>
                      <a:pt x="807" y="440"/>
                      <a:pt x="807" y="440"/>
                    </a:cubicBezTo>
                    <a:lnTo>
                      <a:pt x="57" y="6"/>
                    </a:lnTo>
                    <a:close/>
                  </a:path>
                </a:pathLst>
              </a:custGeom>
              <a:gradFill>
                <a:gsLst>
                  <a:gs pos="0">
                    <a:srgbClr val="BDECF2"/>
                  </a:gs>
                  <a:gs pos="100000">
                    <a:srgbClr val="EAEEEE"/>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4"/>
              <p:cNvSpPr/>
              <p:nvPr/>
            </p:nvSpPr>
            <p:spPr>
              <a:xfrm>
                <a:off x="7885113" y="2803526"/>
                <a:ext cx="217488" cy="2006600"/>
              </a:xfrm>
              <a:custGeom>
                <a:rect b="b" l="l" r="r" t="t"/>
                <a:pathLst>
                  <a:path extrusionOk="0" h="637" w="69">
                    <a:moveTo>
                      <a:pt x="68" y="69"/>
                    </a:moveTo>
                    <a:cubicBezTo>
                      <a:pt x="68" y="68"/>
                      <a:pt x="68" y="68"/>
                      <a:pt x="68" y="67"/>
                    </a:cubicBezTo>
                    <a:cubicBezTo>
                      <a:pt x="68" y="66"/>
                      <a:pt x="68" y="66"/>
                      <a:pt x="68" y="65"/>
                    </a:cubicBezTo>
                    <a:cubicBezTo>
                      <a:pt x="68" y="64"/>
                      <a:pt x="68" y="64"/>
                      <a:pt x="68" y="63"/>
                    </a:cubicBezTo>
                    <a:cubicBezTo>
                      <a:pt x="68" y="62"/>
                      <a:pt x="68" y="62"/>
                      <a:pt x="68" y="61"/>
                    </a:cubicBezTo>
                    <a:cubicBezTo>
                      <a:pt x="68" y="61"/>
                      <a:pt x="68" y="61"/>
                      <a:pt x="68" y="61"/>
                    </a:cubicBezTo>
                    <a:cubicBezTo>
                      <a:pt x="68" y="61"/>
                      <a:pt x="68" y="61"/>
                      <a:pt x="68" y="61"/>
                    </a:cubicBezTo>
                    <a:cubicBezTo>
                      <a:pt x="68" y="60"/>
                      <a:pt x="67" y="60"/>
                      <a:pt x="67" y="59"/>
                    </a:cubicBezTo>
                    <a:cubicBezTo>
                      <a:pt x="67" y="58"/>
                      <a:pt x="67" y="57"/>
                      <a:pt x="67" y="57"/>
                    </a:cubicBezTo>
                    <a:cubicBezTo>
                      <a:pt x="67" y="56"/>
                      <a:pt x="67" y="55"/>
                      <a:pt x="66" y="55"/>
                    </a:cubicBezTo>
                    <a:cubicBezTo>
                      <a:pt x="66" y="54"/>
                      <a:pt x="66" y="53"/>
                      <a:pt x="66" y="52"/>
                    </a:cubicBezTo>
                    <a:cubicBezTo>
                      <a:pt x="66" y="52"/>
                      <a:pt x="66" y="51"/>
                      <a:pt x="65" y="51"/>
                    </a:cubicBezTo>
                    <a:cubicBezTo>
                      <a:pt x="65" y="51"/>
                      <a:pt x="65" y="51"/>
                      <a:pt x="65" y="51"/>
                    </a:cubicBezTo>
                    <a:cubicBezTo>
                      <a:pt x="65" y="50"/>
                      <a:pt x="65" y="50"/>
                      <a:pt x="65" y="50"/>
                    </a:cubicBezTo>
                    <a:cubicBezTo>
                      <a:pt x="65" y="50"/>
                      <a:pt x="65" y="49"/>
                      <a:pt x="65" y="48"/>
                    </a:cubicBezTo>
                    <a:cubicBezTo>
                      <a:pt x="64" y="47"/>
                      <a:pt x="64" y="47"/>
                      <a:pt x="64" y="46"/>
                    </a:cubicBezTo>
                    <a:cubicBezTo>
                      <a:pt x="64" y="45"/>
                      <a:pt x="63" y="45"/>
                      <a:pt x="63" y="44"/>
                    </a:cubicBezTo>
                    <a:cubicBezTo>
                      <a:pt x="63" y="43"/>
                      <a:pt x="62" y="43"/>
                      <a:pt x="62" y="42"/>
                    </a:cubicBezTo>
                    <a:cubicBezTo>
                      <a:pt x="62" y="41"/>
                      <a:pt x="62" y="41"/>
                      <a:pt x="62" y="40"/>
                    </a:cubicBezTo>
                    <a:cubicBezTo>
                      <a:pt x="62" y="40"/>
                      <a:pt x="62" y="40"/>
                      <a:pt x="62" y="40"/>
                    </a:cubicBezTo>
                    <a:cubicBezTo>
                      <a:pt x="61" y="40"/>
                      <a:pt x="61" y="40"/>
                      <a:pt x="61" y="40"/>
                    </a:cubicBezTo>
                    <a:cubicBezTo>
                      <a:pt x="61" y="39"/>
                      <a:pt x="61" y="39"/>
                      <a:pt x="60" y="38"/>
                    </a:cubicBezTo>
                    <a:cubicBezTo>
                      <a:pt x="60" y="37"/>
                      <a:pt x="60" y="37"/>
                      <a:pt x="59" y="36"/>
                    </a:cubicBezTo>
                    <a:cubicBezTo>
                      <a:pt x="59" y="35"/>
                      <a:pt x="59" y="34"/>
                      <a:pt x="58" y="33"/>
                    </a:cubicBezTo>
                    <a:cubicBezTo>
                      <a:pt x="58" y="32"/>
                      <a:pt x="57" y="32"/>
                      <a:pt x="57" y="31"/>
                    </a:cubicBezTo>
                    <a:cubicBezTo>
                      <a:pt x="56" y="30"/>
                      <a:pt x="56" y="30"/>
                      <a:pt x="56" y="30"/>
                    </a:cubicBezTo>
                    <a:cubicBezTo>
                      <a:pt x="56" y="30"/>
                      <a:pt x="56" y="30"/>
                      <a:pt x="56" y="30"/>
                    </a:cubicBezTo>
                    <a:cubicBezTo>
                      <a:pt x="55" y="28"/>
                      <a:pt x="54" y="26"/>
                      <a:pt x="53" y="25"/>
                    </a:cubicBezTo>
                    <a:cubicBezTo>
                      <a:pt x="52" y="24"/>
                      <a:pt x="51" y="22"/>
                      <a:pt x="50" y="21"/>
                    </a:cubicBezTo>
                    <a:cubicBezTo>
                      <a:pt x="50" y="20"/>
                      <a:pt x="49" y="19"/>
                      <a:pt x="49" y="19"/>
                    </a:cubicBezTo>
                    <a:cubicBezTo>
                      <a:pt x="48" y="18"/>
                      <a:pt x="47" y="17"/>
                      <a:pt x="47" y="17"/>
                    </a:cubicBezTo>
                    <a:cubicBezTo>
                      <a:pt x="46" y="16"/>
                      <a:pt x="46" y="15"/>
                      <a:pt x="45" y="15"/>
                    </a:cubicBezTo>
                    <a:cubicBezTo>
                      <a:pt x="45" y="14"/>
                      <a:pt x="44" y="14"/>
                      <a:pt x="44" y="13"/>
                    </a:cubicBezTo>
                    <a:cubicBezTo>
                      <a:pt x="43" y="13"/>
                      <a:pt x="43" y="13"/>
                      <a:pt x="43" y="13"/>
                    </a:cubicBezTo>
                    <a:cubicBezTo>
                      <a:pt x="43" y="13"/>
                      <a:pt x="43" y="13"/>
                      <a:pt x="43" y="13"/>
                    </a:cubicBezTo>
                    <a:cubicBezTo>
                      <a:pt x="43" y="12"/>
                      <a:pt x="42" y="12"/>
                      <a:pt x="42" y="11"/>
                    </a:cubicBezTo>
                    <a:cubicBezTo>
                      <a:pt x="41" y="11"/>
                      <a:pt x="41" y="10"/>
                      <a:pt x="40" y="10"/>
                    </a:cubicBezTo>
                    <a:cubicBezTo>
                      <a:pt x="40" y="9"/>
                      <a:pt x="39" y="8"/>
                      <a:pt x="38" y="8"/>
                    </a:cubicBezTo>
                    <a:cubicBezTo>
                      <a:pt x="38" y="7"/>
                      <a:pt x="37" y="7"/>
                      <a:pt x="37" y="6"/>
                    </a:cubicBezTo>
                    <a:cubicBezTo>
                      <a:pt x="36" y="5"/>
                      <a:pt x="36" y="5"/>
                      <a:pt x="36" y="5"/>
                    </a:cubicBezTo>
                    <a:cubicBezTo>
                      <a:pt x="36" y="5"/>
                      <a:pt x="36" y="5"/>
                      <a:pt x="36" y="5"/>
                    </a:cubicBezTo>
                    <a:cubicBezTo>
                      <a:pt x="35" y="5"/>
                      <a:pt x="35" y="5"/>
                      <a:pt x="35" y="5"/>
                    </a:cubicBezTo>
                    <a:cubicBezTo>
                      <a:pt x="34" y="4"/>
                      <a:pt x="34" y="4"/>
                      <a:pt x="33" y="3"/>
                    </a:cubicBezTo>
                    <a:cubicBezTo>
                      <a:pt x="32" y="3"/>
                      <a:pt x="32" y="2"/>
                      <a:pt x="31" y="2"/>
                    </a:cubicBezTo>
                    <a:cubicBezTo>
                      <a:pt x="31" y="2"/>
                      <a:pt x="30" y="1"/>
                      <a:pt x="29" y="1"/>
                    </a:cubicBezTo>
                    <a:cubicBezTo>
                      <a:pt x="29" y="1"/>
                      <a:pt x="28" y="0"/>
                      <a:pt x="28" y="0"/>
                    </a:cubicBezTo>
                    <a:cubicBezTo>
                      <a:pt x="27" y="0"/>
                      <a:pt x="27" y="0"/>
                      <a:pt x="27" y="0"/>
                    </a:cubicBezTo>
                    <a:cubicBezTo>
                      <a:pt x="0" y="16"/>
                      <a:pt x="0" y="16"/>
                      <a:pt x="0" y="16"/>
                    </a:cubicBezTo>
                    <a:cubicBezTo>
                      <a:pt x="3" y="17"/>
                      <a:pt x="5" y="19"/>
                      <a:pt x="8" y="21"/>
                    </a:cubicBezTo>
                    <a:cubicBezTo>
                      <a:pt x="8" y="21"/>
                      <a:pt x="8" y="21"/>
                      <a:pt x="8" y="21"/>
                    </a:cubicBezTo>
                    <a:cubicBezTo>
                      <a:pt x="11" y="24"/>
                      <a:pt x="13" y="26"/>
                      <a:pt x="16" y="28"/>
                    </a:cubicBezTo>
                    <a:cubicBezTo>
                      <a:pt x="16" y="29"/>
                      <a:pt x="16" y="29"/>
                      <a:pt x="16" y="29"/>
                    </a:cubicBezTo>
                    <a:cubicBezTo>
                      <a:pt x="21" y="34"/>
                      <a:pt x="25" y="40"/>
                      <a:pt x="29" y="46"/>
                    </a:cubicBezTo>
                    <a:cubicBezTo>
                      <a:pt x="29" y="47"/>
                      <a:pt x="29" y="47"/>
                      <a:pt x="29" y="47"/>
                    </a:cubicBezTo>
                    <a:cubicBezTo>
                      <a:pt x="31" y="50"/>
                      <a:pt x="33" y="53"/>
                      <a:pt x="34" y="56"/>
                    </a:cubicBezTo>
                    <a:cubicBezTo>
                      <a:pt x="34" y="56"/>
                      <a:pt x="34" y="56"/>
                      <a:pt x="34" y="56"/>
                    </a:cubicBezTo>
                    <a:cubicBezTo>
                      <a:pt x="36" y="60"/>
                      <a:pt x="37" y="63"/>
                      <a:pt x="38" y="67"/>
                    </a:cubicBezTo>
                    <a:cubicBezTo>
                      <a:pt x="38" y="67"/>
                      <a:pt x="38" y="67"/>
                      <a:pt x="38" y="67"/>
                    </a:cubicBezTo>
                    <a:cubicBezTo>
                      <a:pt x="39" y="70"/>
                      <a:pt x="40" y="73"/>
                      <a:pt x="40" y="77"/>
                    </a:cubicBezTo>
                    <a:cubicBezTo>
                      <a:pt x="40" y="77"/>
                      <a:pt x="40" y="77"/>
                      <a:pt x="40" y="77"/>
                    </a:cubicBezTo>
                    <a:cubicBezTo>
                      <a:pt x="41" y="80"/>
                      <a:pt x="41" y="84"/>
                      <a:pt x="41" y="87"/>
                    </a:cubicBezTo>
                    <a:cubicBezTo>
                      <a:pt x="40" y="611"/>
                      <a:pt x="40" y="611"/>
                      <a:pt x="40" y="611"/>
                    </a:cubicBezTo>
                    <a:cubicBezTo>
                      <a:pt x="40" y="614"/>
                      <a:pt x="39" y="617"/>
                      <a:pt x="39" y="620"/>
                    </a:cubicBezTo>
                    <a:cubicBezTo>
                      <a:pt x="39" y="620"/>
                      <a:pt x="39" y="620"/>
                      <a:pt x="39" y="620"/>
                    </a:cubicBezTo>
                    <a:cubicBezTo>
                      <a:pt x="38" y="623"/>
                      <a:pt x="37" y="625"/>
                      <a:pt x="36" y="627"/>
                    </a:cubicBezTo>
                    <a:cubicBezTo>
                      <a:pt x="36" y="627"/>
                      <a:pt x="36" y="627"/>
                      <a:pt x="36" y="627"/>
                    </a:cubicBezTo>
                    <a:cubicBezTo>
                      <a:pt x="35" y="629"/>
                      <a:pt x="34" y="631"/>
                      <a:pt x="33" y="632"/>
                    </a:cubicBezTo>
                    <a:cubicBezTo>
                      <a:pt x="33" y="633"/>
                      <a:pt x="32" y="633"/>
                      <a:pt x="32" y="634"/>
                    </a:cubicBezTo>
                    <a:cubicBezTo>
                      <a:pt x="31" y="635"/>
                      <a:pt x="29" y="636"/>
                      <a:pt x="28" y="637"/>
                    </a:cubicBezTo>
                    <a:cubicBezTo>
                      <a:pt x="55" y="621"/>
                      <a:pt x="55" y="621"/>
                      <a:pt x="55" y="621"/>
                    </a:cubicBezTo>
                    <a:cubicBezTo>
                      <a:pt x="57" y="620"/>
                      <a:pt x="58" y="619"/>
                      <a:pt x="59" y="618"/>
                    </a:cubicBezTo>
                    <a:cubicBezTo>
                      <a:pt x="60" y="617"/>
                      <a:pt x="60" y="617"/>
                      <a:pt x="61" y="616"/>
                    </a:cubicBezTo>
                    <a:cubicBezTo>
                      <a:pt x="61" y="616"/>
                      <a:pt x="62" y="615"/>
                      <a:pt x="62" y="614"/>
                    </a:cubicBezTo>
                    <a:cubicBezTo>
                      <a:pt x="63" y="613"/>
                      <a:pt x="63" y="612"/>
                      <a:pt x="64" y="611"/>
                    </a:cubicBezTo>
                    <a:cubicBezTo>
                      <a:pt x="64" y="611"/>
                      <a:pt x="64" y="611"/>
                      <a:pt x="64" y="611"/>
                    </a:cubicBezTo>
                    <a:cubicBezTo>
                      <a:pt x="64" y="611"/>
                      <a:pt x="64" y="611"/>
                      <a:pt x="64" y="611"/>
                    </a:cubicBezTo>
                    <a:cubicBezTo>
                      <a:pt x="64" y="611"/>
                      <a:pt x="64" y="610"/>
                      <a:pt x="65" y="609"/>
                    </a:cubicBezTo>
                    <a:cubicBezTo>
                      <a:pt x="65" y="608"/>
                      <a:pt x="65" y="608"/>
                      <a:pt x="65" y="607"/>
                    </a:cubicBezTo>
                    <a:cubicBezTo>
                      <a:pt x="66" y="606"/>
                      <a:pt x="66" y="606"/>
                      <a:pt x="66" y="605"/>
                    </a:cubicBezTo>
                    <a:cubicBezTo>
                      <a:pt x="66" y="604"/>
                      <a:pt x="66" y="604"/>
                      <a:pt x="66" y="604"/>
                    </a:cubicBezTo>
                    <a:cubicBezTo>
                      <a:pt x="66" y="604"/>
                      <a:pt x="66" y="604"/>
                      <a:pt x="66" y="604"/>
                    </a:cubicBezTo>
                    <a:cubicBezTo>
                      <a:pt x="66" y="603"/>
                      <a:pt x="66" y="603"/>
                      <a:pt x="66" y="603"/>
                    </a:cubicBezTo>
                    <a:cubicBezTo>
                      <a:pt x="66" y="602"/>
                      <a:pt x="67" y="601"/>
                      <a:pt x="67" y="601"/>
                    </a:cubicBezTo>
                    <a:cubicBezTo>
                      <a:pt x="67" y="600"/>
                      <a:pt x="67" y="599"/>
                      <a:pt x="67" y="599"/>
                    </a:cubicBezTo>
                    <a:cubicBezTo>
                      <a:pt x="67" y="598"/>
                      <a:pt x="67" y="598"/>
                      <a:pt x="67" y="597"/>
                    </a:cubicBezTo>
                    <a:cubicBezTo>
                      <a:pt x="67" y="596"/>
                      <a:pt x="67" y="596"/>
                      <a:pt x="67" y="595"/>
                    </a:cubicBezTo>
                    <a:cubicBezTo>
                      <a:pt x="67" y="595"/>
                      <a:pt x="67" y="595"/>
                      <a:pt x="67" y="595"/>
                    </a:cubicBezTo>
                    <a:cubicBezTo>
                      <a:pt x="69" y="71"/>
                      <a:pt x="69" y="71"/>
                      <a:pt x="69" y="71"/>
                    </a:cubicBezTo>
                    <a:cubicBezTo>
                      <a:pt x="69" y="70"/>
                      <a:pt x="69" y="70"/>
                      <a:pt x="68" y="69"/>
                    </a:cubicBezTo>
                    <a:close/>
                  </a:path>
                </a:pathLst>
              </a:custGeom>
              <a:gradFill>
                <a:gsLst>
                  <a:gs pos="0">
                    <a:srgbClr val="5060D7"/>
                  </a:gs>
                  <a:gs pos="100000">
                    <a:srgbClr val="6794EC"/>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4"/>
              <p:cNvSpPr/>
              <p:nvPr/>
            </p:nvSpPr>
            <p:spPr>
              <a:xfrm>
                <a:off x="5329238" y="1417638"/>
                <a:ext cx="2684463" cy="3427413"/>
              </a:xfrm>
              <a:custGeom>
                <a:rect b="b" l="l" r="r" t="t"/>
                <a:pathLst>
                  <a:path extrusionOk="0" h="1088" w="851">
                    <a:moveTo>
                      <a:pt x="810" y="456"/>
                    </a:moveTo>
                    <a:cubicBezTo>
                      <a:pt x="833" y="469"/>
                      <a:pt x="851" y="501"/>
                      <a:pt x="851" y="527"/>
                    </a:cubicBezTo>
                    <a:cubicBezTo>
                      <a:pt x="850" y="1051"/>
                      <a:pt x="850" y="1051"/>
                      <a:pt x="850" y="1051"/>
                    </a:cubicBezTo>
                    <a:cubicBezTo>
                      <a:pt x="850" y="1077"/>
                      <a:pt x="831" y="1088"/>
                      <a:pt x="808" y="1074"/>
                    </a:cubicBezTo>
                    <a:cubicBezTo>
                      <a:pt x="42" y="632"/>
                      <a:pt x="42" y="632"/>
                      <a:pt x="42" y="632"/>
                    </a:cubicBezTo>
                    <a:cubicBezTo>
                      <a:pt x="19" y="619"/>
                      <a:pt x="0" y="587"/>
                      <a:pt x="0" y="560"/>
                    </a:cubicBezTo>
                    <a:cubicBezTo>
                      <a:pt x="2" y="37"/>
                      <a:pt x="2" y="37"/>
                      <a:pt x="2" y="37"/>
                    </a:cubicBezTo>
                    <a:cubicBezTo>
                      <a:pt x="2" y="10"/>
                      <a:pt x="20" y="0"/>
                      <a:pt x="43" y="13"/>
                    </a:cubicBezTo>
                    <a:lnTo>
                      <a:pt x="810" y="456"/>
                    </a:lnTo>
                    <a:close/>
                  </a:path>
                </a:pathLst>
              </a:custGeom>
              <a:gradFill>
                <a:gsLst>
                  <a:gs pos="0">
                    <a:srgbClr val="7F5EFF"/>
                  </a:gs>
                  <a:gs pos="100000">
                    <a:srgbClr val="B391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2" name="Google Shape;102;p4"/>
              <p:cNvSpPr/>
              <p:nvPr/>
            </p:nvSpPr>
            <p:spPr>
              <a:xfrm>
                <a:off x="5500688" y="1593851"/>
                <a:ext cx="2355850" cy="3084513"/>
              </a:xfrm>
              <a:custGeom>
                <a:rect b="b" l="l" r="r" t="t"/>
                <a:pathLst>
                  <a:path extrusionOk="0" h="979" w="747">
                    <a:moveTo>
                      <a:pt x="709" y="398"/>
                    </a:moveTo>
                    <a:cubicBezTo>
                      <a:pt x="730" y="410"/>
                      <a:pt x="747" y="440"/>
                      <a:pt x="746" y="464"/>
                    </a:cubicBezTo>
                    <a:cubicBezTo>
                      <a:pt x="745" y="945"/>
                      <a:pt x="745" y="945"/>
                      <a:pt x="745" y="945"/>
                    </a:cubicBezTo>
                    <a:cubicBezTo>
                      <a:pt x="745" y="970"/>
                      <a:pt x="728" y="979"/>
                      <a:pt x="707" y="967"/>
                    </a:cubicBezTo>
                    <a:cubicBezTo>
                      <a:pt x="38" y="582"/>
                      <a:pt x="38" y="582"/>
                      <a:pt x="38" y="582"/>
                    </a:cubicBezTo>
                    <a:cubicBezTo>
                      <a:pt x="17" y="569"/>
                      <a:pt x="0" y="540"/>
                      <a:pt x="0" y="516"/>
                    </a:cubicBezTo>
                    <a:cubicBezTo>
                      <a:pt x="2" y="34"/>
                      <a:pt x="2" y="34"/>
                      <a:pt x="2" y="34"/>
                    </a:cubicBezTo>
                    <a:cubicBezTo>
                      <a:pt x="2" y="10"/>
                      <a:pt x="19" y="0"/>
                      <a:pt x="40" y="13"/>
                    </a:cubicBezTo>
                    <a:lnTo>
                      <a:pt x="709" y="398"/>
                    </a:lnTo>
                    <a:close/>
                  </a:path>
                </a:pathLst>
              </a:custGeom>
              <a:solidFill>
                <a:srgbClr val="F9FB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4"/>
              <p:cNvSpPr/>
              <p:nvPr/>
            </p:nvSpPr>
            <p:spPr>
              <a:xfrm>
                <a:off x="7904163" y="3603626"/>
                <a:ext cx="36513" cy="563563"/>
              </a:xfrm>
              <a:custGeom>
                <a:rect b="b" l="l" r="r" t="t"/>
                <a:pathLst>
                  <a:path extrusionOk="0" h="179" w="12">
                    <a:moveTo>
                      <a:pt x="6" y="179"/>
                    </a:moveTo>
                    <a:cubicBezTo>
                      <a:pt x="6" y="179"/>
                      <a:pt x="6" y="179"/>
                      <a:pt x="6" y="179"/>
                    </a:cubicBezTo>
                    <a:cubicBezTo>
                      <a:pt x="3" y="179"/>
                      <a:pt x="0" y="176"/>
                      <a:pt x="0" y="173"/>
                    </a:cubicBezTo>
                    <a:cubicBezTo>
                      <a:pt x="0" y="5"/>
                      <a:pt x="0" y="5"/>
                      <a:pt x="0" y="5"/>
                    </a:cubicBezTo>
                    <a:cubicBezTo>
                      <a:pt x="0" y="2"/>
                      <a:pt x="3" y="0"/>
                      <a:pt x="6" y="0"/>
                    </a:cubicBezTo>
                    <a:cubicBezTo>
                      <a:pt x="9" y="0"/>
                      <a:pt x="12" y="2"/>
                      <a:pt x="12" y="5"/>
                    </a:cubicBezTo>
                    <a:cubicBezTo>
                      <a:pt x="12" y="173"/>
                      <a:pt x="12" y="173"/>
                      <a:pt x="12" y="173"/>
                    </a:cubicBezTo>
                    <a:cubicBezTo>
                      <a:pt x="12" y="176"/>
                      <a:pt x="9" y="179"/>
                      <a:pt x="6" y="179"/>
                    </a:cubicBezTo>
                    <a:close/>
                  </a:path>
                </a:pathLst>
              </a:custGeom>
              <a:solidFill>
                <a:srgbClr val="F9FB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4"/>
              <p:cNvSpPr/>
              <p:nvPr/>
            </p:nvSpPr>
            <p:spPr>
              <a:xfrm>
                <a:off x="5376863" y="2463801"/>
                <a:ext cx="73025" cy="109538"/>
              </a:xfrm>
              <a:custGeom>
                <a:rect b="b" l="l" r="r" t="t"/>
                <a:pathLst>
                  <a:path extrusionOk="0" h="35" w="23">
                    <a:moveTo>
                      <a:pt x="11" y="4"/>
                    </a:moveTo>
                    <a:cubicBezTo>
                      <a:pt x="18" y="7"/>
                      <a:pt x="23" y="17"/>
                      <a:pt x="23" y="24"/>
                    </a:cubicBezTo>
                    <a:cubicBezTo>
                      <a:pt x="23" y="32"/>
                      <a:pt x="18" y="35"/>
                      <a:pt x="11" y="31"/>
                    </a:cubicBezTo>
                    <a:cubicBezTo>
                      <a:pt x="5" y="27"/>
                      <a:pt x="0" y="18"/>
                      <a:pt x="0" y="10"/>
                    </a:cubicBezTo>
                    <a:cubicBezTo>
                      <a:pt x="0" y="3"/>
                      <a:pt x="5" y="0"/>
                      <a:pt x="11" y="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4"/>
              <p:cNvSpPr/>
              <p:nvPr/>
            </p:nvSpPr>
            <p:spPr>
              <a:xfrm>
                <a:off x="6459538" y="2390776"/>
                <a:ext cx="419100" cy="554038"/>
              </a:xfrm>
              <a:custGeom>
                <a:rect b="b" l="l" r="r" t="t"/>
                <a:pathLst>
                  <a:path extrusionOk="0" h="176" w="133">
                    <a:moveTo>
                      <a:pt x="128" y="98"/>
                    </a:moveTo>
                    <a:cubicBezTo>
                      <a:pt x="130" y="105"/>
                      <a:pt x="132" y="112"/>
                      <a:pt x="132" y="118"/>
                    </a:cubicBezTo>
                    <a:cubicBezTo>
                      <a:pt x="133" y="122"/>
                      <a:pt x="133" y="126"/>
                      <a:pt x="133" y="130"/>
                    </a:cubicBezTo>
                    <a:cubicBezTo>
                      <a:pt x="133" y="132"/>
                      <a:pt x="133" y="133"/>
                      <a:pt x="133" y="134"/>
                    </a:cubicBezTo>
                    <a:cubicBezTo>
                      <a:pt x="133" y="134"/>
                      <a:pt x="133" y="134"/>
                      <a:pt x="133" y="134"/>
                    </a:cubicBezTo>
                    <a:cubicBezTo>
                      <a:pt x="133" y="136"/>
                      <a:pt x="133" y="137"/>
                      <a:pt x="133" y="138"/>
                    </a:cubicBezTo>
                    <a:cubicBezTo>
                      <a:pt x="133" y="138"/>
                      <a:pt x="133" y="138"/>
                      <a:pt x="133" y="138"/>
                    </a:cubicBezTo>
                    <a:cubicBezTo>
                      <a:pt x="133" y="139"/>
                      <a:pt x="133" y="140"/>
                      <a:pt x="132" y="141"/>
                    </a:cubicBezTo>
                    <a:cubicBezTo>
                      <a:pt x="132" y="143"/>
                      <a:pt x="132" y="144"/>
                      <a:pt x="132" y="145"/>
                    </a:cubicBezTo>
                    <a:cubicBezTo>
                      <a:pt x="132" y="146"/>
                      <a:pt x="131" y="147"/>
                      <a:pt x="131" y="148"/>
                    </a:cubicBezTo>
                    <a:cubicBezTo>
                      <a:pt x="131" y="148"/>
                      <a:pt x="131" y="148"/>
                      <a:pt x="131" y="148"/>
                    </a:cubicBezTo>
                    <a:cubicBezTo>
                      <a:pt x="131" y="149"/>
                      <a:pt x="131" y="150"/>
                      <a:pt x="130" y="151"/>
                    </a:cubicBezTo>
                    <a:cubicBezTo>
                      <a:pt x="130" y="152"/>
                      <a:pt x="130" y="152"/>
                      <a:pt x="130" y="152"/>
                    </a:cubicBezTo>
                    <a:cubicBezTo>
                      <a:pt x="130" y="153"/>
                      <a:pt x="129" y="153"/>
                      <a:pt x="129" y="154"/>
                    </a:cubicBezTo>
                    <a:cubicBezTo>
                      <a:pt x="129" y="155"/>
                      <a:pt x="128" y="156"/>
                      <a:pt x="128" y="157"/>
                    </a:cubicBezTo>
                    <a:cubicBezTo>
                      <a:pt x="127" y="158"/>
                      <a:pt x="127" y="159"/>
                      <a:pt x="127" y="160"/>
                    </a:cubicBezTo>
                    <a:cubicBezTo>
                      <a:pt x="126" y="160"/>
                      <a:pt x="126" y="160"/>
                      <a:pt x="126" y="160"/>
                    </a:cubicBezTo>
                    <a:cubicBezTo>
                      <a:pt x="126" y="161"/>
                      <a:pt x="126" y="161"/>
                      <a:pt x="125" y="162"/>
                    </a:cubicBezTo>
                    <a:cubicBezTo>
                      <a:pt x="125" y="162"/>
                      <a:pt x="125" y="162"/>
                      <a:pt x="125" y="162"/>
                    </a:cubicBezTo>
                    <a:cubicBezTo>
                      <a:pt x="124" y="163"/>
                      <a:pt x="124" y="164"/>
                      <a:pt x="123" y="164"/>
                    </a:cubicBezTo>
                    <a:cubicBezTo>
                      <a:pt x="123" y="165"/>
                      <a:pt x="122" y="166"/>
                      <a:pt x="122" y="166"/>
                    </a:cubicBezTo>
                    <a:cubicBezTo>
                      <a:pt x="122" y="167"/>
                      <a:pt x="122" y="167"/>
                      <a:pt x="122" y="167"/>
                    </a:cubicBezTo>
                    <a:cubicBezTo>
                      <a:pt x="121" y="167"/>
                      <a:pt x="121" y="168"/>
                      <a:pt x="120" y="168"/>
                    </a:cubicBezTo>
                    <a:cubicBezTo>
                      <a:pt x="120" y="169"/>
                      <a:pt x="120" y="169"/>
                      <a:pt x="120" y="169"/>
                    </a:cubicBezTo>
                    <a:cubicBezTo>
                      <a:pt x="119" y="169"/>
                      <a:pt x="119" y="170"/>
                      <a:pt x="118" y="170"/>
                    </a:cubicBezTo>
                    <a:cubicBezTo>
                      <a:pt x="118" y="170"/>
                      <a:pt x="118" y="170"/>
                      <a:pt x="118" y="170"/>
                    </a:cubicBezTo>
                    <a:cubicBezTo>
                      <a:pt x="117" y="171"/>
                      <a:pt x="117" y="171"/>
                      <a:pt x="116" y="172"/>
                    </a:cubicBezTo>
                    <a:cubicBezTo>
                      <a:pt x="115" y="172"/>
                      <a:pt x="114" y="173"/>
                      <a:pt x="114" y="173"/>
                    </a:cubicBezTo>
                    <a:cubicBezTo>
                      <a:pt x="113" y="173"/>
                      <a:pt x="113" y="173"/>
                      <a:pt x="113" y="173"/>
                    </a:cubicBezTo>
                    <a:cubicBezTo>
                      <a:pt x="113" y="174"/>
                      <a:pt x="112" y="174"/>
                      <a:pt x="111" y="174"/>
                    </a:cubicBezTo>
                    <a:cubicBezTo>
                      <a:pt x="111" y="174"/>
                      <a:pt x="111" y="174"/>
                      <a:pt x="111" y="174"/>
                    </a:cubicBezTo>
                    <a:cubicBezTo>
                      <a:pt x="110" y="175"/>
                      <a:pt x="110" y="175"/>
                      <a:pt x="109" y="175"/>
                    </a:cubicBezTo>
                    <a:cubicBezTo>
                      <a:pt x="108" y="176"/>
                      <a:pt x="108" y="176"/>
                      <a:pt x="108" y="176"/>
                    </a:cubicBezTo>
                    <a:cubicBezTo>
                      <a:pt x="107" y="150"/>
                      <a:pt x="89" y="119"/>
                      <a:pt x="67" y="107"/>
                    </a:cubicBezTo>
                    <a:cubicBezTo>
                      <a:pt x="45" y="94"/>
                      <a:pt x="27" y="104"/>
                      <a:pt x="27" y="130"/>
                    </a:cubicBezTo>
                    <a:cubicBezTo>
                      <a:pt x="27" y="130"/>
                      <a:pt x="27" y="131"/>
                      <a:pt x="28" y="133"/>
                    </a:cubicBezTo>
                    <a:cubicBezTo>
                      <a:pt x="28" y="132"/>
                      <a:pt x="27" y="131"/>
                      <a:pt x="27" y="130"/>
                    </a:cubicBezTo>
                    <a:cubicBezTo>
                      <a:pt x="26" y="129"/>
                      <a:pt x="25" y="128"/>
                      <a:pt x="25" y="127"/>
                    </a:cubicBezTo>
                    <a:cubicBezTo>
                      <a:pt x="24" y="126"/>
                      <a:pt x="24" y="126"/>
                      <a:pt x="24" y="126"/>
                    </a:cubicBezTo>
                    <a:cubicBezTo>
                      <a:pt x="23" y="125"/>
                      <a:pt x="23" y="124"/>
                      <a:pt x="22" y="123"/>
                    </a:cubicBezTo>
                    <a:cubicBezTo>
                      <a:pt x="22" y="122"/>
                      <a:pt x="22" y="122"/>
                      <a:pt x="22" y="122"/>
                    </a:cubicBezTo>
                    <a:cubicBezTo>
                      <a:pt x="21" y="121"/>
                      <a:pt x="20" y="120"/>
                      <a:pt x="20" y="119"/>
                    </a:cubicBezTo>
                    <a:cubicBezTo>
                      <a:pt x="19" y="118"/>
                      <a:pt x="18" y="117"/>
                      <a:pt x="18" y="115"/>
                    </a:cubicBezTo>
                    <a:cubicBezTo>
                      <a:pt x="17" y="115"/>
                      <a:pt x="17" y="115"/>
                      <a:pt x="17" y="115"/>
                    </a:cubicBezTo>
                    <a:cubicBezTo>
                      <a:pt x="17" y="114"/>
                      <a:pt x="16" y="112"/>
                      <a:pt x="15" y="111"/>
                    </a:cubicBezTo>
                    <a:cubicBezTo>
                      <a:pt x="15" y="111"/>
                      <a:pt x="15" y="111"/>
                      <a:pt x="15" y="111"/>
                    </a:cubicBezTo>
                    <a:cubicBezTo>
                      <a:pt x="15" y="109"/>
                      <a:pt x="14" y="108"/>
                      <a:pt x="13" y="107"/>
                    </a:cubicBezTo>
                    <a:cubicBezTo>
                      <a:pt x="13" y="106"/>
                      <a:pt x="12" y="105"/>
                      <a:pt x="12" y="103"/>
                    </a:cubicBezTo>
                    <a:cubicBezTo>
                      <a:pt x="11" y="103"/>
                      <a:pt x="11" y="103"/>
                      <a:pt x="11" y="103"/>
                    </a:cubicBezTo>
                    <a:cubicBezTo>
                      <a:pt x="11" y="101"/>
                      <a:pt x="10" y="100"/>
                      <a:pt x="10" y="99"/>
                    </a:cubicBezTo>
                    <a:cubicBezTo>
                      <a:pt x="9" y="97"/>
                      <a:pt x="9" y="96"/>
                      <a:pt x="8" y="95"/>
                    </a:cubicBezTo>
                    <a:cubicBezTo>
                      <a:pt x="8" y="95"/>
                      <a:pt x="8" y="95"/>
                      <a:pt x="8" y="95"/>
                    </a:cubicBezTo>
                    <a:cubicBezTo>
                      <a:pt x="8" y="93"/>
                      <a:pt x="7" y="92"/>
                      <a:pt x="7" y="91"/>
                    </a:cubicBezTo>
                    <a:cubicBezTo>
                      <a:pt x="7" y="90"/>
                      <a:pt x="7" y="90"/>
                      <a:pt x="7" y="90"/>
                    </a:cubicBezTo>
                    <a:cubicBezTo>
                      <a:pt x="6" y="88"/>
                      <a:pt x="5" y="85"/>
                      <a:pt x="4" y="83"/>
                    </a:cubicBezTo>
                    <a:cubicBezTo>
                      <a:pt x="4" y="82"/>
                      <a:pt x="4" y="82"/>
                      <a:pt x="4" y="82"/>
                    </a:cubicBezTo>
                    <a:cubicBezTo>
                      <a:pt x="4" y="81"/>
                      <a:pt x="4" y="80"/>
                      <a:pt x="3" y="78"/>
                    </a:cubicBezTo>
                    <a:cubicBezTo>
                      <a:pt x="3" y="78"/>
                      <a:pt x="3" y="78"/>
                      <a:pt x="3" y="78"/>
                    </a:cubicBezTo>
                    <a:cubicBezTo>
                      <a:pt x="3" y="77"/>
                      <a:pt x="3" y="75"/>
                      <a:pt x="2" y="74"/>
                    </a:cubicBezTo>
                    <a:cubicBezTo>
                      <a:pt x="2" y="73"/>
                      <a:pt x="2" y="71"/>
                      <a:pt x="2" y="70"/>
                    </a:cubicBezTo>
                    <a:cubicBezTo>
                      <a:pt x="2" y="69"/>
                      <a:pt x="2" y="69"/>
                      <a:pt x="2" y="69"/>
                    </a:cubicBezTo>
                    <a:cubicBezTo>
                      <a:pt x="1" y="68"/>
                      <a:pt x="1" y="67"/>
                      <a:pt x="1" y="66"/>
                    </a:cubicBezTo>
                    <a:cubicBezTo>
                      <a:pt x="1" y="64"/>
                      <a:pt x="1" y="63"/>
                      <a:pt x="1" y="62"/>
                    </a:cubicBezTo>
                    <a:cubicBezTo>
                      <a:pt x="1" y="61"/>
                      <a:pt x="1" y="61"/>
                      <a:pt x="1" y="61"/>
                    </a:cubicBezTo>
                    <a:cubicBezTo>
                      <a:pt x="1" y="60"/>
                      <a:pt x="0" y="59"/>
                      <a:pt x="0" y="58"/>
                    </a:cubicBezTo>
                    <a:cubicBezTo>
                      <a:pt x="0" y="57"/>
                      <a:pt x="0" y="57"/>
                      <a:pt x="0" y="57"/>
                    </a:cubicBezTo>
                    <a:cubicBezTo>
                      <a:pt x="0" y="56"/>
                      <a:pt x="0" y="55"/>
                      <a:pt x="0" y="54"/>
                    </a:cubicBezTo>
                    <a:cubicBezTo>
                      <a:pt x="0" y="50"/>
                      <a:pt x="1" y="46"/>
                      <a:pt x="1" y="42"/>
                    </a:cubicBezTo>
                    <a:cubicBezTo>
                      <a:pt x="2" y="37"/>
                      <a:pt x="3" y="31"/>
                      <a:pt x="6" y="27"/>
                    </a:cubicBezTo>
                    <a:cubicBezTo>
                      <a:pt x="6" y="26"/>
                      <a:pt x="6" y="25"/>
                      <a:pt x="7" y="24"/>
                    </a:cubicBezTo>
                    <a:cubicBezTo>
                      <a:pt x="18" y="5"/>
                      <a:pt x="41" y="0"/>
                      <a:pt x="67" y="16"/>
                    </a:cubicBezTo>
                    <a:cubicBezTo>
                      <a:pt x="91" y="29"/>
                      <a:pt x="111" y="56"/>
                      <a:pt x="123" y="84"/>
                    </a:cubicBezTo>
                    <a:cubicBezTo>
                      <a:pt x="124" y="86"/>
                      <a:pt x="125" y="88"/>
                      <a:pt x="125" y="89"/>
                    </a:cubicBezTo>
                    <a:cubicBezTo>
                      <a:pt x="126" y="92"/>
                      <a:pt x="127" y="95"/>
                      <a:pt x="128" y="98"/>
                    </a:cubicBezTo>
                    <a:close/>
                    <a:moveTo>
                      <a:pt x="68" y="100"/>
                    </a:moveTo>
                    <a:cubicBezTo>
                      <a:pt x="82" y="107"/>
                      <a:pt x="93" y="101"/>
                      <a:pt x="93" y="85"/>
                    </a:cubicBezTo>
                    <a:cubicBezTo>
                      <a:pt x="93" y="70"/>
                      <a:pt x="82" y="51"/>
                      <a:pt x="68" y="43"/>
                    </a:cubicBezTo>
                    <a:cubicBezTo>
                      <a:pt x="55" y="35"/>
                      <a:pt x="44" y="41"/>
                      <a:pt x="44" y="57"/>
                    </a:cubicBezTo>
                    <a:cubicBezTo>
                      <a:pt x="44" y="73"/>
                      <a:pt x="55" y="92"/>
                      <a:pt x="68" y="100"/>
                    </a:cubicBezTo>
                  </a:path>
                </a:pathLst>
              </a:custGeom>
              <a:gradFill>
                <a:gsLst>
                  <a:gs pos="0">
                    <a:srgbClr val="4E7DDF"/>
                  </a:gs>
                  <a:gs pos="100000">
                    <a:srgbClr val="4BA2E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4"/>
              <p:cNvSpPr/>
              <p:nvPr/>
            </p:nvSpPr>
            <p:spPr>
              <a:xfrm>
                <a:off x="6038850" y="2703513"/>
                <a:ext cx="1179513" cy="855663"/>
              </a:xfrm>
              <a:custGeom>
                <a:rect b="b" l="l" r="r" t="t"/>
                <a:pathLst>
                  <a:path extrusionOk="0" h="272" w="374">
                    <a:moveTo>
                      <a:pt x="365" y="209"/>
                    </a:moveTo>
                    <a:cubicBezTo>
                      <a:pt x="370" y="211"/>
                      <a:pt x="374" y="219"/>
                      <a:pt x="374" y="224"/>
                    </a:cubicBezTo>
                    <a:cubicBezTo>
                      <a:pt x="374" y="263"/>
                      <a:pt x="374" y="263"/>
                      <a:pt x="374" y="263"/>
                    </a:cubicBezTo>
                    <a:cubicBezTo>
                      <a:pt x="374" y="269"/>
                      <a:pt x="370" y="272"/>
                      <a:pt x="365" y="269"/>
                    </a:cubicBezTo>
                    <a:cubicBezTo>
                      <a:pt x="9" y="63"/>
                      <a:pt x="9" y="63"/>
                      <a:pt x="9" y="63"/>
                    </a:cubicBezTo>
                    <a:cubicBezTo>
                      <a:pt x="4" y="60"/>
                      <a:pt x="0" y="53"/>
                      <a:pt x="0" y="47"/>
                    </a:cubicBezTo>
                    <a:cubicBezTo>
                      <a:pt x="0" y="8"/>
                      <a:pt x="0" y="8"/>
                      <a:pt x="0" y="8"/>
                    </a:cubicBezTo>
                    <a:cubicBezTo>
                      <a:pt x="0" y="2"/>
                      <a:pt x="4" y="0"/>
                      <a:pt x="9" y="3"/>
                    </a:cubicBezTo>
                    <a:lnTo>
                      <a:pt x="365" y="209"/>
                    </a:lnTo>
                    <a:close/>
                  </a:path>
                </a:pathLst>
              </a:custGeom>
              <a:solidFill>
                <a:srgbClr val="CFE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 name="Google Shape;107;p4"/>
              <p:cNvSpPr/>
              <p:nvPr/>
            </p:nvSpPr>
            <p:spPr>
              <a:xfrm>
                <a:off x="6038850" y="2970213"/>
                <a:ext cx="1179513" cy="854075"/>
              </a:xfrm>
              <a:custGeom>
                <a:rect b="b" l="l" r="r" t="t"/>
                <a:pathLst>
                  <a:path extrusionOk="0" h="271" w="374">
                    <a:moveTo>
                      <a:pt x="365" y="208"/>
                    </a:moveTo>
                    <a:cubicBezTo>
                      <a:pt x="370" y="211"/>
                      <a:pt x="374" y="218"/>
                      <a:pt x="374" y="224"/>
                    </a:cubicBezTo>
                    <a:cubicBezTo>
                      <a:pt x="374" y="263"/>
                      <a:pt x="374" y="263"/>
                      <a:pt x="374" y="263"/>
                    </a:cubicBezTo>
                    <a:cubicBezTo>
                      <a:pt x="374" y="269"/>
                      <a:pt x="370" y="271"/>
                      <a:pt x="365" y="268"/>
                    </a:cubicBezTo>
                    <a:cubicBezTo>
                      <a:pt x="9" y="63"/>
                      <a:pt x="9" y="63"/>
                      <a:pt x="9" y="63"/>
                    </a:cubicBezTo>
                    <a:cubicBezTo>
                      <a:pt x="4" y="60"/>
                      <a:pt x="0" y="53"/>
                      <a:pt x="0" y="47"/>
                    </a:cubicBezTo>
                    <a:cubicBezTo>
                      <a:pt x="0" y="8"/>
                      <a:pt x="0" y="8"/>
                      <a:pt x="0" y="8"/>
                    </a:cubicBezTo>
                    <a:cubicBezTo>
                      <a:pt x="0" y="2"/>
                      <a:pt x="4" y="0"/>
                      <a:pt x="9" y="3"/>
                    </a:cubicBezTo>
                    <a:lnTo>
                      <a:pt x="365" y="208"/>
                    </a:lnTo>
                    <a:close/>
                  </a:path>
                </a:pathLst>
              </a:custGeom>
              <a:solidFill>
                <a:srgbClr val="CFE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4"/>
              <p:cNvSpPr/>
              <p:nvPr/>
            </p:nvSpPr>
            <p:spPr>
              <a:xfrm>
                <a:off x="6348413" y="3497263"/>
                <a:ext cx="396875" cy="346075"/>
              </a:xfrm>
              <a:custGeom>
                <a:rect b="b" l="l" r="r" t="t"/>
                <a:pathLst>
                  <a:path extrusionOk="0" h="110" w="126">
                    <a:moveTo>
                      <a:pt x="108" y="58"/>
                    </a:moveTo>
                    <a:cubicBezTo>
                      <a:pt x="118" y="64"/>
                      <a:pt x="126" y="77"/>
                      <a:pt x="125" y="88"/>
                    </a:cubicBezTo>
                    <a:cubicBezTo>
                      <a:pt x="125" y="95"/>
                      <a:pt x="125" y="95"/>
                      <a:pt x="125" y="95"/>
                    </a:cubicBezTo>
                    <a:cubicBezTo>
                      <a:pt x="125" y="106"/>
                      <a:pt x="118" y="110"/>
                      <a:pt x="108" y="105"/>
                    </a:cubicBezTo>
                    <a:cubicBezTo>
                      <a:pt x="18" y="53"/>
                      <a:pt x="18" y="53"/>
                      <a:pt x="18" y="53"/>
                    </a:cubicBezTo>
                    <a:cubicBezTo>
                      <a:pt x="8" y="47"/>
                      <a:pt x="0" y="34"/>
                      <a:pt x="0" y="23"/>
                    </a:cubicBezTo>
                    <a:cubicBezTo>
                      <a:pt x="0" y="16"/>
                      <a:pt x="0" y="16"/>
                      <a:pt x="0" y="16"/>
                    </a:cubicBezTo>
                    <a:cubicBezTo>
                      <a:pt x="0" y="5"/>
                      <a:pt x="8" y="0"/>
                      <a:pt x="18" y="6"/>
                    </a:cubicBezTo>
                    <a:lnTo>
                      <a:pt x="108" y="58"/>
                    </a:ln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4"/>
              <p:cNvSpPr/>
              <p:nvPr/>
            </p:nvSpPr>
            <p:spPr>
              <a:xfrm>
                <a:off x="5540375" y="3667126"/>
                <a:ext cx="203200" cy="381000"/>
              </a:xfrm>
              <a:custGeom>
                <a:rect b="b" l="l" r="r" t="t"/>
                <a:pathLst>
                  <a:path extrusionOk="0" h="121" w="64">
                    <a:moveTo>
                      <a:pt x="36" y="0"/>
                    </a:moveTo>
                    <a:cubicBezTo>
                      <a:pt x="36" y="0"/>
                      <a:pt x="5" y="17"/>
                      <a:pt x="0" y="98"/>
                    </a:cubicBezTo>
                    <a:cubicBezTo>
                      <a:pt x="4" y="113"/>
                      <a:pt x="28" y="121"/>
                      <a:pt x="46" y="109"/>
                    </a:cubicBezTo>
                    <a:cubicBezTo>
                      <a:pt x="64" y="97"/>
                      <a:pt x="45" y="13"/>
                      <a:pt x="36" y="0"/>
                    </a:cubicBez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4"/>
              <p:cNvSpPr/>
              <p:nvPr/>
            </p:nvSpPr>
            <p:spPr>
              <a:xfrm>
                <a:off x="6143625" y="3689351"/>
                <a:ext cx="377825" cy="314325"/>
              </a:xfrm>
              <a:custGeom>
                <a:rect b="b" l="l" r="r" t="t"/>
                <a:pathLst>
                  <a:path extrusionOk="0" h="100" w="120">
                    <a:moveTo>
                      <a:pt x="1" y="80"/>
                    </a:moveTo>
                    <a:cubicBezTo>
                      <a:pt x="1" y="80"/>
                      <a:pt x="71" y="48"/>
                      <a:pt x="81" y="43"/>
                    </a:cubicBezTo>
                    <a:cubicBezTo>
                      <a:pt x="90" y="38"/>
                      <a:pt x="97" y="18"/>
                      <a:pt x="101" y="14"/>
                    </a:cubicBezTo>
                    <a:cubicBezTo>
                      <a:pt x="104" y="10"/>
                      <a:pt x="120" y="0"/>
                      <a:pt x="120" y="5"/>
                    </a:cubicBezTo>
                    <a:cubicBezTo>
                      <a:pt x="119" y="9"/>
                      <a:pt x="111" y="16"/>
                      <a:pt x="111" y="16"/>
                    </a:cubicBezTo>
                    <a:cubicBezTo>
                      <a:pt x="111" y="16"/>
                      <a:pt x="117" y="26"/>
                      <a:pt x="118" y="33"/>
                    </a:cubicBezTo>
                    <a:cubicBezTo>
                      <a:pt x="119" y="39"/>
                      <a:pt x="110" y="52"/>
                      <a:pt x="106" y="56"/>
                    </a:cubicBezTo>
                    <a:cubicBezTo>
                      <a:pt x="101" y="59"/>
                      <a:pt x="90" y="61"/>
                      <a:pt x="90" y="61"/>
                    </a:cubicBezTo>
                    <a:cubicBezTo>
                      <a:pt x="90" y="61"/>
                      <a:pt x="32" y="99"/>
                      <a:pt x="23" y="100"/>
                    </a:cubicBezTo>
                    <a:cubicBezTo>
                      <a:pt x="13" y="100"/>
                      <a:pt x="0" y="95"/>
                      <a:pt x="1" y="80"/>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4"/>
              <p:cNvSpPr/>
              <p:nvPr/>
            </p:nvSpPr>
            <p:spPr>
              <a:xfrm>
                <a:off x="5689600" y="5081588"/>
                <a:ext cx="198438" cy="150813"/>
              </a:xfrm>
              <a:custGeom>
                <a:rect b="b" l="l" r="r" t="t"/>
                <a:pathLst>
                  <a:path extrusionOk="0" h="48" w="63">
                    <a:moveTo>
                      <a:pt x="2" y="21"/>
                    </a:moveTo>
                    <a:cubicBezTo>
                      <a:pt x="2" y="21"/>
                      <a:pt x="0" y="34"/>
                      <a:pt x="3" y="40"/>
                    </a:cubicBezTo>
                    <a:cubicBezTo>
                      <a:pt x="5" y="44"/>
                      <a:pt x="15" y="48"/>
                      <a:pt x="21" y="43"/>
                    </a:cubicBezTo>
                    <a:cubicBezTo>
                      <a:pt x="28" y="38"/>
                      <a:pt x="40" y="26"/>
                      <a:pt x="40" y="26"/>
                    </a:cubicBezTo>
                    <a:cubicBezTo>
                      <a:pt x="40" y="26"/>
                      <a:pt x="59" y="16"/>
                      <a:pt x="61" y="10"/>
                    </a:cubicBezTo>
                    <a:cubicBezTo>
                      <a:pt x="63" y="5"/>
                      <a:pt x="56" y="0"/>
                      <a:pt x="51" y="1"/>
                    </a:cubicBezTo>
                    <a:cubicBezTo>
                      <a:pt x="45" y="2"/>
                      <a:pt x="29" y="12"/>
                      <a:pt x="22" y="12"/>
                    </a:cubicBezTo>
                    <a:cubicBezTo>
                      <a:pt x="15" y="12"/>
                      <a:pt x="4" y="14"/>
                      <a:pt x="2" y="21"/>
                    </a:cubicBezTo>
                    <a:close/>
                  </a:path>
                </a:pathLst>
              </a:custGeom>
              <a:solidFill>
                <a:srgbClr val="113C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4"/>
              <p:cNvSpPr/>
              <p:nvPr/>
            </p:nvSpPr>
            <p:spPr>
              <a:xfrm>
                <a:off x="5632450" y="4249738"/>
                <a:ext cx="176213" cy="950913"/>
              </a:xfrm>
              <a:custGeom>
                <a:rect b="b" l="l" r="r" t="t"/>
                <a:pathLst>
                  <a:path extrusionOk="0" h="302" w="56">
                    <a:moveTo>
                      <a:pt x="0" y="0"/>
                    </a:moveTo>
                    <a:cubicBezTo>
                      <a:pt x="0" y="0"/>
                      <a:pt x="17" y="281"/>
                      <a:pt x="19" y="289"/>
                    </a:cubicBezTo>
                    <a:cubicBezTo>
                      <a:pt x="21" y="297"/>
                      <a:pt x="43" y="302"/>
                      <a:pt x="47" y="289"/>
                    </a:cubicBezTo>
                    <a:cubicBezTo>
                      <a:pt x="50" y="281"/>
                      <a:pt x="56" y="20"/>
                      <a:pt x="56" y="2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3" name="Google Shape;113;p4"/>
              <p:cNvSpPr/>
              <p:nvPr/>
            </p:nvSpPr>
            <p:spPr>
              <a:xfrm>
                <a:off x="5868988" y="5138738"/>
                <a:ext cx="207963" cy="150813"/>
              </a:xfrm>
              <a:custGeom>
                <a:rect b="b" l="l" r="r" t="t"/>
                <a:pathLst>
                  <a:path extrusionOk="0" h="48" w="66">
                    <a:moveTo>
                      <a:pt x="1" y="19"/>
                    </a:moveTo>
                    <a:cubicBezTo>
                      <a:pt x="0" y="20"/>
                      <a:pt x="0" y="21"/>
                      <a:pt x="0" y="23"/>
                    </a:cubicBezTo>
                    <a:cubicBezTo>
                      <a:pt x="0" y="27"/>
                      <a:pt x="0" y="35"/>
                      <a:pt x="2" y="39"/>
                    </a:cubicBezTo>
                    <a:cubicBezTo>
                      <a:pt x="5" y="43"/>
                      <a:pt x="14" y="48"/>
                      <a:pt x="23" y="42"/>
                    </a:cubicBezTo>
                    <a:cubicBezTo>
                      <a:pt x="31" y="38"/>
                      <a:pt x="55" y="20"/>
                      <a:pt x="60" y="16"/>
                    </a:cubicBezTo>
                    <a:cubicBezTo>
                      <a:pt x="63" y="14"/>
                      <a:pt x="65" y="11"/>
                      <a:pt x="65" y="8"/>
                    </a:cubicBezTo>
                    <a:cubicBezTo>
                      <a:pt x="66" y="6"/>
                      <a:pt x="65" y="4"/>
                      <a:pt x="63" y="3"/>
                    </a:cubicBezTo>
                    <a:cubicBezTo>
                      <a:pt x="59" y="2"/>
                      <a:pt x="53" y="0"/>
                      <a:pt x="48" y="2"/>
                    </a:cubicBezTo>
                    <a:cubicBezTo>
                      <a:pt x="40" y="4"/>
                      <a:pt x="30" y="13"/>
                      <a:pt x="19" y="12"/>
                    </a:cubicBezTo>
                    <a:cubicBezTo>
                      <a:pt x="11" y="12"/>
                      <a:pt x="4" y="17"/>
                      <a:pt x="1" y="19"/>
                    </a:cubicBezTo>
                    <a:close/>
                  </a:path>
                </a:pathLst>
              </a:custGeom>
              <a:solidFill>
                <a:srgbClr val="113C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 name="Google Shape;114;p4"/>
              <p:cNvSpPr/>
              <p:nvPr/>
            </p:nvSpPr>
            <p:spPr>
              <a:xfrm>
                <a:off x="5695950" y="4208464"/>
                <a:ext cx="296863" cy="1039813"/>
              </a:xfrm>
              <a:custGeom>
                <a:rect b="b" l="l" r="r" t="t"/>
                <a:pathLst>
                  <a:path extrusionOk="0" h="330" w="94">
                    <a:moveTo>
                      <a:pt x="94" y="16"/>
                    </a:moveTo>
                    <a:cubicBezTo>
                      <a:pt x="93" y="4"/>
                      <a:pt x="79" y="0"/>
                      <a:pt x="66" y="4"/>
                    </a:cubicBezTo>
                    <a:cubicBezTo>
                      <a:pt x="41" y="3"/>
                      <a:pt x="3" y="4"/>
                      <a:pt x="2" y="23"/>
                    </a:cubicBezTo>
                    <a:cubicBezTo>
                      <a:pt x="0" y="51"/>
                      <a:pt x="13" y="71"/>
                      <a:pt x="26" y="85"/>
                    </a:cubicBezTo>
                    <a:cubicBezTo>
                      <a:pt x="35" y="95"/>
                      <a:pt x="42" y="114"/>
                      <a:pt x="44" y="124"/>
                    </a:cubicBezTo>
                    <a:cubicBezTo>
                      <a:pt x="46" y="199"/>
                      <a:pt x="51" y="304"/>
                      <a:pt x="54" y="314"/>
                    </a:cubicBezTo>
                    <a:cubicBezTo>
                      <a:pt x="59" y="330"/>
                      <a:pt x="84" y="329"/>
                      <a:pt x="85" y="313"/>
                    </a:cubicBezTo>
                    <a:cubicBezTo>
                      <a:pt x="90" y="260"/>
                      <a:pt x="94" y="16"/>
                      <a:pt x="94" y="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 name="Google Shape;115;p4"/>
              <p:cNvSpPr/>
              <p:nvPr/>
            </p:nvSpPr>
            <p:spPr>
              <a:xfrm>
                <a:off x="5610225" y="3616326"/>
                <a:ext cx="409575" cy="736600"/>
              </a:xfrm>
              <a:custGeom>
                <a:rect b="b" l="l" r="r" t="t"/>
                <a:pathLst>
                  <a:path extrusionOk="0" h="234" w="130">
                    <a:moveTo>
                      <a:pt x="120" y="212"/>
                    </a:moveTo>
                    <a:cubicBezTo>
                      <a:pt x="117" y="226"/>
                      <a:pt x="76" y="234"/>
                      <a:pt x="53" y="230"/>
                    </a:cubicBezTo>
                    <a:cubicBezTo>
                      <a:pt x="29" y="226"/>
                      <a:pt x="3" y="214"/>
                      <a:pt x="4" y="186"/>
                    </a:cubicBezTo>
                    <a:cubicBezTo>
                      <a:pt x="4" y="186"/>
                      <a:pt x="0" y="75"/>
                      <a:pt x="0" y="54"/>
                    </a:cubicBezTo>
                    <a:cubicBezTo>
                      <a:pt x="0" y="32"/>
                      <a:pt x="14" y="16"/>
                      <a:pt x="14" y="16"/>
                    </a:cubicBezTo>
                    <a:cubicBezTo>
                      <a:pt x="14" y="16"/>
                      <a:pt x="27" y="0"/>
                      <a:pt x="69" y="9"/>
                    </a:cubicBezTo>
                    <a:cubicBezTo>
                      <a:pt x="69" y="9"/>
                      <a:pt x="104" y="16"/>
                      <a:pt x="119" y="42"/>
                    </a:cubicBezTo>
                    <a:cubicBezTo>
                      <a:pt x="119" y="42"/>
                      <a:pt x="130" y="70"/>
                      <a:pt x="127" y="128"/>
                    </a:cubicBezTo>
                    <a:cubicBezTo>
                      <a:pt x="123" y="186"/>
                      <a:pt x="120" y="212"/>
                      <a:pt x="120" y="212"/>
                    </a:cubicBez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 name="Google Shape;116;p4"/>
              <p:cNvSpPr/>
              <p:nvPr/>
            </p:nvSpPr>
            <p:spPr>
              <a:xfrm>
                <a:off x="5724525" y="3530601"/>
                <a:ext cx="160338" cy="180975"/>
              </a:xfrm>
              <a:custGeom>
                <a:rect b="b" l="l" r="r" t="t"/>
                <a:pathLst>
                  <a:path extrusionOk="0" h="57" w="51">
                    <a:moveTo>
                      <a:pt x="1" y="5"/>
                    </a:moveTo>
                    <a:cubicBezTo>
                      <a:pt x="1" y="5"/>
                      <a:pt x="4" y="26"/>
                      <a:pt x="1" y="36"/>
                    </a:cubicBezTo>
                    <a:cubicBezTo>
                      <a:pt x="0" y="40"/>
                      <a:pt x="21" y="57"/>
                      <a:pt x="40" y="53"/>
                    </a:cubicBezTo>
                    <a:cubicBezTo>
                      <a:pt x="51" y="50"/>
                      <a:pt x="51" y="45"/>
                      <a:pt x="51" y="45"/>
                    </a:cubicBezTo>
                    <a:cubicBezTo>
                      <a:pt x="51" y="45"/>
                      <a:pt x="41" y="29"/>
                      <a:pt x="43" y="15"/>
                    </a:cubicBezTo>
                    <a:cubicBezTo>
                      <a:pt x="44" y="0"/>
                      <a:pt x="13" y="1"/>
                      <a:pt x="1" y="5"/>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4"/>
              <p:cNvSpPr/>
              <p:nvPr/>
            </p:nvSpPr>
            <p:spPr>
              <a:xfrm>
                <a:off x="5632450" y="3251201"/>
                <a:ext cx="319088" cy="317500"/>
              </a:xfrm>
              <a:prstGeom prst="ellipse">
                <a:avLst/>
              </a:pr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 name="Google Shape;118;p4"/>
              <p:cNvSpPr/>
              <p:nvPr/>
            </p:nvSpPr>
            <p:spPr>
              <a:xfrm>
                <a:off x="5661025" y="3373438"/>
                <a:ext cx="290513" cy="271463"/>
              </a:xfrm>
              <a:custGeom>
                <a:rect b="b" l="l" r="r" t="t"/>
                <a:pathLst>
                  <a:path extrusionOk="0" h="86" w="92">
                    <a:moveTo>
                      <a:pt x="92" y="15"/>
                    </a:moveTo>
                    <a:cubicBezTo>
                      <a:pt x="92" y="15"/>
                      <a:pt x="92" y="65"/>
                      <a:pt x="82" y="75"/>
                    </a:cubicBezTo>
                    <a:cubicBezTo>
                      <a:pt x="71" y="86"/>
                      <a:pt x="54" y="66"/>
                      <a:pt x="27" y="60"/>
                    </a:cubicBezTo>
                    <a:cubicBezTo>
                      <a:pt x="0" y="53"/>
                      <a:pt x="49" y="0"/>
                      <a:pt x="49" y="0"/>
                    </a:cubicBezTo>
                    <a:lnTo>
                      <a:pt x="92" y="15"/>
                    </a:ln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4"/>
              <p:cNvSpPr/>
              <p:nvPr/>
            </p:nvSpPr>
            <p:spPr>
              <a:xfrm>
                <a:off x="5853113" y="3702051"/>
                <a:ext cx="412750" cy="342900"/>
              </a:xfrm>
              <a:custGeom>
                <a:rect b="b" l="l" r="r" t="t"/>
                <a:pathLst>
                  <a:path extrusionOk="0" h="109" w="131">
                    <a:moveTo>
                      <a:pt x="26" y="3"/>
                    </a:moveTo>
                    <a:cubicBezTo>
                      <a:pt x="26" y="3"/>
                      <a:pt x="37" y="0"/>
                      <a:pt x="50" y="18"/>
                    </a:cubicBezTo>
                    <a:cubicBezTo>
                      <a:pt x="62" y="36"/>
                      <a:pt x="80" y="59"/>
                      <a:pt x="89" y="63"/>
                    </a:cubicBezTo>
                    <a:cubicBezTo>
                      <a:pt x="97" y="67"/>
                      <a:pt x="109" y="59"/>
                      <a:pt x="114" y="59"/>
                    </a:cubicBezTo>
                    <a:cubicBezTo>
                      <a:pt x="119" y="59"/>
                      <a:pt x="131" y="81"/>
                      <a:pt x="126" y="92"/>
                    </a:cubicBezTo>
                    <a:cubicBezTo>
                      <a:pt x="122" y="103"/>
                      <a:pt x="91" y="109"/>
                      <a:pt x="83" y="109"/>
                    </a:cubicBezTo>
                    <a:cubicBezTo>
                      <a:pt x="76" y="109"/>
                      <a:pt x="25" y="78"/>
                      <a:pt x="18" y="61"/>
                    </a:cubicBezTo>
                    <a:cubicBezTo>
                      <a:pt x="11" y="44"/>
                      <a:pt x="0" y="4"/>
                      <a:pt x="26" y="3"/>
                    </a:cubicBez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4"/>
              <p:cNvSpPr/>
              <p:nvPr/>
            </p:nvSpPr>
            <p:spPr>
              <a:xfrm>
                <a:off x="6194425" y="3862388"/>
                <a:ext cx="115888" cy="163513"/>
              </a:xfrm>
              <a:custGeom>
                <a:rect b="b" l="l" r="r" t="t"/>
                <a:pathLst>
                  <a:path extrusionOk="0" h="52" w="37">
                    <a:moveTo>
                      <a:pt x="0" y="11"/>
                    </a:moveTo>
                    <a:cubicBezTo>
                      <a:pt x="0" y="11"/>
                      <a:pt x="3" y="2"/>
                      <a:pt x="14" y="1"/>
                    </a:cubicBezTo>
                    <a:cubicBezTo>
                      <a:pt x="25" y="0"/>
                      <a:pt x="37" y="22"/>
                      <a:pt x="37" y="33"/>
                    </a:cubicBezTo>
                    <a:cubicBezTo>
                      <a:pt x="36" y="45"/>
                      <a:pt x="19" y="52"/>
                      <a:pt x="15" y="48"/>
                    </a:cubicBezTo>
                    <a:cubicBezTo>
                      <a:pt x="11" y="45"/>
                      <a:pt x="19" y="37"/>
                      <a:pt x="0" y="11"/>
                    </a:cubicBezTo>
                    <a:close/>
                  </a:path>
                </a:pathLst>
              </a:custGeom>
              <a:solidFill>
                <a:srgbClr val="55C1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4"/>
              <p:cNvSpPr/>
              <p:nvPr/>
            </p:nvSpPr>
            <p:spPr>
              <a:xfrm>
                <a:off x="5607050" y="3228976"/>
                <a:ext cx="354013" cy="371475"/>
              </a:xfrm>
              <a:custGeom>
                <a:rect b="b" l="l" r="r" t="t"/>
                <a:pathLst>
                  <a:path extrusionOk="0" h="118" w="112">
                    <a:moveTo>
                      <a:pt x="89" y="15"/>
                    </a:moveTo>
                    <a:cubicBezTo>
                      <a:pt x="89" y="15"/>
                      <a:pt x="107" y="19"/>
                      <a:pt x="112" y="47"/>
                    </a:cubicBezTo>
                    <a:cubicBezTo>
                      <a:pt x="110" y="58"/>
                      <a:pt x="93" y="49"/>
                      <a:pt x="87" y="65"/>
                    </a:cubicBezTo>
                    <a:cubicBezTo>
                      <a:pt x="81" y="80"/>
                      <a:pt x="77" y="85"/>
                      <a:pt x="77" y="85"/>
                    </a:cubicBezTo>
                    <a:cubicBezTo>
                      <a:pt x="73" y="84"/>
                      <a:pt x="73" y="84"/>
                      <a:pt x="73" y="84"/>
                    </a:cubicBezTo>
                    <a:cubicBezTo>
                      <a:pt x="73" y="84"/>
                      <a:pt x="73" y="71"/>
                      <a:pt x="67" y="71"/>
                    </a:cubicBezTo>
                    <a:cubicBezTo>
                      <a:pt x="62" y="71"/>
                      <a:pt x="60" y="86"/>
                      <a:pt x="64" y="92"/>
                    </a:cubicBezTo>
                    <a:cubicBezTo>
                      <a:pt x="67" y="98"/>
                      <a:pt x="74" y="102"/>
                      <a:pt x="74" y="102"/>
                    </a:cubicBezTo>
                    <a:cubicBezTo>
                      <a:pt x="74" y="102"/>
                      <a:pt x="66" y="115"/>
                      <a:pt x="62" y="117"/>
                    </a:cubicBezTo>
                    <a:cubicBezTo>
                      <a:pt x="58" y="118"/>
                      <a:pt x="44" y="115"/>
                      <a:pt x="38" y="113"/>
                    </a:cubicBezTo>
                    <a:cubicBezTo>
                      <a:pt x="33" y="110"/>
                      <a:pt x="23" y="99"/>
                      <a:pt x="15" y="87"/>
                    </a:cubicBezTo>
                    <a:cubicBezTo>
                      <a:pt x="7" y="74"/>
                      <a:pt x="0" y="52"/>
                      <a:pt x="5" y="37"/>
                    </a:cubicBezTo>
                    <a:cubicBezTo>
                      <a:pt x="9" y="22"/>
                      <a:pt x="20" y="18"/>
                      <a:pt x="20" y="18"/>
                    </a:cubicBezTo>
                    <a:cubicBezTo>
                      <a:pt x="20" y="18"/>
                      <a:pt x="27" y="10"/>
                      <a:pt x="38" y="6"/>
                    </a:cubicBezTo>
                    <a:cubicBezTo>
                      <a:pt x="49" y="2"/>
                      <a:pt x="69" y="0"/>
                      <a:pt x="89" y="1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4"/>
              <p:cNvSpPr/>
              <p:nvPr/>
            </p:nvSpPr>
            <p:spPr>
              <a:xfrm>
                <a:off x="5708650" y="3619501"/>
                <a:ext cx="204788" cy="92075"/>
              </a:xfrm>
              <a:custGeom>
                <a:rect b="b" l="l" r="r" t="t"/>
                <a:pathLst>
                  <a:path extrusionOk="0" h="29" w="65">
                    <a:moveTo>
                      <a:pt x="65" y="18"/>
                    </a:moveTo>
                    <a:cubicBezTo>
                      <a:pt x="52" y="11"/>
                      <a:pt x="52" y="11"/>
                      <a:pt x="52" y="11"/>
                    </a:cubicBezTo>
                    <a:cubicBezTo>
                      <a:pt x="52" y="11"/>
                      <a:pt x="19" y="8"/>
                      <a:pt x="7" y="0"/>
                    </a:cubicBezTo>
                    <a:cubicBezTo>
                      <a:pt x="0" y="9"/>
                      <a:pt x="0" y="9"/>
                      <a:pt x="0" y="9"/>
                    </a:cubicBezTo>
                    <a:cubicBezTo>
                      <a:pt x="0" y="9"/>
                      <a:pt x="9" y="25"/>
                      <a:pt x="30" y="27"/>
                    </a:cubicBezTo>
                    <a:cubicBezTo>
                      <a:pt x="52" y="29"/>
                      <a:pt x="62" y="21"/>
                      <a:pt x="62" y="21"/>
                    </a:cubicBezTo>
                    <a:lnTo>
                      <a:pt x="65" y="18"/>
                    </a:lnTo>
                    <a:close/>
                  </a:path>
                </a:pathLst>
              </a:custGeom>
              <a:solidFill>
                <a:srgbClr val="CFDA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4"/>
              <p:cNvSpPr/>
              <p:nvPr/>
            </p:nvSpPr>
            <p:spPr>
              <a:xfrm>
                <a:off x="7486650" y="2249488"/>
                <a:ext cx="290513" cy="260350"/>
              </a:xfrm>
              <a:custGeom>
                <a:rect b="b" l="l" r="r" t="t"/>
                <a:pathLst>
                  <a:path extrusionOk="0" h="83" w="92">
                    <a:moveTo>
                      <a:pt x="92" y="55"/>
                    </a:moveTo>
                    <a:cubicBezTo>
                      <a:pt x="92" y="69"/>
                      <a:pt x="92" y="69"/>
                      <a:pt x="92" y="69"/>
                    </a:cubicBezTo>
                    <a:cubicBezTo>
                      <a:pt x="92" y="78"/>
                      <a:pt x="83" y="83"/>
                      <a:pt x="75" y="79"/>
                    </a:cubicBezTo>
                    <a:cubicBezTo>
                      <a:pt x="6" y="39"/>
                      <a:pt x="6" y="39"/>
                      <a:pt x="6" y="39"/>
                    </a:cubicBezTo>
                    <a:cubicBezTo>
                      <a:pt x="2" y="37"/>
                      <a:pt x="0" y="33"/>
                      <a:pt x="0" y="29"/>
                    </a:cubicBezTo>
                    <a:cubicBezTo>
                      <a:pt x="0" y="14"/>
                      <a:pt x="0" y="14"/>
                      <a:pt x="0" y="14"/>
                    </a:cubicBezTo>
                    <a:cubicBezTo>
                      <a:pt x="0" y="6"/>
                      <a:pt x="10" y="0"/>
                      <a:pt x="17" y="4"/>
                    </a:cubicBezTo>
                    <a:cubicBezTo>
                      <a:pt x="87" y="45"/>
                      <a:pt x="87" y="45"/>
                      <a:pt x="87" y="45"/>
                    </a:cubicBezTo>
                    <a:cubicBezTo>
                      <a:pt x="90" y="47"/>
                      <a:pt x="92" y="51"/>
                      <a:pt x="92" y="55"/>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 name="Google Shape;124;p4"/>
              <p:cNvSpPr/>
              <p:nvPr/>
            </p:nvSpPr>
            <p:spPr>
              <a:xfrm>
                <a:off x="7486650" y="2479676"/>
                <a:ext cx="984250" cy="660400"/>
              </a:xfrm>
              <a:custGeom>
                <a:rect b="b" l="l" r="r" t="t"/>
                <a:pathLst>
                  <a:path extrusionOk="0" h="210" w="312">
                    <a:moveTo>
                      <a:pt x="312" y="182"/>
                    </a:moveTo>
                    <a:cubicBezTo>
                      <a:pt x="312" y="196"/>
                      <a:pt x="312" y="196"/>
                      <a:pt x="312" y="196"/>
                    </a:cubicBezTo>
                    <a:cubicBezTo>
                      <a:pt x="312" y="205"/>
                      <a:pt x="303" y="210"/>
                      <a:pt x="295" y="206"/>
                    </a:cubicBezTo>
                    <a:cubicBezTo>
                      <a:pt x="6" y="39"/>
                      <a:pt x="6" y="39"/>
                      <a:pt x="6" y="39"/>
                    </a:cubicBezTo>
                    <a:cubicBezTo>
                      <a:pt x="2" y="37"/>
                      <a:pt x="0" y="33"/>
                      <a:pt x="0" y="29"/>
                    </a:cubicBezTo>
                    <a:cubicBezTo>
                      <a:pt x="0" y="14"/>
                      <a:pt x="0" y="14"/>
                      <a:pt x="0" y="14"/>
                    </a:cubicBezTo>
                    <a:cubicBezTo>
                      <a:pt x="0" y="6"/>
                      <a:pt x="10" y="0"/>
                      <a:pt x="17" y="5"/>
                    </a:cubicBezTo>
                    <a:cubicBezTo>
                      <a:pt x="306" y="172"/>
                      <a:pt x="306" y="172"/>
                      <a:pt x="306" y="172"/>
                    </a:cubicBezTo>
                    <a:cubicBezTo>
                      <a:pt x="310" y="174"/>
                      <a:pt x="312" y="178"/>
                      <a:pt x="312" y="182"/>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5" name="Google Shape;125;p4"/>
              <p:cNvSpPr/>
              <p:nvPr/>
            </p:nvSpPr>
            <p:spPr>
              <a:xfrm>
                <a:off x="7486650" y="2941638"/>
                <a:ext cx="606425" cy="444500"/>
              </a:xfrm>
              <a:custGeom>
                <a:rect b="b" l="l" r="r" t="t"/>
                <a:pathLst>
                  <a:path extrusionOk="0" h="141" w="192">
                    <a:moveTo>
                      <a:pt x="192" y="112"/>
                    </a:moveTo>
                    <a:cubicBezTo>
                      <a:pt x="192" y="127"/>
                      <a:pt x="192" y="127"/>
                      <a:pt x="192" y="127"/>
                    </a:cubicBezTo>
                    <a:cubicBezTo>
                      <a:pt x="192" y="136"/>
                      <a:pt x="183" y="141"/>
                      <a:pt x="175" y="137"/>
                    </a:cubicBezTo>
                    <a:cubicBezTo>
                      <a:pt x="5" y="39"/>
                      <a:pt x="5" y="39"/>
                      <a:pt x="5" y="39"/>
                    </a:cubicBezTo>
                    <a:cubicBezTo>
                      <a:pt x="2" y="37"/>
                      <a:pt x="0" y="33"/>
                      <a:pt x="0" y="29"/>
                    </a:cubicBezTo>
                    <a:cubicBezTo>
                      <a:pt x="0" y="14"/>
                      <a:pt x="0" y="14"/>
                      <a:pt x="0" y="14"/>
                    </a:cubicBezTo>
                    <a:cubicBezTo>
                      <a:pt x="0" y="5"/>
                      <a:pt x="9" y="0"/>
                      <a:pt x="17" y="4"/>
                    </a:cubicBezTo>
                    <a:cubicBezTo>
                      <a:pt x="187" y="103"/>
                      <a:pt x="187" y="103"/>
                      <a:pt x="187" y="103"/>
                    </a:cubicBezTo>
                    <a:cubicBezTo>
                      <a:pt x="190" y="105"/>
                      <a:pt x="192" y="108"/>
                      <a:pt x="192" y="112"/>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4"/>
              <p:cNvSpPr/>
              <p:nvPr/>
            </p:nvSpPr>
            <p:spPr>
              <a:xfrm>
                <a:off x="7486650" y="2711451"/>
                <a:ext cx="842963" cy="581025"/>
              </a:xfrm>
              <a:custGeom>
                <a:rect b="b" l="l" r="r" t="t"/>
                <a:pathLst>
                  <a:path extrusionOk="0" h="184" w="267">
                    <a:moveTo>
                      <a:pt x="267" y="155"/>
                    </a:moveTo>
                    <a:cubicBezTo>
                      <a:pt x="267" y="170"/>
                      <a:pt x="267" y="170"/>
                      <a:pt x="267" y="170"/>
                    </a:cubicBezTo>
                    <a:cubicBezTo>
                      <a:pt x="267" y="178"/>
                      <a:pt x="257" y="184"/>
                      <a:pt x="250" y="179"/>
                    </a:cubicBezTo>
                    <a:cubicBezTo>
                      <a:pt x="5" y="38"/>
                      <a:pt x="5" y="38"/>
                      <a:pt x="5" y="38"/>
                    </a:cubicBezTo>
                    <a:cubicBezTo>
                      <a:pt x="2" y="36"/>
                      <a:pt x="0" y="33"/>
                      <a:pt x="0" y="29"/>
                    </a:cubicBezTo>
                    <a:cubicBezTo>
                      <a:pt x="0" y="14"/>
                      <a:pt x="0" y="14"/>
                      <a:pt x="0" y="14"/>
                    </a:cubicBezTo>
                    <a:cubicBezTo>
                      <a:pt x="0" y="5"/>
                      <a:pt x="9" y="0"/>
                      <a:pt x="17" y="4"/>
                    </a:cubicBezTo>
                    <a:cubicBezTo>
                      <a:pt x="261" y="145"/>
                      <a:pt x="261" y="145"/>
                      <a:pt x="261" y="145"/>
                    </a:cubicBezTo>
                    <a:cubicBezTo>
                      <a:pt x="265" y="147"/>
                      <a:pt x="267" y="151"/>
                      <a:pt x="267" y="155"/>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4"/>
              <p:cNvSpPr/>
              <p:nvPr/>
            </p:nvSpPr>
            <p:spPr>
              <a:xfrm>
                <a:off x="4117975" y="2003426"/>
                <a:ext cx="149225" cy="131763"/>
              </a:xfrm>
              <a:custGeom>
                <a:rect b="b" l="l" r="r" t="t"/>
                <a:pathLst>
                  <a:path extrusionOk="0" h="42" w="47">
                    <a:moveTo>
                      <a:pt x="0" y="28"/>
                    </a:moveTo>
                    <a:cubicBezTo>
                      <a:pt x="0" y="35"/>
                      <a:pt x="0" y="35"/>
                      <a:pt x="0" y="35"/>
                    </a:cubicBezTo>
                    <a:cubicBezTo>
                      <a:pt x="0" y="40"/>
                      <a:pt x="4" y="42"/>
                      <a:pt x="8" y="40"/>
                    </a:cubicBezTo>
                    <a:cubicBezTo>
                      <a:pt x="44" y="19"/>
                      <a:pt x="44" y="19"/>
                      <a:pt x="44" y="19"/>
                    </a:cubicBezTo>
                    <a:cubicBezTo>
                      <a:pt x="46" y="18"/>
                      <a:pt x="47" y="16"/>
                      <a:pt x="47" y="14"/>
                    </a:cubicBezTo>
                    <a:cubicBezTo>
                      <a:pt x="47" y="7"/>
                      <a:pt x="47" y="7"/>
                      <a:pt x="47" y="7"/>
                    </a:cubicBezTo>
                    <a:cubicBezTo>
                      <a:pt x="47" y="2"/>
                      <a:pt x="42" y="0"/>
                      <a:pt x="38" y="2"/>
                    </a:cubicBezTo>
                    <a:cubicBezTo>
                      <a:pt x="3" y="23"/>
                      <a:pt x="3" y="23"/>
                      <a:pt x="3" y="23"/>
                    </a:cubicBezTo>
                    <a:cubicBezTo>
                      <a:pt x="1" y="24"/>
                      <a:pt x="0" y="26"/>
                      <a:pt x="0" y="28"/>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4"/>
              <p:cNvSpPr/>
              <p:nvPr/>
            </p:nvSpPr>
            <p:spPr>
              <a:xfrm>
                <a:off x="3762375" y="2119313"/>
                <a:ext cx="504825" cy="341313"/>
              </a:xfrm>
              <a:custGeom>
                <a:rect b="b" l="l" r="r" t="t"/>
                <a:pathLst>
                  <a:path extrusionOk="0" h="108" w="160">
                    <a:moveTo>
                      <a:pt x="0" y="94"/>
                    </a:moveTo>
                    <a:cubicBezTo>
                      <a:pt x="0" y="101"/>
                      <a:pt x="0" y="101"/>
                      <a:pt x="0" y="101"/>
                    </a:cubicBezTo>
                    <a:cubicBezTo>
                      <a:pt x="0" y="106"/>
                      <a:pt x="4" y="108"/>
                      <a:pt x="8" y="106"/>
                    </a:cubicBezTo>
                    <a:cubicBezTo>
                      <a:pt x="157" y="20"/>
                      <a:pt x="157" y="20"/>
                      <a:pt x="157" y="20"/>
                    </a:cubicBezTo>
                    <a:cubicBezTo>
                      <a:pt x="159" y="19"/>
                      <a:pt x="160" y="17"/>
                      <a:pt x="160" y="15"/>
                    </a:cubicBezTo>
                    <a:cubicBezTo>
                      <a:pt x="160" y="8"/>
                      <a:pt x="160" y="8"/>
                      <a:pt x="160" y="8"/>
                    </a:cubicBezTo>
                    <a:cubicBezTo>
                      <a:pt x="160" y="3"/>
                      <a:pt x="155" y="0"/>
                      <a:pt x="151" y="3"/>
                    </a:cubicBezTo>
                    <a:cubicBezTo>
                      <a:pt x="2" y="88"/>
                      <a:pt x="2" y="88"/>
                      <a:pt x="2" y="88"/>
                    </a:cubicBezTo>
                    <a:cubicBezTo>
                      <a:pt x="1" y="90"/>
                      <a:pt x="0" y="91"/>
                      <a:pt x="0" y="94"/>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4"/>
              <p:cNvSpPr/>
              <p:nvPr/>
            </p:nvSpPr>
            <p:spPr>
              <a:xfrm>
                <a:off x="3954463" y="2359026"/>
                <a:ext cx="312738" cy="227013"/>
              </a:xfrm>
              <a:custGeom>
                <a:rect b="b" l="l" r="r" t="t"/>
                <a:pathLst>
                  <a:path extrusionOk="0" h="72" w="99">
                    <a:moveTo>
                      <a:pt x="0" y="57"/>
                    </a:moveTo>
                    <a:cubicBezTo>
                      <a:pt x="0" y="65"/>
                      <a:pt x="0" y="65"/>
                      <a:pt x="0" y="65"/>
                    </a:cubicBezTo>
                    <a:cubicBezTo>
                      <a:pt x="0" y="70"/>
                      <a:pt x="5" y="72"/>
                      <a:pt x="9" y="70"/>
                    </a:cubicBezTo>
                    <a:cubicBezTo>
                      <a:pt x="96" y="20"/>
                      <a:pt x="96" y="20"/>
                      <a:pt x="96" y="20"/>
                    </a:cubicBezTo>
                    <a:cubicBezTo>
                      <a:pt x="98" y="19"/>
                      <a:pt x="99" y="17"/>
                      <a:pt x="99" y="15"/>
                    </a:cubicBezTo>
                    <a:cubicBezTo>
                      <a:pt x="99" y="7"/>
                      <a:pt x="99" y="7"/>
                      <a:pt x="99" y="7"/>
                    </a:cubicBezTo>
                    <a:cubicBezTo>
                      <a:pt x="99" y="2"/>
                      <a:pt x="94" y="0"/>
                      <a:pt x="91" y="2"/>
                    </a:cubicBezTo>
                    <a:cubicBezTo>
                      <a:pt x="3" y="52"/>
                      <a:pt x="3" y="52"/>
                      <a:pt x="3" y="52"/>
                    </a:cubicBezTo>
                    <a:cubicBezTo>
                      <a:pt x="1" y="53"/>
                      <a:pt x="0" y="55"/>
                      <a:pt x="0" y="57"/>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4"/>
              <p:cNvSpPr/>
              <p:nvPr/>
            </p:nvSpPr>
            <p:spPr>
              <a:xfrm>
                <a:off x="3835400" y="2239963"/>
                <a:ext cx="431800" cy="298450"/>
              </a:xfrm>
              <a:custGeom>
                <a:rect b="b" l="l" r="r" t="t"/>
                <a:pathLst>
                  <a:path extrusionOk="0" h="95" w="137">
                    <a:moveTo>
                      <a:pt x="0" y="80"/>
                    </a:moveTo>
                    <a:cubicBezTo>
                      <a:pt x="0" y="87"/>
                      <a:pt x="0" y="87"/>
                      <a:pt x="0" y="87"/>
                    </a:cubicBezTo>
                    <a:cubicBezTo>
                      <a:pt x="0" y="92"/>
                      <a:pt x="5" y="95"/>
                      <a:pt x="9" y="92"/>
                    </a:cubicBezTo>
                    <a:cubicBezTo>
                      <a:pt x="134" y="20"/>
                      <a:pt x="134" y="20"/>
                      <a:pt x="134" y="20"/>
                    </a:cubicBezTo>
                    <a:cubicBezTo>
                      <a:pt x="136" y="19"/>
                      <a:pt x="137" y="17"/>
                      <a:pt x="137" y="15"/>
                    </a:cubicBezTo>
                    <a:cubicBezTo>
                      <a:pt x="137" y="7"/>
                      <a:pt x="137" y="7"/>
                      <a:pt x="137" y="7"/>
                    </a:cubicBezTo>
                    <a:cubicBezTo>
                      <a:pt x="137" y="3"/>
                      <a:pt x="132" y="0"/>
                      <a:pt x="128" y="2"/>
                    </a:cubicBezTo>
                    <a:cubicBezTo>
                      <a:pt x="3" y="75"/>
                      <a:pt x="3" y="75"/>
                      <a:pt x="3" y="75"/>
                    </a:cubicBezTo>
                    <a:cubicBezTo>
                      <a:pt x="1" y="76"/>
                      <a:pt x="0" y="78"/>
                      <a:pt x="0" y="80"/>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 name="Google Shape;131;p4"/>
              <p:cNvSpPr/>
              <p:nvPr/>
            </p:nvSpPr>
            <p:spPr>
              <a:xfrm>
                <a:off x="5626100" y="2740026"/>
                <a:ext cx="379413" cy="377825"/>
              </a:xfrm>
              <a:prstGeom prst="ellipse">
                <a:avLst/>
              </a:prstGeom>
              <a:gradFill>
                <a:gsLst>
                  <a:gs pos="0">
                    <a:srgbClr val="DB75BC"/>
                  </a:gs>
                  <a:gs pos="100000">
                    <a:srgbClr val="CC68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 name="Google Shape;132;p4"/>
              <p:cNvSpPr/>
              <p:nvPr/>
            </p:nvSpPr>
            <p:spPr>
              <a:xfrm>
                <a:off x="5718175" y="2844801"/>
                <a:ext cx="192088" cy="173038"/>
              </a:xfrm>
              <a:custGeom>
                <a:rect b="b" l="l" r="r" t="t"/>
                <a:pathLst>
                  <a:path extrusionOk="0" h="109" w="121">
                    <a:moveTo>
                      <a:pt x="51" y="109"/>
                    </a:moveTo>
                    <a:lnTo>
                      <a:pt x="0" y="71"/>
                    </a:lnTo>
                    <a:lnTo>
                      <a:pt x="20" y="47"/>
                    </a:lnTo>
                    <a:lnTo>
                      <a:pt x="45" y="65"/>
                    </a:lnTo>
                    <a:lnTo>
                      <a:pt x="97" y="0"/>
                    </a:lnTo>
                    <a:lnTo>
                      <a:pt x="121" y="18"/>
                    </a:lnTo>
                    <a:lnTo>
                      <a:pt x="51" y="1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 name="Google Shape;133;p4"/>
              <p:cNvSpPr/>
              <p:nvPr/>
            </p:nvSpPr>
            <p:spPr>
              <a:xfrm>
                <a:off x="4752975" y="1644651"/>
                <a:ext cx="895350" cy="660400"/>
              </a:xfrm>
              <a:custGeom>
                <a:rect b="b" l="l" r="r" t="t"/>
                <a:pathLst>
                  <a:path extrusionOk="0" h="210" w="284">
                    <a:moveTo>
                      <a:pt x="258" y="142"/>
                    </a:moveTo>
                    <a:cubicBezTo>
                      <a:pt x="273" y="151"/>
                      <a:pt x="284" y="170"/>
                      <a:pt x="284" y="187"/>
                    </a:cubicBezTo>
                    <a:cubicBezTo>
                      <a:pt x="284" y="203"/>
                      <a:pt x="272" y="210"/>
                      <a:pt x="258" y="201"/>
                    </a:cubicBezTo>
                    <a:cubicBezTo>
                      <a:pt x="25" y="67"/>
                      <a:pt x="25" y="67"/>
                      <a:pt x="25" y="67"/>
                    </a:cubicBezTo>
                    <a:cubicBezTo>
                      <a:pt x="11" y="59"/>
                      <a:pt x="0" y="39"/>
                      <a:pt x="0" y="23"/>
                    </a:cubicBezTo>
                    <a:cubicBezTo>
                      <a:pt x="0" y="6"/>
                      <a:pt x="11" y="0"/>
                      <a:pt x="25" y="8"/>
                    </a:cubicBezTo>
                    <a:lnTo>
                      <a:pt x="258" y="142"/>
                    </a:ln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4" name="Google Shape;134;p4"/>
              <p:cNvSpPr/>
              <p:nvPr/>
            </p:nvSpPr>
            <p:spPr>
              <a:xfrm>
                <a:off x="7786688" y="4022726"/>
                <a:ext cx="623888" cy="460375"/>
              </a:xfrm>
              <a:custGeom>
                <a:rect b="b" l="l" r="r" t="t"/>
                <a:pathLst>
                  <a:path extrusionOk="0" h="146" w="198">
                    <a:moveTo>
                      <a:pt x="180" y="100"/>
                    </a:moveTo>
                    <a:cubicBezTo>
                      <a:pt x="190" y="105"/>
                      <a:pt x="198" y="119"/>
                      <a:pt x="198" y="130"/>
                    </a:cubicBezTo>
                    <a:cubicBezTo>
                      <a:pt x="197" y="142"/>
                      <a:pt x="189" y="146"/>
                      <a:pt x="180" y="141"/>
                    </a:cubicBezTo>
                    <a:cubicBezTo>
                      <a:pt x="18" y="47"/>
                      <a:pt x="18" y="47"/>
                      <a:pt x="18" y="47"/>
                    </a:cubicBezTo>
                    <a:cubicBezTo>
                      <a:pt x="8" y="41"/>
                      <a:pt x="0" y="28"/>
                      <a:pt x="0" y="16"/>
                    </a:cubicBezTo>
                    <a:cubicBezTo>
                      <a:pt x="0" y="5"/>
                      <a:pt x="8" y="0"/>
                      <a:pt x="18" y="6"/>
                    </a:cubicBezTo>
                    <a:lnTo>
                      <a:pt x="180" y="100"/>
                    </a:ln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4"/>
              <p:cNvSpPr/>
              <p:nvPr/>
            </p:nvSpPr>
            <p:spPr>
              <a:xfrm>
                <a:off x="3730625" y="3571876"/>
                <a:ext cx="1119188" cy="649288"/>
              </a:xfrm>
              <a:custGeom>
                <a:rect b="b" l="l" r="r" t="t"/>
                <a:pathLst>
                  <a:path extrusionOk="0" h="206" w="355">
                    <a:moveTo>
                      <a:pt x="349" y="74"/>
                    </a:moveTo>
                    <a:cubicBezTo>
                      <a:pt x="355" y="78"/>
                      <a:pt x="355" y="83"/>
                      <a:pt x="349" y="87"/>
                    </a:cubicBezTo>
                    <a:cubicBezTo>
                      <a:pt x="150" y="202"/>
                      <a:pt x="150" y="202"/>
                      <a:pt x="150" y="202"/>
                    </a:cubicBezTo>
                    <a:cubicBezTo>
                      <a:pt x="144" y="206"/>
                      <a:pt x="135" y="206"/>
                      <a:pt x="129" y="202"/>
                    </a:cubicBezTo>
                    <a:cubicBezTo>
                      <a:pt x="6" y="132"/>
                      <a:pt x="6" y="132"/>
                      <a:pt x="6" y="132"/>
                    </a:cubicBezTo>
                    <a:cubicBezTo>
                      <a:pt x="0" y="128"/>
                      <a:pt x="0" y="122"/>
                      <a:pt x="6" y="119"/>
                    </a:cubicBezTo>
                    <a:cubicBezTo>
                      <a:pt x="205" y="3"/>
                      <a:pt x="205" y="3"/>
                      <a:pt x="205" y="3"/>
                    </a:cubicBezTo>
                    <a:cubicBezTo>
                      <a:pt x="211" y="0"/>
                      <a:pt x="221" y="0"/>
                      <a:pt x="227" y="3"/>
                    </a:cubicBezTo>
                    <a:lnTo>
                      <a:pt x="349" y="74"/>
                    </a:lnTo>
                    <a:close/>
                  </a:path>
                </a:pathLst>
              </a:custGeom>
              <a:gradFill>
                <a:gsLst>
                  <a:gs pos="0">
                    <a:srgbClr val="A4F5FF"/>
                  </a:gs>
                  <a:gs pos="100000">
                    <a:srgbClr val="E3FCFF"/>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 name="Google Shape;136;p4"/>
              <p:cNvSpPr/>
              <p:nvPr/>
            </p:nvSpPr>
            <p:spPr>
              <a:xfrm>
                <a:off x="4491038" y="4892676"/>
                <a:ext cx="211138" cy="68263"/>
              </a:xfrm>
              <a:custGeom>
                <a:rect b="b" l="l" r="r" t="t"/>
                <a:pathLst>
                  <a:path extrusionOk="0" h="22" w="67">
                    <a:moveTo>
                      <a:pt x="47" y="2"/>
                    </a:moveTo>
                    <a:cubicBezTo>
                      <a:pt x="47" y="2"/>
                      <a:pt x="21" y="8"/>
                      <a:pt x="10" y="8"/>
                    </a:cubicBezTo>
                    <a:cubicBezTo>
                      <a:pt x="0" y="8"/>
                      <a:pt x="10" y="19"/>
                      <a:pt x="27" y="20"/>
                    </a:cubicBezTo>
                    <a:cubicBezTo>
                      <a:pt x="45" y="21"/>
                      <a:pt x="61" y="22"/>
                      <a:pt x="64" y="18"/>
                    </a:cubicBezTo>
                    <a:cubicBezTo>
                      <a:pt x="67" y="13"/>
                      <a:pt x="63" y="0"/>
                      <a:pt x="63" y="0"/>
                    </a:cubicBezTo>
                    <a:lnTo>
                      <a:pt x="47" y="2"/>
                    </a:lnTo>
                    <a:close/>
                  </a:path>
                </a:pathLst>
              </a:custGeom>
              <a:solidFill>
                <a:srgbClr val="5155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 name="Google Shape;137;p4"/>
              <p:cNvSpPr/>
              <p:nvPr/>
            </p:nvSpPr>
            <p:spPr>
              <a:xfrm>
                <a:off x="4721225" y="4816476"/>
                <a:ext cx="214313" cy="69850"/>
              </a:xfrm>
              <a:custGeom>
                <a:rect b="b" l="l" r="r" t="t"/>
                <a:pathLst>
                  <a:path extrusionOk="0" h="22" w="68">
                    <a:moveTo>
                      <a:pt x="47" y="2"/>
                    </a:moveTo>
                    <a:cubicBezTo>
                      <a:pt x="47" y="2"/>
                      <a:pt x="21" y="8"/>
                      <a:pt x="10" y="8"/>
                    </a:cubicBezTo>
                    <a:cubicBezTo>
                      <a:pt x="0" y="8"/>
                      <a:pt x="10" y="19"/>
                      <a:pt x="28" y="20"/>
                    </a:cubicBezTo>
                    <a:cubicBezTo>
                      <a:pt x="45" y="21"/>
                      <a:pt x="61" y="22"/>
                      <a:pt x="64" y="18"/>
                    </a:cubicBezTo>
                    <a:cubicBezTo>
                      <a:pt x="68" y="13"/>
                      <a:pt x="63" y="0"/>
                      <a:pt x="63" y="0"/>
                    </a:cubicBezTo>
                    <a:lnTo>
                      <a:pt x="47" y="2"/>
                    </a:lnTo>
                    <a:close/>
                  </a:path>
                </a:pathLst>
              </a:custGeom>
              <a:solidFill>
                <a:srgbClr val="5155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 name="Google Shape;138;p4"/>
              <p:cNvSpPr/>
              <p:nvPr/>
            </p:nvSpPr>
            <p:spPr>
              <a:xfrm>
                <a:off x="4718050" y="3927476"/>
                <a:ext cx="204788" cy="930275"/>
              </a:xfrm>
              <a:custGeom>
                <a:rect b="b" l="l" r="r" t="t"/>
                <a:pathLst>
                  <a:path extrusionOk="0" h="295" w="65">
                    <a:moveTo>
                      <a:pt x="54" y="0"/>
                    </a:moveTo>
                    <a:cubicBezTo>
                      <a:pt x="54" y="0"/>
                      <a:pt x="63" y="261"/>
                      <a:pt x="65" y="289"/>
                    </a:cubicBezTo>
                    <a:cubicBezTo>
                      <a:pt x="65" y="289"/>
                      <a:pt x="57" y="295"/>
                      <a:pt x="48" y="292"/>
                    </a:cubicBezTo>
                    <a:cubicBezTo>
                      <a:pt x="48" y="292"/>
                      <a:pt x="17" y="120"/>
                      <a:pt x="13" y="76"/>
                    </a:cubicBezTo>
                    <a:cubicBezTo>
                      <a:pt x="8" y="32"/>
                      <a:pt x="0" y="16"/>
                      <a:pt x="0" y="16"/>
                    </a:cubicBezTo>
                    <a:lnTo>
                      <a:pt x="5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4"/>
              <p:cNvSpPr/>
              <p:nvPr/>
            </p:nvSpPr>
            <p:spPr>
              <a:xfrm>
                <a:off x="4551363" y="3856038"/>
                <a:ext cx="220663" cy="1071563"/>
              </a:xfrm>
              <a:custGeom>
                <a:rect b="b" l="l" r="r" t="t"/>
                <a:pathLst>
                  <a:path extrusionOk="0" h="340" w="70">
                    <a:moveTo>
                      <a:pt x="9" y="38"/>
                    </a:moveTo>
                    <a:cubicBezTo>
                      <a:pt x="9" y="38"/>
                      <a:pt x="0" y="189"/>
                      <a:pt x="27" y="335"/>
                    </a:cubicBezTo>
                    <a:cubicBezTo>
                      <a:pt x="27" y="335"/>
                      <a:pt x="37" y="340"/>
                      <a:pt x="44" y="329"/>
                    </a:cubicBezTo>
                    <a:cubicBezTo>
                      <a:pt x="44" y="329"/>
                      <a:pt x="61" y="73"/>
                      <a:pt x="66" y="36"/>
                    </a:cubicBezTo>
                    <a:cubicBezTo>
                      <a:pt x="70" y="0"/>
                      <a:pt x="21" y="30"/>
                      <a:pt x="9" y="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4"/>
              <p:cNvSpPr/>
              <p:nvPr/>
            </p:nvSpPr>
            <p:spPr>
              <a:xfrm>
                <a:off x="4670425" y="3956051"/>
                <a:ext cx="173038" cy="384175"/>
              </a:xfrm>
              <a:custGeom>
                <a:rect b="b" l="l" r="r" t="t"/>
                <a:pathLst>
                  <a:path extrusionOk="0" h="122" w="55">
                    <a:moveTo>
                      <a:pt x="12" y="122"/>
                    </a:moveTo>
                    <a:cubicBezTo>
                      <a:pt x="12" y="122"/>
                      <a:pt x="28" y="79"/>
                      <a:pt x="41" y="56"/>
                    </a:cubicBezTo>
                    <a:cubicBezTo>
                      <a:pt x="55" y="33"/>
                      <a:pt x="52" y="0"/>
                      <a:pt x="52" y="0"/>
                    </a:cubicBezTo>
                    <a:cubicBezTo>
                      <a:pt x="0" y="4"/>
                      <a:pt x="0" y="4"/>
                      <a:pt x="0" y="4"/>
                    </a:cubicBezTo>
                    <a:lnTo>
                      <a:pt x="12" y="1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4"/>
              <p:cNvSpPr/>
              <p:nvPr/>
            </p:nvSpPr>
            <p:spPr>
              <a:xfrm>
                <a:off x="4213225" y="3357563"/>
                <a:ext cx="331788" cy="204788"/>
              </a:xfrm>
              <a:custGeom>
                <a:rect b="b" l="l" r="r" t="t"/>
                <a:pathLst>
                  <a:path extrusionOk="0" h="65" w="105">
                    <a:moveTo>
                      <a:pt x="105" y="47"/>
                    </a:moveTo>
                    <a:cubicBezTo>
                      <a:pt x="59" y="25"/>
                      <a:pt x="59" y="25"/>
                      <a:pt x="59" y="25"/>
                    </a:cubicBezTo>
                    <a:cubicBezTo>
                      <a:pt x="59" y="25"/>
                      <a:pt x="45" y="11"/>
                      <a:pt x="42" y="8"/>
                    </a:cubicBezTo>
                    <a:cubicBezTo>
                      <a:pt x="39" y="5"/>
                      <a:pt x="16" y="0"/>
                      <a:pt x="12" y="1"/>
                    </a:cubicBezTo>
                    <a:cubicBezTo>
                      <a:pt x="8" y="1"/>
                      <a:pt x="0" y="7"/>
                      <a:pt x="2" y="9"/>
                    </a:cubicBezTo>
                    <a:cubicBezTo>
                      <a:pt x="4" y="10"/>
                      <a:pt x="24" y="21"/>
                      <a:pt x="24" y="25"/>
                    </a:cubicBezTo>
                    <a:cubicBezTo>
                      <a:pt x="25" y="29"/>
                      <a:pt x="17" y="34"/>
                      <a:pt x="20" y="37"/>
                    </a:cubicBezTo>
                    <a:cubicBezTo>
                      <a:pt x="23" y="40"/>
                      <a:pt x="29" y="34"/>
                      <a:pt x="33" y="34"/>
                    </a:cubicBezTo>
                    <a:cubicBezTo>
                      <a:pt x="37" y="34"/>
                      <a:pt x="49" y="40"/>
                      <a:pt x="49" y="40"/>
                    </a:cubicBezTo>
                    <a:cubicBezTo>
                      <a:pt x="93" y="65"/>
                      <a:pt x="93" y="65"/>
                      <a:pt x="93" y="65"/>
                    </a:cubicBezTo>
                    <a:lnTo>
                      <a:pt x="105" y="47"/>
                    </a:ln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2" name="Google Shape;142;p4"/>
              <p:cNvSpPr/>
              <p:nvPr/>
            </p:nvSpPr>
            <p:spPr>
              <a:xfrm>
                <a:off x="4437063" y="3335338"/>
                <a:ext cx="479425" cy="306388"/>
              </a:xfrm>
              <a:custGeom>
                <a:rect b="b" l="l" r="r" t="t"/>
                <a:pathLst>
                  <a:path extrusionOk="0" h="97" w="152">
                    <a:moveTo>
                      <a:pt x="130" y="10"/>
                    </a:moveTo>
                    <a:cubicBezTo>
                      <a:pt x="130" y="10"/>
                      <a:pt x="122" y="0"/>
                      <a:pt x="108" y="18"/>
                    </a:cubicBezTo>
                    <a:cubicBezTo>
                      <a:pt x="94" y="35"/>
                      <a:pt x="83" y="61"/>
                      <a:pt x="64" y="59"/>
                    </a:cubicBezTo>
                    <a:cubicBezTo>
                      <a:pt x="45" y="57"/>
                      <a:pt x="14" y="42"/>
                      <a:pt x="14" y="42"/>
                    </a:cubicBezTo>
                    <a:cubicBezTo>
                      <a:pt x="14" y="42"/>
                      <a:pt x="0" y="51"/>
                      <a:pt x="2" y="64"/>
                    </a:cubicBezTo>
                    <a:cubicBezTo>
                      <a:pt x="2" y="64"/>
                      <a:pt x="46" y="97"/>
                      <a:pt x="76" y="96"/>
                    </a:cubicBezTo>
                    <a:cubicBezTo>
                      <a:pt x="106" y="94"/>
                      <a:pt x="138" y="64"/>
                      <a:pt x="145" y="42"/>
                    </a:cubicBezTo>
                    <a:cubicBezTo>
                      <a:pt x="152" y="21"/>
                      <a:pt x="130" y="10"/>
                      <a:pt x="130" y="10"/>
                    </a:cubicBezTo>
                    <a:close/>
                  </a:path>
                </a:pathLst>
              </a:custGeom>
              <a:solidFill>
                <a:srgbClr val="FF3D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3" name="Google Shape;143;p4"/>
              <p:cNvSpPr/>
              <p:nvPr/>
            </p:nvSpPr>
            <p:spPr>
              <a:xfrm>
                <a:off x="4529138" y="3338513"/>
                <a:ext cx="390525" cy="700088"/>
              </a:xfrm>
              <a:custGeom>
                <a:rect b="b" l="l" r="r" t="t"/>
                <a:pathLst>
                  <a:path extrusionOk="0" h="222" w="124">
                    <a:moveTo>
                      <a:pt x="9" y="202"/>
                    </a:moveTo>
                    <a:cubicBezTo>
                      <a:pt x="12" y="215"/>
                      <a:pt x="51" y="222"/>
                      <a:pt x="74" y="218"/>
                    </a:cubicBezTo>
                    <a:cubicBezTo>
                      <a:pt x="97" y="215"/>
                      <a:pt x="121" y="204"/>
                      <a:pt x="120" y="177"/>
                    </a:cubicBezTo>
                    <a:cubicBezTo>
                      <a:pt x="120" y="177"/>
                      <a:pt x="124" y="72"/>
                      <a:pt x="124" y="51"/>
                    </a:cubicBezTo>
                    <a:cubicBezTo>
                      <a:pt x="124" y="30"/>
                      <a:pt x="111" y="15"/>
                      <a:pt x="111" y="15"/>
                    </a:cubicBezTo>
                    <a:cubicBezTo>
                      <a:pt x="111" y="15"/>
                      <a:pt x="98" y="0"/>
                      <a:pt x="58" y="8"/>
                    </a:cubicBezTo>
                    <a:cubicBezTo>
                      <a:pt x="58" y="8"/>
                      <a:pt x="25" y="15"/>
                      <a:pt x="10" y="40"/>
                    </a:cubicBezTo>
                    <a:cubicBezTo>
                      <a:pt x="10" y="40"/>
                      <a:pt x="0" y="66"/>
                      <a:pt x="3" y="121"/>
                    </a:cubicBezTo>
                    <a:cubicBezTo>
                      <a:pt x="7" y="177"/>
                      <a:pt x="9" y="202"/>
                      <a:pt x="9" y="202"/>
                    </a:cubicBezTo>
                    <a:close/>
                  </a:path>
                </a:pathLst>
              </a:custGeom>
              <a:solidFill>
                <a:srgbClr val="FF3D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4" name="Google Shape;144;p4"/>
              <p:cNvSpPr/>
              <p:nvPr/>
            </p:nvSpPr>
            <p:spPr>
              <a:xfrm>
                <a:off x="4657725" y="3260726"/>
                <a:ext cx="155575" cy="169863"/>
              </a:xfrm>
              <a:custGeom>
                <a:rect b="b" l="l" r="r" t="t"/>
                <a:pathLst>
                  <a:path extrusionOk="0" h="54" w="49">
                    <a:moveTo>
                      <a:pt x="48" y="4"/>
                    </a:moveTo>
                    <a:cubicBezTo>
                      <a:pt x="48" y="4"/>
                      <a:pt x="45" y="24"/>
                      <a:pt x="48" y="33"/>
                    </a:cubicBezTo>
                    <a:cubicBezTo>
                      <a:pt x="49" y="38"/>
                      <a:pt x="29" y="54"/>
                      <a:pt x="11" y="50"/>
                    </a:cubicBezTo>
                    <a:cubicBezTo>
                      <a:pt x="0" y="47"/>
                      <a:pt x="1" y="42"/>
                      <a:pt x="1" y="42"/>
                    </a:cubicBezTo>
                    <a:cubicBezTo>
                      <a:pt x="1" y="42"/>
                      <a:pt x="10" y="28"/>
                      <a:pt x="9" y="14"/>
                    </a:cubicBezTo>
                    <a:cubicBezTo>
                      <a:pt x="7" y="0"/>
                      <a:pt x="36" y="1"/>
                      <a:pt x="48" y="4"/>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4"/>
              <p:cNvSpPr/>
              <p:nvPr/>
            </p:nvSpPr>
            <p:spPr>
              <a:xfrm>
                <a:off x="4597400" y="2995613"/>
                <a:ext cx="300038" cy="300038"/>
              </a:xfrm>
              <a:prstGeom prst="ellipse">
                <a:avLst/>
              </a:pr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4"/>
              <p:cNvSpPr/>
              <p:nvPr/>
            </p:nvSpPr>
            <p:spPr>
              <a:xfrm>
                <a:off x="4594225" y="3113088"/>
                <a:ext cx="277813" cy="250825"/>
              </a:xfrm>
              <a:custGeom>
                <a:rect b="b" l="l" r="r" t="t"/>
                <a:pathLst>
                  <a:path extrusionOk="0" h="80" w="88">
                    <a:moveTo>
                      <a:pt x="1" y="14"/>
                    </a:moveTo>
                    <a:cubicBezTo>
                      <a:pt x="1" y="14"/>
                      <a:pt x="0" y="61"/>
                      <a:pt x="11" y="71"/>
                    </a:cubicBezTo>
                    <a:cubicBezTo>
                      <a:pt x="21" y="80"/>
                      <a:pt x="37" y="62"/>
                      <a:pt x="62" y="56"/>
                    </a:cubicBezTo>
                    <a:cubicBezTo>
                      <a:pt x="88" y="49"/>
                      <a:pt x="42" y="0"/>
                      <a:pt x="42" y="0"/>
                    </a:cubicBezTo>
                    <a:lnTo>
                      <a:pt x="1" y="14"/>
                    </a:ln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4"/>
              <p:cNvSpPr/>
              <p:nvPr/>
            </p:nvSpPr>
            <p:spPr>
              <a:xfrm>
                <a:off x="4056063" y="3408363"/>
                <a:ext cx="358775" cy="300038"/>
              </a:xfrm>
              <a:custGeom>
                <a:rect b="b" l="l" r="r" t="t"/>
                <a:pathLst>
                  <a:path extrusionOk="0" h="95" w="114">
                    <a:moveTo>
                      <a:pt x="113" y="75"/>
                    </a:moveTo>
                    <a:cubicBezTo>
                      <a:pt x="113" y="75"/>
                      <a:pt x="46" y="46"/>
                      <a:pt x="37" y="41"/>
                    </a:cubicBezTo>
                    <a:cubicBezTo>
                      <a:pt x="28" y="36"/>
                      <a:pt x="22" y="17"/>
                      <a:pt x="18" y="13"/>
                    </a:cubicBezTo>
                    <a:cubicBezTo>
                      <a:pt x="15" y="9"/>
                      <a:pt x="0" y="0"/>
                      <a:pt x="0" y="4"/>
                    </a:cubicBezTo>
                    <a:cubicBezTo>
                      <a:pt x="1" y="8"/>
                      <a:pt x="9" y="16"/>
                      <a:pt x="9" y="16"/>
                    </a:cubicBezTo>
                    <a:cubicBezTo>
                      <a:pt x="9" y="16"/>
                      <a:pt x="3" y="25"/>
                      <a:pt x="2" y="31"/>
                    </a:cubicBezTo>
                    <a:cubicBezTo>
                      <a:pt x="1" y="37"/>
                      <a:pt x="9" y="50"/>
                      <a:pt x="14" y="53"/>
                    </a:cubicBezTo>
                    <a:cubicBezTo>
                      <a:pt x="18" y="56"/>
                      <a:pt x="29" y="58"/>
                      <a:pt x="29" y="58"/>
                    </a:cubicBezTo>
                    <a:cubicBezTo>
                      <a:pt x="29" y="58"/>
                      <a:pt x="83" y="94"/>
                      <a:pt x="92" y="95"/>
                    </a:cubicBezTo>
                    <a:cubicBezTo>
                      <a:pt x="101" y="95"/>
                      <a:pt x="114" y="90"/>
                      <a:pt x="113" y="75"/>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8" name="Google Shape;148;p4"/>
              <p:cNvSpPr/>
              <p:nvPr/>
            </p:nvSpPr>
            <p:spPr>
              <a:xfrm>
                <a:off x="4187825" y="3427413"/>
                <a:ext cx="479425" cy="304800"/>
              </a:xfrm>
              <a:custGeom>
                <a:rect b="b" l="l" r="r" t="t"/>
                <a:pathLst>
                  <a:path extrusionOk="0" h="97" w="152">
                    <a:moveTo>
                      <a:pt x="130" y="9"/>
                    </a:moveTo>
                    <a:cubicBezTo>
                      <a:pt x="130" y="9"/>
                      <a:pt x="122" y="0"/>
                      <a:pt x="108" y="18"/>
                    </a:cubicBezTo>
                    <a:cubicBezTo>
                      <a:pt x="94" y="35"/>
                      <a:pt x="83" y="61"/>
                      <a:pt x="64" y="59"/>
                    </a:cubicBezTo>
                    <a:cubicBezTo>
                      <a:pt x="45" y="56"/>
                      <a:pt x="14" y="41"/>
                      <a:pt x="14" y="41"/>
                    </a:cubicBezTo>
                    <a:cubicBezTo>
                      <a:pt x="14" y="41"/>
                      <a:pt x="0" y="50"/>
                      <a:pt x="2" y="64"/>
                    </a:cubicBezTo>
                    <a:cubicBezTo>
                      <a:pt x="2" y="64"/>
                      <a:pt x="46" y="97"/>
                      <a:pt x="76" y="95"/>
                    </a:cubicBezTo>
                    <a:cubicBezTo>
                      <a:pt x="106" y="94"/>
                      <a:pt x="138" y="63"/>
                      <a:pt x="145" y="42"/>
                    </a:cubicBezTo>
                    <a:cubicBezTo>
                      <a:pt x="152" y="21"/>
                      <a:pt x="130" y="9"/>
                      <a:pt x="130" y="9"/>
                    </a:cubicBezTo>
                    <a:close/>
                  </a:path>
                </a:pathLst>
              </a:custGeom>
              <a:solidFill>
                <a:srgbClr val="FF3D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9" name="Google Shape;149;p4"/>
              <p:cNvSpPr/>
              <p:nvPr/>
            </p:nvSpPr>
            <p:spPr>
              <a:xfrm>
                <a:off x="4587875" y="2973388"/>
                <a:ext cx="334963" cy="352425"/>
              </a:xfrm>
              <a:custGeom>
                <a:rect b="b" l="l" r="r" t="t"/>
                <a:pathLst>
                  <a:path extrusionOk="0" h="112" w="106">
                    <a:moveTo>
                      <a:pt x="22" y="14"/>
                    </a:moveTo>
                    <a:cubicBezTo>
                      <a:pt x="22" y="14"/>
                      <a:pt x="5" y="18"/>
                      <a:pt x="0" y="44"/>
                    </a:cubicBezTo>
                    <a:cubicBezTo>
                      <a:pt x="2" y="55"/>
                      <a:pt x="17" y="46"/>
                      <a:pt x="23" y="61"/>
                    </a:cubicBezTo>
                    <a:cubicBezTo>
                      <a:pt x="29" y="76"/>
                      <a:pt x="33" y="80"/>
                      <a:pt x="33" y="80"/>
                    </a:cubicBezTo>
                    <a:cubicBezTo>
                      <a:pt x="37" y="79"/>
                      <a:pt x="37" y="79"/>
                      <a:pt x="37" y="79"/>
                    </a:cubicBezTo>
                    <a:cubicBezTo>
                      <a:pt x="37" y="79"/>
                      <a:pt x="37" y="67"/>
                      <a:pt x="42" y="67"/>
                    </a:cubicBezTo>
                    <a:cubicBezTo>
                      <a:pt x="47" y="67"/>
                      <a:pt x="49" y="81"/>
                      <a:pt x="46" y="87"/>
                    </a:cubicBezTo>
                    <a:cubicBezTo>
                      <a:pt x="43" y="93"/>
                      <a:pt x="36" y="96"/>
                      <a:pt x="36" y="96"/>
                    </a:cubicBezTo>
                    <a:cubicBezTo>
                      <a:pt x="36" y="96"/>
                      <a:pt x="44" y="109"/>
                      <a:pt x="47" y="110"/>
                    </a:cubicBezTo>
                    <a:cubicBezTo>
                      <a:pt x="51" y="112"/>
                      <a:pt x="64" y="109"/>
                      <a:pt x="70" y="106"/>
                    </a:cubicBezTo>
                    <a:cubicBezTo>
                      <a:pt x="75" y="104"/>
                      <a:pt x="84" y="94"/>
                      <a:pt x="92" y="82"/>
                    </a:cubicBezTo>
                    <a:cubicBezTo>
                      <a:pt x="99" y="70"/>
                      <a:pt x="106" y="49"/>
                      <a:pt x="102" y="35"/>
                    </a:cubicBezTo>
                    <a:cubicBezTo>
                      <a:pt x="97" y="21"/>
                      <a:pt x="87" y="17"/>
                      <a:pt x="87" y="17"/>
                    </a:cubicBezTo>
                    <a:cubicBezTo>
                      <a:pt x="87" y="17"/>
                      <a:pt x="81" y="9"/>
                      <a:pt x="70" y="5"/>
                    </a:cubicBezTo>
                    <a:cubicBezTo>
                      <a:pt x="60" y="2"/>
                      <a:pt x="41" y="0"/>
                      <a:pt x="22" y="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p4"/>
              <p:cNvSpPr/>
              <p:nvPr/>
            </p:nvSpPr>
            <p:spPr>
              <a:xfrm>
                <a:off x="4594225" y="2944813"/>
                <a:ext cx="542925" cy="822325"/>
              </a:xfrm>
              <a:custGeom>
                <a:rect b="b" l="l" r="r" t="t"/>
                <a:pathLst>
                  <a:path extrusionOk="0" h="261" w="172">
                    <a:moveTo>
                      <a:pt x="16" y="55"/>
                    </a:moveTo>
                    <a:cubicBezTo>
                      <a:pt x="16" y="55"/>
                      <a:pt x="28" y="68"/>
                      <a:pt x="22" y="88"/>
                    </a:cubicBezTo>
                    <a:cubicBezTo>
                      <a:pt x="16" y="107"/>
                      <a:pt x="24" y="107"/>
                      <a:pt x="32" y="132"/>
                    </a:cubicBezTo>
                    <a:cubicBezTo>
                      <a:pt x="40" y="158"/>
                      <a:pt x="17" y="187"/>
                      <a:pt x="39" y="224"/>
                    </a:cubicBezTo>
                    <a:cubicBezTo>
                      <a:pt x="61" y="261"/>
                      <a:pt x="119" y="256"/>
                      <a:pt x="145" y="219"/>
                    </a:cubicBezTo>
                    <a:cubicBezTo>
                      <a:pt x="172" y="183"/>
                      <a:pt x="130" y="156"/>
                      <a:pt x="129" y="123"/>
                    </a:cubicBezTo>
                    <a:cubicBezTo>
                      <a:pt x="128" y="90"/>
                      <a:pt x="155" y="71"/>
                      <a:pt x="125" y="48"/>
                    </a:cubicBezTo>
                    <a:cubicBezTo>
                      <a:pt x="95" y="25"/>
                      <a:pt x="82" y="0"/>
                      <a:pt x="46" y="10"/>
                    </a:cubicBezTo>
                    <a:cubicBezTo>
                      <a:pt x="9" y="20"/>
                      <a:pt x="0" y="39"/>
                      <a:pt x="16" y="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151" name="Google Shape;151;p4"/>
          <p:cNvSpPr txBox="1"/>
          <p:nvPr>
            <p:ph type="title"/>
          </p:nvPr>
        </p:nvSpPr>
        <p:spPr>
          <a:xfrm>
            <a:off x="6453470" y="1617684"/>
            <a:ext cx="5065429" cy="137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4"/>
          <p:cNvSpPr txBox="1"/>
          <p:nvPr>
            <p:ph idx="1" type="body"/>
          </p:nvPr>
        </p:nvSpPr>
        <p:spPr>
          <a:xfrm>
            <a:off x="6453470" y="2994789"/>
            <a:ext cx="5065429" cy="274320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600"/>
              <a:buNone/>
              <a:defRPr sz="1600">
                <a:solidFill>
                  <a:schemeClr val="lt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153" name="Google Shape;153;p4"/>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
          <p:cNvSpPr txBox="1"/>
          <p:nvPr>
            <p:ph idx="11" type="ftr"/>
          </p:nvPr>
        </p:nvSpPr>
        <p:spPr>
          <a:xfrm>
            <a:off x="660399" y="6409690"/>
            <a:ext cx="3657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4"/>
          <p:cNvSpPr txBox="1"/>
          <p:nvPr>
            <p:ph idx="12" type="sldNum"/>
          </p:nvPr>
        </p:nvSpPr>
        <p:spPr>
          <a:xfrm>
            <a:off x="7861300" y="6409690"/>
            <a:ext cx="3657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6" name="Shape 156"/>
        <p:cNvGrpSpPr/>
        <p:nvPr/>
      </p:nvGrpSpPr>
      <p:grpSpPr>
        <a:xfrm>
          <a:off x="0" y="0"/>
          <a:ext cx="0" cy="0"/>
          <a:chOff x="0" y="0"/>
          <a:chExt cx="0" cy="0"/>
        </a:xfrm>
      </p:grpSpPr>
      <p:sp>
        <p:nvSpPr>
          <p:cNvPr id="157" name="Google Shape;157;p5"/>
          <p:cNvSpPr txBox="1"/>
          <p:nvPr>
            <p:ph type="title"/>
          </p:nvPr>
        </p:nvSpPr>
        <p:spPr>
          <a:xfrm>
            <a:off x="660400" y="128587"/>
            <a:ext cx="10858500" cy="90011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5"/>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5"/>
          <p:cNvSpPr txBox="1"/>
          <p:nvPr>
            <p:ph idx="11" type="ftr"/>
          </p:nvPr>
        </p:nvSpPr>
        <p:spPr>
          <a:xfrm>
            <a:off x="660399" y="6409690"/>
            <a:ext cx="3657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5"/>
          <p:cNvSpPr txBox="1"/>
          <p:nvPr>
            <p:ph idx="12" type="sldNum"/>
          </p:nvPr>
        </p:nvSpPr>
        <p:spPr>
          <a:xfrm>
            <a:off x="7861300" y="6409690"/>
            <a:ext cx="3657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spTree>
      <p:nvGrpSpPr>
        <p:cNvPr id="161" name="Shape 161"/>
        <p:cNvGrpSpPr/>
        <p:nvPr/>
      </p:nvGrpSpPr>
      <p:grpSpPr>
        <a:xfrm>
          <a:off x="0" y="0"/>
          <a:ext cx="0" cy="0"/>
          <a:chOff x="0" y="0"/>
          <a:chExt cx="0" cy="0"/>
        </a:xfrm>
      </p:grpSpPr>
      <p:grpSp>
        <p:nvGrpSpPr>
          <p:cNvPr id="162" name="Google Shape;162;p6"/>
          <p:cNvGrpSpPr/>
          <p:nvPr/>
        </p:nvGrpSpPr>
        <p:grpSpPr>
          <a:xfrm>
            <a:off x="3061033" y="0"/>
            <a:ext cx="9130968" cy="6858000"/>
            <a:chOff x="3061033" y="0"/>
            <a:chExt cx="9130968" cy="6858000"/>
          </a:xfrm>
        </p:grpSpPr>
        <p:sp>
          <p:nvSpPr>
            <p:cNvPr id="163" name="Google Shape;163;p6"/>
            <p:cNvSpPr/>
            <p:nvPr/>
          </p:nvSpPr>
          <p:spPr>
            <a:xfrm>
              <a:off x="7195722" y="0"/>
              <a:ext cx="4977229" cy="6858000"/>
            </a:xfrm>
            <a:prstGeom prst="rect">
              <a:avLst/>
            </a:prstGeom>
            <a:solidFill>
              <a:schemeClr val="accent1">
                <a:alpha val="5294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6"/>
            <p:cNvSpPr/>
            <p:nvPr/>
          </p:nvSpPr>
          <p:spPr>
            <a:xfrm>
              <a:off x="3061033" y="4136866"/>
              <a:ext cx="9130968" cy="2721134"/>
            </a:xfrm>
            <a:prstGeom prst="triangle">
              <a:avLst>
                <a:gd fmla="val 45511"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65" name="Google Shape;165;p6" title="iSlide™ 版权声明  COPYRIGHT NOTICE"/>
            <p:cNvGrpSpPr/>
            <p:nvPr/>
          </p:nvGrpSpPr>
          <p:grpSpPr>
            <a:xfrm>
              <a:off x="6095999" y="1570146"/>
              <a:ext cx="5452921" cy="4480879"/>
              <a:chOff x="3724275" y="1389063"/>
              <a:chExt cx="4746625" cy="3900488"/>
            </a:xfrm>
          </p:grpSpPr>
          <p:sp>
            <p:nvSpPr>
              <p:cNvPr id="166" name="Google Shape;166;p6"/>
              <p:cNvSpPr/>
              <p:nvPr/>
            </p:nvSpPr>
            <p:spPr>
              <a:xfrm>
                <a:off x="7169150" y="4592638"/>
                <a:ext cx="371475" cy="277813"/>
              </a:xfrm>
              <a:custGeom>
                <a:rect b="b" l="l" r="r" t="t"/>
                <a:pathLst>
                  <a:path extrusionOk="0" h="88" w="118">
                    <a:moveTo>
                      <a:pt x="108" y="60"/>
                    </a:moveTo>
                    <a:cubicBezTo>
                      <a:pt x="114" y="63"/>
                      <a:pt x="118" y="72"/>
                      <a:pt x="118" y="78"/>
                    </a:cubicBezTo>
                    <a:cubicBezTo>
                      <a:pt x="118" y="85"/>
                      <a:pt x="114" y="88"/>
                      <a:pt x="108" y="84"/>
                    </a:cubicBezTo>
                    <a:cubicBezTo>
                      <a:pt x="11" y="28"/>
                      <a:pt x="11" y="28"/>
                      <a:pt x="11" y="28"/>
                    </a:cubicBezTo>
                    <a:cubicBezTo>
                      <a:pt x="5" y="25"/>
                      <a:pt x="0" y="17"/>
                      <a:pt x="0" y="10"/>
                    </a:cubicBezTo>
                    <a:cubicBezTo>
                      <a:pt x="0" y="3"/>
                      <a:pt x="5" y="0"/>
                      <a:pt x="11" y="4"/>
                    </a:cubicBezTo>
                    <a:lnTo>
                      <a:pt x="108" y="60"/>
                    </a:ln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7" name="Google Shape;167;p6"/>
              <p:cNvSpPr/>
              <p:nvPr/>
            </p:nvSpPr>
            <p:spPr>
              <a:xfrm>
                <a:off x="3724275" y="2525713"/>
                <a:ext cx="646113" cy="1339850"/>
              </a:xfrm>
              <a:custGeom>
                <a:rect b="b" l="l" r="r" t="t"/>
                <a:pathLst>
                  <a:path extrusionOk="0" h="425" w="205">
                    <a:moveTo>
                      <a:pt x="12" y="104"/>
                    </a:moveTo>
                    <a:cubicBezTo>
                      <a:pt x="5" y="108"/>
                      <a:pt x="0" y="117"/>
                      <a:pt x="0" y="124"/>
                    </a:cubicBezTo>
                    <a:cubicBezTo>
                      <a:pt x="1" y="400"/>
                      <a:pt x="1" y="400"/>
                      <a:pt x="1" y="400"/>
                    </a:cubicBezTo>
                    <a:cubicBezTo>
                      <a:pt x="1" y="418"/>
                      <a:pt x="13" y="425"/>
                      <a:pt x="28" y="416"/>
                    </a:cubicBezTo>
                    <a:cubicBezTo>
                      <a:pt x="193" y="321"/>
                      <a:pt x="193" y="321"/>
                      <a:pt x="193" y="321"/>
                    </a:cubicBezTo>
                    <a:cubicBezTo>
                      <a:pt x="199" y="318"/>
                      <a:pt x="205" y="308"/>
                      <a:pt x="205" y="301"/>
                    </a:cubicBezTo>
                    <a:cubicBezTo>
                      <a:pt x="204" y="25"/>
                      <a:pt x="204" y="25"/>
                      <a:pt x="204" y="25"/>
                    </a:cubicBezTo>
                    <a:cubicBezTo>
                      <a:pt x="204" y="7"/>
                      <a:pt x="191" y="0"/>
                      <a:pt x="176" y="9"/>
                    </a:cubicBezTo>
                    <a:lnTo>
                      <a:pt x="12" y="104"/>
                    </a:lnTo>
                    <a:close/>
                  </a:path>
                </a:pathLst>
              </a:custGeom>
              <a:solidFill>
                <a:srgbClr val="1AE5FF">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8" name="Google Shape;168;p6"/>
              <p:cNvSpPr/>
              <p:nvPr/>
            </p:nvSpPr>
            <p:spPr>
              <a:xfrm>
                <a:off x="3829050" y="2919413"/>
                <a:ext cx="444500" cy="325438"/>
              </a:xfrm>
              <a:custGeom>
                <a:rect b="b" l="l" r="r" t="t"/>
                <a:pathLst>
                  <a:path extrusionOk="0" h="103" w="141">
                    <a:moveTo>
                      <a:pt x="4" y="79"/>
                    </a:moveTo>
                    <a:cubicBezTo>
                      <a:pt x="2" y="80"/>
                      <a:pt x="0" y="83"/>
                      <a:pt x="0" y="85"/>
                    </a:cubicBezTo>
                    <a:cubicBezTo>
                      <a:pt x="0" y="100"/>
                      <a:pt x="0" y="100"/>
                      <a:pt x="0" y="100"/>
                    </a:cubicBezTo>
                    <a:cubicBezTo>
                      <a:pt x="0" y="102"/>
                      <a:pt x="2" y="103"/>
                      <a:pt x="4" y="102"/>
                    </a:cubicBezTo>
                    <a:cubicBezTo>
                      <a:pt x="138" y="24"/>
                      <a:pt x="138" y="24"/>
                      <a:pt x="138" y="24"/>
                    </a:cubicBezTo>
                    <a:cubicBezTo>
                      <a:pt x="140" y="23"/>
                      <a:pt x="141" y="20"/>
                      <a:pt x="141" y="18"/>
                    </a:cubicBezTo>
                    <a:cubicBezTo>
                      <a:pt x="141" y="3"/>
                      <a:pt x="141" y="3"/>
                      <a:pt x="141" y="3"/>
                    </a:cubicBezTo>
                    <a:cubicBezTo>
                      <a:pt x="141" y="1"/>
                      <a:pt x="140" y="0"/>
                      <a:pt x="138" y="1"/>
                    </a:cubicBezTo>
                    <a:lnTo>
                      <a:pt x="4" y="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9" name="Google Shape;169;p6"/>
              <p:cNvSpPr/>
              <p:nvPr/>
            </p:nvSpPr>
            <p:spPr>
              <a:xfrm>
                <a:off x="3829050" y="3021013"/>
                <a:ext cx="447675" cy="323850"/>
              </a:xfrm>
              <a:custGeom>
                <a:rect b="b" l="l" r="r" t="t"/>
                <a:pathLst>
                  <a:path extrusionOk="0" h="103" w="142">
                    <a:moveTo>
                      <a:pt x="4" y="79"/>
                    </a:moveTo>
                    <a:cubicBezTo>
                      <a:pt x="2" y="80"/>
                      <a:pt x="0" y="83"/>
                      <a:pt x="0" y="85"/>
                    </a:cubicBezTo>
                    <a:cubicBezTo>
                      <a:pt x="0" y="99"/>
                      <a:pt x="0" y="99"/>
                      <a:pt x="0" y="99"/>
                    </a:cubicBezTo>
                    <a:cubicBezTo>
                      <a:pt x="0" y="102"/>
                      <a:pt x="2" y="103"/>
                      <a:pt x="4" y="101"/>
                    </a:cubicBezTo>
                    <a:cubicBezTo>
                      <a:pt x="138" y="24"/>
                      <a:pt x="138" y="24"/>
                      <a:pt x="138" y="24"/>
                    </a:cubicBezTo>
                    <a:cubicBezTo>
                      <a:pt x="140" y="23"/>
                      <a:pt x="142" y="20"/>
                      <a:pt x="142" y="18"/>
                    </a:cubicBezTo>
                    <a:cubicBezTo>
                      <a:pt x="141" y="3"/>
                      <a:pt x="141" y="3"/>
                      <a:pt x="141" y="3"/>
                    </a:cubicBezTo>
                    <a:cubicBezTo>
                      <a:pt x="141" y="1"/>
                      <a:pt x="140" y="0"/>
                      <a:pt x="138" y="1"/>
                    </a:cubicBezTo>
                    <a:lnTo>
                      <a:pt x="4" y="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0" name="Google Shape;170;p6"/>
              <p:cNvSpPr/>
              <p:nvPr/>
            </p:nvSpPr>
            <p:spPr>
              <a:xfrm>
                <a:off x="3979863" y="3257551"/>
                <a:ext cx="188913" cy="166688"/>
              </a:xfrm>
              <a:custGeom>
                <a:rect b="b" l="l" r="r" t="t"/>
                <a:pathLst>
                  <a:path extrusionOk="0" h="53" w="60">
                    <a:moveTo>
                      <a:pt x="8" y="28"/>
                    </a:moveTo>
                    <a:cubicBezTo>
                      <a:pt x="4" y="30"/>
                      <a:pt x="0" y="37"/>
                      <a:pt x="0" y="42"/>
                    </a:cubicBezTo>
                    <a:cubicBezTo>
                      <a:pt x="0" y="45"/>
                      <a:pt x="0" y="45"/>
                      <a:pt x="0" y="45"/>
                    </a:cubicBezTo>
                    <a:cubicBezTo>
                      <a:pt x="0" y="50"/>
                      <a:pt x="4" y="53"/>
                      <a:pt x="8" y="50"/>
                    </a:cubicBezTo>
                    <a:cubicBezTo>
                      <a:pt x="52" y="25"/>
                      <a:pt x="52" y="25"/>
                      <a:pt x="52" y="25"/>
                    </a:cubicBezTo>
                    <a:cubicBezTo>
                      <a:pt x="56" y="22"/>
                      <a:pt x="60" y="16"/>
                      <a:pt x="60" y="11"/>
                    </a:cubicBezTo>
                    <a:cubicBezTo>
                      <a:pt x="60" y="7"/>
                      <a:pt x="60" y="7"/>
                      <a:pt x="60" y="7"/>
                    </a:cubicBezTo>
                    <a:cubicBezTo>
                      <a:pt x="60" y="2"/>
                      <a:pt x="56" y="0"/>
                      <a:pt x="52" y="2"/>
                    </a:cubicBezTo>
                    <a:lnTo>
                      <a:pt x="8" y="28"/>
                    </a:lnTo>
                    <a:close/>
                  </a:path>
                </a:pathLst>
              </a:custGeom>
              <a:solidFill>
                <a:srgbClr val="F6C14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6"/>
              <p:cNvSpPr/>
              <p:nvPr/>
            </p:nvSpPr>
            <p:spPr>
              <a:xfrm>
                <a:off x="5373688" y="1389063"/>
                <a:ext cx="2544763" cy="1436688"/>
              </a:xfrm>
              <a:custGeom>
                <a:rect b="b" l="l" r="r" t="t"/>
                <a:pathLst>
                  <a:path extrusionOk="0" h="456" w="807">
                    <a:moveTo>
                      <a:pt x="57" y="6"/>
                    </a:moveTo>
                    <a:cubicBezTo>
                      <a:pt x="56" y="6"/>
                      <a:pt x="56" y="6"/>
                      <a:pt x="55" y="5"/>
                    </a:cubicBezTo>
                    <a:cubicBezTo>
                      <a:pt x="55" y="5"/>
                      <a:pt x="54" y="5"/>
                      <a:pt x="54" y="4"/>
                    </a:cubicBezTo>
                    <a:cubicBezTo>
                      <a:pt x="53" y="4"/>
                      <a:pt x="53" y="4"/>
                      <a:pt x="52" y="4"/>
                    </a:cubicBezTo>
                    <a:cubicBezTo>
                      <a:pt x="52" y="3"/>
                      <a:pt x="51" y="3"/>
                      <a:pt x="50" y="3"/>
                    </a:cubicBezTo>
                    <a:cubicBezTo>
                      <a:pt x="50" y="3"/>
                      <a:pt x="49" y="2"/>
                      <a:pt x="49" y="2"/>
                    </a:cubicBezTo>
                    <a:cubicBezTo>
                      <a:pt x="48" y="2"/>
                      <a:pt x="48" y="2"/>
                      <a:pt x="48" y="2"/>
                    </a:cubicBezTo>
                    <a:cubicBezTo>
                      <a:pt x="48" y="2"/>
                      <a:pt x="48" y="2"/>
                      <a:pt x="48" y="2"/>
                    </a:cubicBezTo>
                    <a:cubicBezTo>
                      <a:pt x="48" y="2"/>
                      <a:pt x="47" y="2"/>
                      <a:pt x="47" y="2"/>
                    </a:cubicBezTo>
                    <a:cubicBezTo>
                      <a:pt x="47" y="2"/>
                      <a:pt x="46" y="1"/>
                      <a:pt x="45" y="1"/>
                    </a:cubicBezTo>
                    <a:cubicBezTo>
                      <a:pt x="45" y="1"/>
                      <a:pt x="44" y="1"/>
                      <a:pt x="44" y="1"/>
                    </a:cubicBezTo>
                    <a:cubicBezTo>
                      <a:pt x="43" y="1"/>
                      <a:pt x="42" y="1"/>
                      <a:pt x="42" y="1"/>
                    </a:cubicBezTo>
                    <a:cubicBezTo>
                      <a:pt x="41" y="1"/>
                      <a:pt x="41" y="1"/>
                      <a:pt x="41" y="0"/>
                    </a:cubicBezTo>
                    <a:cubicBezTo>
                      <a:pt x="40" y="0"/>
                      <a:pt x="40" y="0"/>
                      <a:pt x="40" y="0"/>
                    </a:cubicBezTo>
                    <a:cubicBezTo>
                      <a:pt x="40" y="0"/>
                      <a:pt x="40" y="0"/>
                      <a:pt x="40" y="0"/>
                    </a:cubicBezTo>
                    <a:cubicBezTo>
                      <a:pt x="39" y="0"/>
                      <a:pt x="39" y="0"/>
                      <a:pt x="38" y="0"/>
                    </a:cubicBezTo>
                    <a:cubicBezTo>
                      <a:pt x="37" y="0"/>
                      <a:pt x="37" y="0"/>
                      <a:pt x="36" y="0"/>
                    </a:cubicBezTo>
                    <a:cubicBezTo>
                      <a:pt x="35" y="1"/>
                      <a:pt x="34" y="1"/>
                      <a:pt x="34" y="1"/>
                    </a:cubicBezTo>
                    <a:cubicBezTo>
                      <a:pt x="34" y="1"/>
                      <a:pt x="34" y="1"/>
                      <a:pt x="34" y="1"/>
                    </a:cubicBezTo>
                    <a:cubicBezTo>
                      <a:pt x="33" y="1"/>
                      <a:pt x="33" y="1"/>
                      <a:pt x="33" y="1"/>
                    </a:cubicBezTo>
                    <a:cubicBezTo>
                      <a:pt x="32" y="1"/>
                      <a:pt x="32" y="1"/>
                      <a:pt x="31" y="2"/>
                    </a:cubicBezTo>
                    <a:cubicBezTo>
                      <a:pt x="29" y="2"/>
                      <a:pt x="28" y="3"/>
                      <a:pt x="27" y="3"/>
                    </a:cubicBezTo>
                    <a:cubicBezTo>
                      <a:pt x="0" y="19"/>
                      <a:pt x="0" y="19"/>
                      <a:pt x="0" y="19"/>
                    </a:cubicBezTo>
                    <a:cubicBezTo>
                      <a:pt x="2" y="18"/>
                      <a:pt x="4" y="17"/>
                      <a:pt x="6" y="17"/>
                    </a:cubicBezTo>
                    <a:cubicBezTo>
                      <a:pt x="6" y="17"/>
                      <a:pt x="6" y="17"/>
                      <a:pt x="6" y="17"/>
                    </a:cubicBezTo>
                    <a:cubicBezTo>
                      <a:pt x="8" y="16"/>
                      <a:pt x="11" y="16"/>
                      <a:pt x="13" y="16"/>
                    </a:cubicBezTo>
                    <a:cubicBezTo>
                      <a:pt x="13" y="16"/>
                      <a:pt x="13" y="16"/>
                      <a:pt x="13" y="16"/>
                    </a:cubicBezTo>
                    <a:cubicBezTo>
                      <a:pt x="16" y="17"/>
                      <a:pt x="18" y="17"/>
                      <a:pt x="21" y="18"/>
                    </a:cubicBezTo>
                    <a:cubicBezTo>
                      <a:pt x="21" y="18"/>
                      <a:pt x="21" y="18"/>
                      <a:pt x="21" y="18"/>
                    </a:cubicBezTo>
                    <a:cubicBezTo>
                      <a:pt x="24" y="19"/>
                      <a:pt x="26" y="20"/>
                      <a:pt x="29" y="22"/>
                    </a:cubicBezTo>
                    <a:cubicBezTo>
                      <a:pt x="780" y="456"/>
                      <a:pt x="780" y="456"/>
                      <a:pt x="780" y="456"/>
                    </a:cubicBezTo>
                    <a:cubicBezTo>
                      <a:pt x="807" y="440"/>
                      <a:pt x="807" y="440"/>
                      <a:pt x="807" y="440"/>
                    </a:cubicBezTo>
                    <a:lnTo>
                      <a:pt x="57" y="6"/>
                    </a:lnTo>
                    <a:close/>
                  </a:path>
                </a:pathLst>
              </a:custGeom>
              <a:gradFill>
                <a:gsLst>
                  <a:gs pos="0">
                    <a:srgbClr val="BDECF2"/>
                  </a:gs>
                  <a:gs pos="100000">
                    <a:srgbClr val="EAEEEE"/>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2" name="Google Shape;172;p6"/>
              <p:cNvSpPr/>
              <p:nvPr/>
            </p:nvSpPr>
            <p:spPr>
              <a:xfrm>
                <a:off x="7885113" y="2803526"/>
                <a:ext cx="217488" cy="2006600"/>
              </a:xfrm>
              <a:custGeom>
                <a:rect b="b" l="l" r="r" t="t"/>
                <a:pathLst>
                  <a:path extrusionOk="0" h="637" w="69">
                    <a:moveTo>
                      <a:pt x="68" y="69"/>
                    </a:moveTo>
                    <a:cubicBezTo>
                      <a:pt x="68" y="68"/>
                      <a:pt x="68" y="68"/>
                      <a:pt x="68" y="67"/>
                    </a:cubicBezTo>
                    <a:cubicBezTo>
                      <a:pt x="68" y="66"/>
                      <a:pt x="68" y="66"/>
                      <a:pt x="68" y="65"/>
                    </a:cubicBezTo>
                    <a:cubicBezTo>
                      <a:pt x="68" y="64"/>
                      <a:pt x="68" y="64"/>
                      <a:pt x="68" y="63"/>
                    </a:cubicBezTo>
                    <a:cubicBezTo>
                      <a:pt x="68" y="62"/>
                      <a:pt x="68" y="62"/>
                      <a:pt x="68" y="61"/>
                    </a:cubicBezTo>
                    <a:cubicBezTo>
                      <a:pt x="68" y="61"/>
                      <a:pt x="68" y="61"/>
                      <a:pt x="68" y="61"/>
                    </a:cubicBezTo>
                    <a:cubicBezTo>
                      <a:pt x="68" y="61"/>
                      <a:pt x="68" y="61"/>
                      <a:pt x="68" y="61"/>
                    </a:cubicBezTo>
                    <a:cubicBezTo>
                      <a:pt x="68" y="60"/>
                      <a:pt x="67" y="60"/>
                      <a:pt x="67" y="59"/>
                    </a:cubicBezTo>
                    <a:cubicBezTo>
                      <a:pt x="67" y="58"/>
                      <a:pt x="67" y="57"/>
                      <a:pt x="67" y="57"/>
                    </a:cubicBezTo>
                    <a:cubicBezTo>
                      <a:pt x="67" y="56"/>
                      <a:pt x="67" y="55"/>
                      <a:pt x="66" y="55"/>
                    </a:cubicBezTo>
                    <a:cubicBezTo>
                      <a:pt x="66" y="54"/>
                      <a:pt x="66" y="53"/>
                      <a:pt x="66" y="52"/>
                    </a:cubicBezTo>
                    <a:cubicBezTo>
                      <a:pt x="66" y="52"/>
                      <a:pt x="66" y="51"/>
                      <a:pt x="65" y="51"/>
                    </a:cubicBezTo>
                    <a:cubicBezTo>
                      <a:pt x="65" y="51"/>
                      <a:pt x="65" y="51"/>
                      <a:pt x="65" y="51"/>
                    </a:cubicBezTo>
                    <a:cubicBezTo>
                      <a:pt x="65" y="50"/>
                      <a:pt x="65" y="50"/>
                      <a:pt x="65" y="50"/>
                    </a:cubicBezTo>
                    <a:cubicBezTo>
                      <a:pt x="65" y="50"/>
                      <a:pt x="65" y="49"/>
                      <a:pt x="65" y="48"/>
                    </a:cubicBezTo>
                    <a:cubicBezTo>
                      <a:pt x="64" y="47"/>
                      <a:pt x="64" y="47"/>
                      <a:pt x="64" y="46"/>
                    </a:cubicBezTo>
                    <a:cubicBezTo>
                      <a:pt x="64" y="45"/>
                      <a:pt x="63" y="45"/>
                      <a:pt x="63" y="44"/>
                    </a:cubicBezTo>
                    <a:cubicBezTo>
                      <a:pt x="63" y="43"/>
                      <a:pt x="62" y="43"/>
                      <a:pt x="62" y="42"/>
                    </a:cubicBezTo>
                    <a:cubicBezTo>
                      <a:pt x="62" y="41"/>
                      <a:pt x="62" y="41"/>
                      <a:pt x="62" y="40"/>
                    </a:cubicBezTo>
                    <a:cubicBezTo>
                      <a:pt x="62" y="40"/>
                      <a:pt x="62" y="40"/>
                      <a:pt x="62" y="40"/>
                    </a:cubicBezTo>
                    <a:cubicBezTo>
                      <a:pt x="61" y="40"/>
                      <a:pt x="61" y="40"/>
                      <a:pt x="61" y="40"/>
                    </a:cubicBezTo>
                    <a:cubicBezTo>
                      <a:pt x="61" y="39"/>
                      <a:pt x="61" y="39"/>
                      <a:pt x="60" y="38"/>
                    </a:cubicBezTo>
                    <a:cubicBezTo>
                      <a:pt x="60" y="37"/>
                      <a:pt x="60" y="37"/>
                      <a:pt x="59" y="36"/>
                    </a:cubicBezTo>
                    <a:cubicBezTo>
                      <a:pt x="59" y="35"/>
                      <a:pt x="59" y="34"/>
                      <a:pt x="58" y="33"/>
                    </a:cubicBezTo>
                    <a:cubicBezTo>
                      <a:pt x="58" y="32"/>
                      <a:pt x="57" y="32"/>
                      <a:pt x="57" y="31"/>
                    </a:cubicBezTo>
                    <a:cubicBezTo>
                      <a:pt x="56" y="30"/>
                      <a:pt x="56" y="30"/>
                      <a:pt x="56" y="30"/>
                    </a:cubicBezTo>
                    <a:cubicBezTo>
                      <a:pt x="56" y="30"/>
                      <a:pt x="56" y="30"/>
                      <a:pt x="56" y="30"/>
                    </a:cubicBezTo>
                    <a:cubicBezTo>
                      <a:pt x="55" y="28"/>
                      <a:pt x="54" y="26"/>
                      <a:pt x="53" y="25"/>
                    </a:cubicBezTo>
                    <a:cubicBezTo>
                      <a:pt x="52" y="24"/>
                      <a:pt x="51" y="22"/>
                      <a:pt x="50" y="21"/>
                    </a:cubicBezTo>
                    <a:cubicBezTo>
                      <a:pt x="50" y="20"/>
                      <a:pt x="49" y="19"/>
                      <a:pt x="49" y="19"/>
                    </a:cubicBezTo>
                    <a:cubicBezTo>
                      <a:pt x="48" y="18"/>
                      <a:pt x="47" y="17"/>
                      <a:pt x="47" y="17"/>
                    </a:cubicBezTo>
                    <a:cubicBezTo>
                      <a:pt x="46" y="16"/>
                      <a:pt x="46" y="15"/>
                      <a:pt x="45" y="15"/>
                    </a:cubicBezTo>
                    <a:cubicBezTo>
                      <a:pt x="45" y="14"/>
                      <a:pt x="44" y="14"/>
                      <a:pt x="44" y="13"/>
                    </a:cubicBezTo>
                    <a:cubicBezTo>
                      <a:pt x="43" y="13"/>
                      <a:pt x="43" y="13"/>
                      <a:pt x="43" y="13"/>
                    </a:cubicBezTo>
                    <a:cubicBezTo>
                      <a:pt x="43" y="13"/>
                      <a:pt x="43" y="13"/>
                      <a:pt x="43" y="13"/>
                    </a:cubicBezTo>
                    <a:cubicBezTo>
                      <a:pt x="43" y="12"/>
                      <a:pt x="42" y="12"/>
                      <a:pt x="42" y="11"/>
                    </a:cubicBezTo>
                    <a:cubicBezTo>
                      <a:pt x="41" y="11"/>
                      <a:pt x="41" y="10"/>
                      <a:pt x="40" y="10"/>
                    </a:cubicBezTo>
                    <a:cubicBezTo>
                      <a:pt x="40" y="9"/>
                      <a:pt x="39" y="8"/>
                      <a:pt x="38" y="8"/>
                    </a:cubicBezTo>
                    <a:cubicBezTo>
                      <a:pt x="38" y="7"/>
                      <a:pt x="37" y="7"/>
                      <a:pt x="37" y="6"/>
                    </a:cubicBezTo>
                    <a:cubicBezTo>
                      <a:pt x="36" y="5"/>
                      <a:pt x="36" y="5"/>
                      <a:pt x="36" y="5"/>
                    </a:cubicBezTo>
                    <a:cubicBezTo>
                      <a:pt x="36" y="5"/>
                      <a:pt x="36" y="5"/>
                      <a:pt x="36" y="5"/>
                    </a:cubicBezTo>
                    <a:cubicBezTo>
                      <a:pt x="35" y="5"/>
                      <a:pt x="35" y="5"/>
                      <a:pt x="35" y="5"/>
                    </a:cubicBezTo>
                    <a:cubicBezTo>
                      <a:pt x="34" y="4"/>
                      <a:pt x="34" y="4"/>
                      <a:pt x="33" y="3"/>
                    </a:cubicBezTo>
                    <a:cubicBezTo>
                      <a:pt x="32" y="3"/>
                      <a:pt x="32" y="2"/>
                      <a:pt x="31" y="2"/>
                    </a:cubicBezTo>
                    <a:cubicBezTo>
                      <a:pt x="31" y="2"/>
                      <a:pt x="30" y="1"/>
                      <a:pt x="29" y="1"/>
                    </a:cubicBezTo>
                    <a:cubicBezTo>
                      <a:pt x="29" y="1"/>
                      <a:pt x="28" y="0"/>
                      <a:pt x="28" y="0"/>
                    </a:cubicBezTo>
                    <a:cubicBezTo>
                      <a:pt x="27" y="0"/>
                      <a:pt x="27" y="0"/>
                      <a:pt x="27" y="0"/>
                    </a:cubicBezTo>
                    <a:cubicBezTo>
                      <a:pt x="0" y="16"/>
                      <a:pt x="0" y="16"/>
                      <a:pt x="0" y="16"/>
                    </a:cubicBezTo>
                    <a:cubicBezTo>
                      <a:pt x="3" y="17"/>
                      <a:pt x="5" y="19"/>
                      <a:pt x="8" y="21"/>
                    </a:cubicBezTo>
                    <a:cubicBezTo>
                      <a:pt x="8" y="21"/>
                      <a:pt x="8" y="21"/>
                      <a:pt x="8" y="21"/>
                    </a:cubicBezTo>
                    <a:cubicBezTo>
                      <a:pt x="11" y="24"/>
                      <a:pt x="13" y="26"/>
                      <a:pt x="16" y="28"/>
                    </a:cubicBezTo>
                    <a:cubicBezTo>
                      <a:pt x="16" y="29"/>
                      <a:pt x="16" y="29"/>
                      <a:pt x="16" y="29"/>
                    </a:cubicBezTo>
                    <a:cubicBezTo>
                      <a:pt x="21" y="34"/>
                      <a:pt x="25" y="40"/>
                      <a:pt x="29" y="46"/>
                    </a:cubicBezTo>
                    <a:cubicBezTo>
                      <a:pt x="29" y="47"/>
                      <a:pt x="29" y="47"/>
                      <a:pt x="29" y="47"/>
                    </a:cubicBezTo>
                    <a:cubicBezTo>
                      <a:pt x="31" y="50"/>
                      <a:pt x="33" y="53"/>
                      <a:pt x="34" y="56"/>
                    </a:cubicBezTo>
                    <a:cubicBezTo>
                      <a:pt x="34" y="56"/>
                      <a:pt x="34" y="56"/>
                      <a:pt x="34" y="56"/>
                    </a:cubicBezTo>
                    <a:cubicBezTo>
                      <a:pt x="36" y="60"/>
                      <a:pt x="37" y="63"/>
                      <a:pt x="38" y="67"/>
                    </a:cubicBezTo>
                    <a:cubicBezTo>
                      <a:pt x="38" y="67"/>
                      <a:pt x="38" y="67"/>
                      <a:pt x="38" y="67"/>
                    </a:cubicBezTo>
                    <a:cubicBezTo>
                      <a:pt x="39" y="70"/>
                      <a:pt x="40" y="73"/>
                      <a:pt x="40" y="77"/>
                    </a:cubicBezTo>
                    <a:cubicBezTo>
                      <a:pt x="40" y="77"/>
                      <a:pt x="40" y="77"/>
                      <a:pt x="40" y="77"/>
                    </a:cubicBezTo>
                    <a:cubicBezTo>
                      <a:pt x="41" y="80"/>
                      <a:pt x="41" y="84"/>
                      <a:pt x="41" y="87"/>
                    </a:cubicBezTo>
                    <a:cubicBezTo>
                      <a:pt x="40" y="611"/>
                      <a:pt x="40" y="611"/>
                      <a:pt x="40" y="611"/>
                    </a:cubicBezTo>
                    <a:cubicBezTo>
                      <a:pt x="40" y="614"/>
                      <a:pt x="39" y="617"/>
                      <a:pt x="39" y="620"/>
                    </a:cubicBezTo>
                    <a:cubicBezTo>
                      <a:pt x="39" y="620"/>
                      <a:pt x="39" y="620"/>
                      <a:pt x="39" y="620"/>
                    </a:cubicBezTo>
                    <a:cubicBezTo>
                      <a:pt x="38" y="623"/>
                      <a:pt x="37" y="625"/>
                      <a:pt x="36" y="627"/>
                    </a:cubicBezTo>
                    <a:cubicBezTo>
                      <a:pt x="36" y="627"/>
                      <a:pt x="36" y="627"/>
                      <a:pt x="36" y="627"/>
                    </a:cubicBezTo>
                    <a:cubicBezTo>
                      <a:pt x="35" y="629"/>
                      <a:pt x="34" y="631"/>
                      <a:pt x="33" y="632"/>
                    </a:cubicBezTo>
                    <a:cubicBezTo>
                      <a:pt x="33" y="633"/>
                      <a:pt x="32" y="633"/>
                      <a:pt x="32" y="634"/>
                    </a:cubicBezTo>
                    <a:cubicBezTo>
                      <a:pt x="31" y="635"/>
                      <a:pt x="29" y="636"/>
                      <a:pt x="28" y="637"/>
                    </a:cubicBezTo>
                    <a:cubicBezTo>
                      <a:pt x="55" y="621"/>
                      <a:pt x="55" y="621"/>
                      <a:pt x="55" y="621"/>
                    </a:cubicBezTo>
                    <a:cubicBezTo>
                      <a:pt x="57" y="620"/>
                      <a:pt x="58" y="619"/>
                      <a:pt x="59" y="618"/>
                    </a:cubicBezTo>
                    <a:cubicBezTo>
                      <a:pt x="60" y="617"/>
                      <a:pt x="60" y="617"/>
                      <a:pt x="61" y="616"/>
                    </a:cubicBezTo>
                    <a:cubicBezTo>
                      <a:pt x="61" y="616"/>
                      <a:pt x="62" y="615"/>
                      <a:pt x="62" y="614"/>
                    </a:cubicBezTo>
                    <a:cubicBezTo>
                      <a:pt x="63" y="613"/>
                      <a:pt x="63" y="612"/>
                      <a:pt x="64" y="611"/>
                    </a:cubicBezTo>
                    <a:cubicBezTo>
                      <a:pt x="64" y="611"/>
                      <a:pt x="64" y="611"/>
                      <a:pt x="64" y="611"/>
                    </a:cubicBezTo>
                    <a:cubicBezTo>
                      <a:pt x="64" y="611"/>
                      <a:pt x="64" y="611"/>
                      <a:pt x="64" y="611"/>
                    </a:cubicBezTo>
                    <a:cubicBezTo>
                      <a:pt x="64" y="611"/>
                      <a:pt x="64" y="610"/>
                      <a:pt x="65" y="609"/>
                    </a:cubicBezTo>
                    <a:cubicBezTo>
                      <a:pt x="65" y="608"/>
                      <a:pt x="65" y="608"/>
                      <a:pt x="65" y="607"/>
                    </a:cubicBezTo>
                    <a:cubicBezTo>
                      <a:pt x="66" y="606"/>
                      <a:pt x="66" y="606"/>
                      <a:pt x="66" y="605"/>
                    </a:cubicBezTo>
                    <a:cubicBezTo>
                      <a:pt x="66" y="604"/>
                      <a:pt x="66" y="604"/>
                      <a:pt x="66" y="604"/>
                    </a:cubicBezTo>
                    <a:cubicBezTo>
                      <a:pt x="66" y="604"/>
                      <a:pt x="66" y="604"/>
                      <a:pt x="66" y="604"/>
                    </a:cubicBezTo>
                    <a:cubicBezTo>
                      <a:pt x="66" y="603"/>
                      <a:pt x="66" y="603"/>
                      <a:pt x="66" y="603"/>
                    </a:cubicBezTo>
                    <a:cubicBezTo>
                      <a:pt x="66" y="602"/>
                      <a:pt x="67" y="601"/>
                      <a:pt x="67" y="601"/>
                    </a:cubicBezTo>
                    <a:cubicBezTo>
                      <a:pt x="67" y="600"/>
                      <a:pt x="67" y="599"/>
                      <a:pt x="67" y="599"/>
                    </a:cubicBezTo>
                    <a:cubicBezTo>
                      <a:pt x="67" y="598"/>
                      <a:pt x="67" y="598"/>
                      <a:pt x="67" y="597"/>
                    </a:cubicBezTo>
                    <a:cubicBezTo>
                      <a:pt x="67" y="596"/>
                      <a:pt x="67" y="596"/>
                      <a:pt x="67" y="595"/>
                    </a:cubicBezTo>
                    <a:cubicBezTo>
                      <a:pt x="67" y="595"/>
                      <a:pt x="67" y="595"/>
                      <a:pt x="67" y="595"/>
                    </a:cubicBezTo>
                    <a:cubicBezTo>
                      <a:pt x="69" y="71"/>
                      <a:pt x="69" y="71"/>
                      <a:pt x="69" y="71"/>
                    </a:cubicBezTo>
                    <a:cubicBezTo>
                      <a:pt x="69" y="70"/>
                      <a:pt x="69" y="70"/>
                      <a:pt x="68" y="69"/>
                    </a:cubicBezTo>
                    <a:close/>
                  </a:path>
                </a:pathLst>
              </a:custGeom>
              <a:gradFill>
                <a:gsLst>
                  <a:gs pos="0">
                    <a:srgbClr val="5060D7"/>
                  </a:gs>
                  <a:gs pos="100000">
                    <a:srgbClr val="6794EC"/>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3" name="Google Shape;173;p6"/>
              <p:cNvSpPr/>
              <p:nvPr/>
            </p:nvSpPr>
            <p:spPr>
              <a:xfrm>
                <a:off x="5329238" y="1417638"/>
                <a:ext cx="2684463" cy="3427413"/>
              </a:xfrm>
              <a:custGeom>
                <a:rect b="b" l="l" r="r" t="t"/>
                <a:pathLst>
                  <a:path extrusionOk="0" h="1088" w="851">
                    <a:moveTo>
                      <a:pt x="810" y="456"/>
                    </a:moveTo>
                    <a:cubicBezTo>
                      <a:pt x="833" y="469"/>
                      <a:pt x="851" y="501"/>
                      <a:pt x="851" y="527"/>
                    </a:cubicBezTo>
                    <a:cubicBezTo>
                      <a:pt x="850" y="1051"/>
                      <a:pt x="850" y="1051"/>
                      <a:pt x="850" y="1051"/>
                    </a:cubicBezTo>
                    <a:cubicBezTo>
                      <a:pt x="850" y="1077"/>
                      <a:pt x="831" y="1088"/>
                      <a:pt x="808" y="1074"/>
                    </a:cubicBezTo>
                    <a:cubicBezTo>
                      <a:pt x="42" y="632"/>
                      <a:pt x="42" y="632"/>
                      <a:pt x="42" y="632"/>
                    </a:cubicBezTo>
                    <a:cubicBezTo>
                      <a:pt x="19" y="619"/>
                      <a:pt x="0" y="587"/>
                      <a:pt x="0" y="560"/>
                    </a:cubicBezTo>
                    <a:cubicBezTo>
                      <a:pt x="2" y="37"/>
                      <a:pt x="2" y="37"/>
                      <a:pt x="2" y="37"/>
                    </a:cubicBezTo>
                    <a:cubicBezTo>
                      <a:pt x="2" y="10"/>
                      <a:pt x="20" y="0"/>
                      <a:pt x="43" y="13"/>
                    </a:cubicBezTo>
                    <a:lnTo>
                      <a:pt x="810" y="456"/>
                    </a:lnTo>
                    <a:close/>
                  </a:path>
                </a:pathLst>
              </a:custGeom>
              <a:gradFill>
                <a:gsLst>
                  <a:gs pos="0">
                    <a:srgbClr val="7F5EFF"/>
                  </a:gs>
                  <a:gs pos="100000">
                    <a:srgbClr val="B391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4" name="Google Shape;174;p6"/>
              <p:cNvSpPr/>
              <p:nvPr/>
            </p:nvSpPr>
            <p:spPr>
              <a:xfrm>
                <a:off x="5500688" y="1593851"/>
                <a:ext cx="2355850" cy="3084513"/>
              </a:xfrm>
              <a:custGeom>
                <a:rect b="b" l="l" r="r" t="t"/>
                <a:pathLst>
                  <a:path extrusionOk="0" h="979" w="747">
                    <a:moveTo>
                      <a:pt x="709" y="398"/>
                    </a:moveTo>
                    <a:cubicBezTo>
                      <a:pt x="730" y="410"/>
                      <a:pt x="747" y="440"/>
                      <a:pt x="746" y="464"/>
                    </a:cubicBezTo>
                    <a:cubicBezTo>
                      <a:pt x="745" y="945"/>
                      <a:pt x="745" y="945"/>
                      <a:pt x="745" y="945"/>
                    </a:cubicBezTo>
                    <a:cubicBezTo>
                      <a:pt x="745" y="970"/>
                      <a:pt x="728" y="979"/>
                      <a:pt x="707" y="967"/>
                    </a:cubicBezTo>
                    <a:cubicBezTo>
                      <a:pt x="38" y="582"/>
                      <a:pt x="38" y="582"/>
                      <a:pt x="38" y="582"/>
                    </a:cubicBezTo>
                    <a:cubicBezTo>
                      <a:pt x="17" y="569"/>
                      <a:pt x="0" y="540"/>
                      <a:pt x="0" y="516"/>
                    </a:cubicBezTo>
                    <a:cubicBezTo>
                      <a:pt x="2" y="34"/>
                      <a:pt x="2" y="34"/>
                      <a:pt x="2" y="34"/>
                    </a:cubicBezTo>
                    <a:cubicBezTo>
                      <a:pt x="2" y="10"/>
                      <a:pt x="19" y="0"/>
                      <a:pt x="40" y="13"/>
                    </a:cubicBezTo>
                    <a:lnTo>
                      <a:pt x="709" y="398"/>
                    </a:lnTo>
                    <a:close/>
                  </a:path>
                </a:pathLst>
              </a:custGeom>
              <a:solidFill>
                <a:srgbClr val="F9FB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6"/>
              <p:cNvSpPr/>
              <p:nvPr/>
            </p:nvSpPr>
            <p:spPr>
              <a:xfrm>
                <a:off x="7904163" y="3603626"/>
                <a:ext cx="36513" cy="563563"/>
              </a:xfrm>
              <a:custGeom>
                <a:rect b="b" l="l" r="r" t="t"/>
                <a:pathLst>
                  <a:path extrusionOk="0" h="179" w="12">
                    <a:moveTo>
                      <a:pt x="6" y="179"/>
                    </a:moveTo>
                    <a:cubicBezTo>
                      <a:pt x="6" y="179"/>
                      <a:pt x="6" y="179"/>
                      <a:pt x="6" y="179"/>
                    </a:cubicBezTo>
                    <a:cubicBezTo>
                      <a:pt x="3" y="179"/>
                      <a:pt x="0" y="176"/>
                      <a:pt x="0" y="173"/>
                    </a:cubicBezTo>
                    <a:cubicBezTo>
                      <a:pt x="0" y="5"/>
                      <a:pt x="0" y="5"/>
                      <a:pt x="0" y="5"/>
                    </a:cubicBezTo>
                    <a:cubicBezTo>
                      <a:pt x="0" y="2"/>
                      <a:pt x="3" y="0"/>
                      <a:pt x="6" y="0"/>
                    </a:cubicBezTo>
                    <a:cubicBezTo>
                      <a:pt x="9" y="0"/>
                      <a:pt x="12" y="2"/>
                      <a:pt x="12" y="5"/>
                    </a:cubicBezTo>
                    <a:cubicBezTo>
                      <a:pt x="12" y="173"/>
                      <a:pt x="12" y="173"/>
                      <a:pt x="12" y="173"/>
                    </a:cubicBezTo>
                    <a:cubicBezTo>
                      <a:pt x="12" y="176"/>
                      <a:pt x="9" y="179"/>
                      <a:pt x="6" y="179"/>
                    </a:cubicBezTo>
                    <a:close/>
                  </a:path>
                </a:pathLst>
              </a:custGeom>
              <a:solidFill>
                <a:srgbClr val="F9FB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6"/>
              <p:cNvSpPr/>
              <p:nvPr/>
            </p:nvSpPr>
            <p:spPr>
              <a:xfrm>
                <a:off x="5376863" y="2463801"/>
                <a:ext cx="73025" cy="109538"/>
              </a:xfrm>
              <a:custGeom>
                <a:rect b="b" l="l" r="r" t="t"/>
                <a:pathLst>
                  <a:path extrusionOk="0" h="35" w="23">
                    <a:moveTo>
                      <a:pt x="11" y="4"/>
                    </a:moveTo>
                    <a:cubicBezTo>
                      <a:pt x="18" y="7"/>
                      <a:pt x="23" y="17"/>
                      <a:pt x="23" y="24"/>
                    </a:cubicBezTo>
                    <a:cubicBezTo>
                      <a:pt x="23" y="32"/>
                      <a:pt x="18" y="35"/>
                      <a:pt x="11" y="31"/>
                    </a:cubicBezTo>
                    <a:cubicBezTo>
                      <a:pt x="5" y="27"/>
                      <a:pt x="0" y="18"/>
                      <a:pt x="0" y="10"/>
                    </a:cubicBezTo>
                    <a:cubicBezTo>
                      <a:pt x="0" y="3"/>
                      <a:pt x="5" y="0"/>
                      <a:pt x="11" y="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6"/>
              <p:cNvSpPr/>
              <p:nvPr/>
            </p:nvSpPr>
            <p:spPr>
              <a:xfrm>
                <a:off x="6459538" y="2390776"/>
                <a:ext cx="419100" cy="554038"/>
              </a:xfrm>
              <a:custGeom>
                <a:rect b="b" l="l" r="r" t="t"/>
                <a:pathLst>
                  <a:path extrusionOk="0" h="176" w="133">
                    <a:moveTo>
                      <a:pt x="128" y="98"/>
                    </a:moveTo>
                    <a:cubicBezTo>
                      <a:pt x="130" y="105"/>
                      <a:pt x="132" y="112"/>
                      <a:pt x="132" y="118"/>
                    </a:cubicBezTo>
                    <a:cubicBezTo>
                      <a:pt x="133" y="122"/>
                      <a:pt x="133" y="126"/>
                      <a:pt x="133" y="130"/>
                    </a:cubicBezTo>
                    <a:cubicBezTo>
                      <a:pt x="133" y="132"/>
                      <a:pt x="133" y="133"/>
                      <a:pt x="133" y="134"/>
                    </a:cubicBezTo>
                    <a:cubicBezTo>
                      <a:pt x="133" y="134"/>
                      <a:pt x="133" y="134"/>
                      <a:pt x="133" y="134"/>
                    </a:cubicBezTo>
                    <a:cubicBezTo>
                      <a:pt x="133" y="136"/>
                      <a:pt x="133" y="137"/>
                      <a:pt x="133" y="138"/>
                    </a:cubicBezTo>
                    <a:cubicBezTo>
                      <a:pt x="133" y="138"/>
                      <a:pt x="133" y="138"/>
                      <a:pt x="133" y="138"/>
                    </a:cubicBezTo>
                    <a:cubicBezTo>
                      <a:pt x="133" y="139"/>
                      <a:pt x="133" y="140"/>
                      <a:pt x="132" y="141"/>
                    </a:cubicBezTo>
                    <a:cubicBezTo>
                      <a:pt x="132" y="143"/>
                      <a:pt x="132" y="144"/>
                      <a:pt x="132" y="145"/>
                    </a:cubicBezTo>
                    <a:cubicBezTo>
                      <a:pt x="132" y="146"/>
                      <a:pt x="131" y="147"/>
                      <a:pt x="131" y="148"/>
                    </a:cubicBezTo>
                    <a:cubicBezTo>
                      <a:pt x="131" y="148"/>
                      <a:pt x="131" y="148"/>
                      <a:pt x="131" y="148"/>
                    </a:cubicBezTo>
                    <a:cubicBezTo>
                      <a:pt x="131" y="149"/>
                      <a:pt x="131" y="150"/>
                      <a:pt x="130" y="151"/>
                    </a:cubicBezTo>
                    <a:cubicBezTo>
                      <a:pt x="130" y="152"/>
                      <a:pt x="130" y="152"/>
                      <a:pt x="130" y="152"/>
                    </a:cubicBezTo>
                    <a:cubicBezTo>
                      <a:pt x="130" y="153"/>
                      <a:pt x="129" y="153"/>
                      <a:pt x="129" y="154"/>
                    </a:cubicBezTo>
                    <a:cubicBezTo>
                      <a:pt x="129" y="155"/>
                      <a:pt x="128" y="156"/>
                      <a:pt x="128" y="157"/>
                    </a:cubicBezTo>
                    <a:cubicBezTo>
                      <a:pt x="127" y="158"/>
                      <a:pt x="127" y="159"/>
                      <a:pt x="127" y="160"/>
                    </a:cubicBezTo>
                    <a:cubicBezTo>
                      <a:pt x="126" y="160"/>
                      <a:pt x="126" y="160"/>
                      <a:pt x="126" y="160"/>
                    </a:cubicBezTo>
                    <a:cubicBezTo>
                      <a:pt x="126" y="161"/>
                      <a:pt x="126" y="161"/>
                      <a:pt x="125" y="162"/>
                    </a:cubicBezTo>
                    <a:cubicBezTo>
                      <a:pt x="125" y="162"/>
                      <a:pt x="125" y="162"/>
                      <a:pt x="125" y="162"/>
                    </a:cubicBezTo>
                    <a:cubicBezTo>
                      <a:pt x="124" y="163"/>
                      <a:pt x="124" y="164"/>
                      <a:pt x="123" y="164"/>
                    </a:cubicBezTo>
                    <a:cubicBezTo>
                      <a:pt x="123" y="165"/>
                      <a:pt x="122" y="166"/>
                      <a:pt x="122" y="166"/>
                    </a:cubicBezTo>
                    <a:cubicBezTo>
                      <a:pt x="122" y="167"/>
                      <a:pt x="122" y="167"/>
                      <a:pt x="122" y="167"/>
                    </a:cubicBezTo>
                    <a:cubicBezTo>
                      <a:pt x="121" y="167"/>
                      <a:pt x="121" y="168"/>
                      <a:pt x="120" y="168"/>
                    </a:cubicBezTo>
                    <a:cubicBezTo>
                      <a:pt x="120" y="169"/>
                      <a:pt x="120" y="169"/>
                      <a:pt x="120" y="169"/>
                    </a:cubicBezTo>
                    <a:cubicBezTo>
                      <a:pt x="119" y="169"/>
                      <a:pt x="119" y="170"/>
                      <a:pt x="118" y="170"/>
                    </a:cubicBezTo>
                    <a:cubicBezTo>
                      <a:pt x="118" y="170"/>
                      <a:pt x="118" y="170"/>
                      <a:pt x="118" y="170"/>
                    </a:cubicBezTo>
                    <a:cubicBezTo>
                      <a:pt x="117" y="171"/>
                      <a:pt x="117" y="171"/>
                      <a:pt x="116" y="172"/>
                    </a:cubicBezTo>
                    <a:cubicBezTo>
                      <a:pt x="115" y="172"/>
                      <a:pt x="114" y="173"/>
                      <a:pt x="114" y="173"/>
                    </a:cubicBezTo>
                    <a:cubicBezTo>
                      <a:pt x="113" y="173"/>
                      <a:pt x="113" y="173"/>
                      <a:pt x="113" y="173"/>
                    </a:cubicBezTo>
                    <a:cubicBezTo>
                      <a:pt x="113" y="174"/>
                      <a:pt x="112" y="174"/>
                      <a:pt x="111" y="174"/>
                    </a:cubicBezTo>
                    <a:cubicBezTo>
                      <a:pt x="111" y="174"/>
                      <a:pt x="111" y="174"/>
                      <a:pt x="111" y="174"/>
                    </a:cubicBezTo>
                    <a:cubicBezTo>
                      <a:pt x="110" y="175"/>
                      <a:pt x="110" y="175"/>
                      <a:pt x="109" y="175"/>
                    </a:cubicBezTo>
                    <a:cubicBezTo>
                      <a:pt x="108" y="176"/>
                      <a:pt x="108" y="176"/>
                      <a:pt x="108" y="176"/>
                    </a:cubicBezTo>
                    <a:cubicBezTo>
                      <a:pt x="107" y="150"/>
                      <a:pt x="89" y="119"/>
                      <a:pt x="67" y="107"/>
                    </a:cubicBezTo>
                    <a:cubicBezTo>
                      <a:pt x="45" y="94"/>
                      <a:pt x="27" y="104"/>
                      <a:pt x="27" y="130"/>
                    </a:cubicBezTo>
                    <a:cubicBezTo>
                      <a:pt x="27" y="130"/>
                      <a:pt x="27" y="131"/>
                      <a:pt x="28" y="133"/>
                    </a:cubicBezTo>
                    <a:cubicBezTo>
                      <a:pt x="28" y="132"/>
                      <a:pt x="27" y="131"/>
                      <a:pt x="27" y="130"/>
                    </a:cubicBezTo>
                    <a:cubicBezTo>
                      <a:pt x="26" y="129"/>
                      <a:pt x="25" y="128"/>
                      <a:pt x="25" y="127"/>
                    </a:cubicBezTo>
                    <a:cubicBezTo>
                      <a:pt x="24" y="126"/>
                      <a:pt x="24" y="126"/>
                      <a:pt x="24" y="126"/>
                    </a:cubicBezTo>
                    <a:cubicBezTo>
                      <a:pt x="23" y="125"/>
                      <a:pt x="23" y="124"/>
                      <a:pt x="22" y="123"/>
                    </a:cubicBezTo>
                    <a:cubicBezTo>
                      <a:pt x="22" y="122"/>
                      <a:pt x="22" y="122"/>
                      <a:pt x="22" y="122"/>
                    </a:cubicBezTo>
                    <a:cubicBezTo>
                      <a:pt x="21" y="121"/>
                      <a:pt x="20" y="120"/>
                      <a:pt x="20" y="119"/>
                    </a:cubicBezTo>
                    <a:cubicBezTo>
                      <a:pt x="19" y="118"/>
                      <a:pt x="18" y="117"/>
                      <a:pt x="18" y="115"/>
                    </a:cubicBezTo>
                    <a:cubicBezTo>
                      <a:pt x="17" y="115"/>
                      <a:pt x="17" y="115"/>
                      <a:pt x="17" y="115"/>
                    </a:cubicBezTo>
                    <a:cubicBezTo>
                      <a:pt x="17" y="114"/>
                      <a:pt x="16" y="112"/>
                      <a:pt x="15" y="111"/>
                    </a:cubicBezTo>
                    <a:cubicBezTo>
                      <a:pt x="15" y="111"/>
                      <a:pt x="15" y="111"/>
                      <a:pt x="15" y="111"/>
                    </a:cubicBezTo>
                    <a:cubicBezTo>
                      <a:pt x="15" y="109"/>
                      <a:pt x="14" y="108"/>
                      <a:pt x="13" y="107"/>
                    </a:cubicBezTo>
                    <a:cubicBezTo>
                      <a:pt x="13" y="106"/>
                      <a:pt x="12" y="105"/>
                      <a:pt x="12" y="103"/>
                    </a:cubicBezTo>
                    <a:cubicBezTo>
                      <a:pt x="11" y="103"/>
                      <a:pt x="11" y="103"/>
                      <a:pt x="11" y="103"/>
                    </a:cubicBezTo>
                    <a:cubicBezTo>
                      <a:pt x="11" y="101"/>
                      <a:pt x="10" y="100"/>
                      <a:pt x="10" y="99"/>
                    </a:cubicBezTo>
                    <a:cubicBezTo>
                      <a:pt x="9" y="97"/>
                      <a:pt x="9" y="96"/>
                      <a:pt x="8" y="95"/>
                    </a:cubicBezTo>
                    <a:cubicBezTo>
                      <a:pt x="8" y="95"/>
                      <a:pt x="8" y="95"/>
                      <a:pt x="8" y="95"/>
                    </a:cubicBezTo>
                    <a:cubicBezTo>
                      <a:pt x="8" y="93"/>
                      <a:pt x="7" y="92"/>
                      <a:pt x="7" y="91"/>
                    </a:cubicBezTo>
                    <a:cubicBezTo>
                      <a:pt x="7" y="90"/>
                      <a:pt x="7" y="90"/>
                      <a:pt x="7" y="90"/>
                    </a:cubicBezTo>
                    <a:cubicBezTo>
                      <a:pt x="6" y="88"/>
                      <a:pt x="5" y="85"/>
                      <a:pt x="4" y="83"/>
                    </a:cubicBezTo>
                    <a:cubicBezTo>
                      <a:pt x="4" y="82"/>
                      <a:pt x="4" y="82"/>
                      <a:pt x="4" y="82"/>
                    </a:cubicBezTo>
                    <a:cubicBezTo>
                      <a:pt x="4" y="81"/>
                      <a:pt x="4" y="80"/>
                      <a:pt x="3" y="78"/>
                    </a:cubicBezTo>
                    <a:cubicBezTo>
                      <a:pt x="3" y="78"/>
                      <a:pt x="3" y="78"/>
                      <a:pt x="3" y="78"/>
                    </a:cubicBezTo>
                    <a:cubicBezTo>
                      <a:pt x="3" y="77"/>
                      <a:pt x="3" y="75"/>
                      <a:pt x="2" y="74"/>
                    </a:cubicBezTo>
                    <a:cubicBezTo>
                      <a:pt x="2" y="73"/>
                      <a:pt x="2" y="71"/>
                      <a:pt x="2" y="70"/>
                    </a:cubicBezTo>
                    <a:cubicBezTo>
                      <a:pt x="2" y="69"/>
                      <a:pt x="2" y="69"/>
                      <a:pt x="2" y="69"/>
                    </a:cubicBezTo>
                    <a:cubicBezTo>
                      <a:pt x="1" y="68"/>
                      <a:pt x="1" y="67"/>
                      <a:pt x="1" y="66"/>
                    </a:cubicBezTo>
                    <a:cubicBezTo>
                      <a:pt x="1" y="64"/>
                      <a:pt x="1" y="63"/>
                      <a:pt x="1" y="62"/>
                    </a:cubicBezTo>
                    <a:cubicBezTo>
                      <a:pt x="1" y="61"/>
                      <a:pt x="1" y="61"/>
                      <a:pt x="1" y="61"/>
                    </a:cubicBezTo>
                    <a:cubicBezTo>
                      <a:pt x="1" y="60"/>
                      <a:pt x="0" y="59"/>
                      <a:pt x="0" y="58"/>
                    </a:cubicBezTo>
                    <a:cubicBezTo>
                      <a:pt x="0" y="57"/>
                      <a:pt x="0" y="57"/>
                      <a:pt x="0" y="57"/>
                    </a:cubicBezTo>
                    <a:cubicBezTo>
                      <a:pt x="0" y="56"/>
                      <a:pt x="0" y="55"/>
                      <a:pt x="0" y="54"/>
                    </a:cubicBezTo>
                    <a:cubicBezTo>
                      <a:pt x="0" y="50"/>
                      <a:pt x="1" y="46"/>
                      <a:pt x="1" y="42"/>
                    </a:cubicBezTo>
                    <a:cubicBezTo>
                      <a:pt x="2" y="37"/>
                      <a:pt x="3" y="31"/>
                      <a:pt x="6" y="27"/>
                    </a:cubicBezTo>
                    <a:cubicBezTo>
                      <a:pt x="6" y="26"/>
                      <a:pt x="6" y="25"/>
                      <a:pt x="7" y="24"/>
                    </a:cubicBezTo>
                    <a:cubicBezTo>
                      <a:pt x="18" y="5"/>
                      <a:pt x="41" y="0"/>
                      <a:pt x="67" y="16"/>
                    </a:cubicBezTo>
                    <a:cubicBezTo>
                      <a:pt x="91" y="29"/>
                      <a:pt x="111" y="56"/>
                      <a:pt x="123" y="84"/>
                    </a:cubicBezTo>
                    <a:cubicBezTo>
                      <a:pt x="124" y="86"/>
                      <a:pt x="125" y="88"/>
                      <a:pt x="125" y="89"/>
                    </a:cubicBezTo>
                    <a:cubicBezTo>
                      <a:pt x="126" y="92"/>
                      <a:pt x="127" y="95"/>
                      <a:pt x="128" y="98"/>
                    </a:cubicBezTo>
                    <a:close/>
                    <a:moveTo>
                      <a:pt x="68" y="100"/>
                    </a:moveTo>
                    <a:cubicBezTo>
                      <a:pt x="82" y="107"/>
                      <a:pt x="93" y="101"/>
                      <a:pt x="93" y="85"/>
                    </a:cubicBezTo>
                    <a:cubicBezTo>
                      <a:pt x="93" y="70"/>
                      <a:pt x="82" y="51"/>
                      <a:pt x="68" y="43"/>
                    </a:cubicBezTo>
                    <a:cubicBezTo>
                      <a:pt x="55" y="35"/>
                      <a:pt x="44" y="41"/>
                      <a:pt x="44" y="57"/>
                    </a:cubicBezTo>
                    <a:cubicBezTo>
                      <a:pt x="44" y="73"/>
                      <a:pt x="55" y="92"/>
                      <a:pt x="68" y="100"/>
                    </a:cubicBezTo>
                  </a:path>
                </a:pathLst>
              </a:custGeom>
              <a:gradFill>
                <a:gsLst>
                  <a:gs pos="0">
                    <a:srgbClr val="4E7DDF"/>
                  </a:gs>
                  <a:gs pos="100000">
                    <a:srgbClr val="4BA2E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8" name="Google Shape;178;p6"/>
              <p:cNvSpPr/>
              <p:nvPr/>
            </p:nvSpPr>
            <p:spPr>
              <a:xfrm>
                <a:off x="6038850" y="2703513"/>
                <a:ext cx="1179513" cy="855663"/>
              </a:xfrm>
              <a:custGeom>
                <a:rect b="b" l="l" r="r" t="t"/>
                <a:pathLst>
                  <a:path extrusionOk="0" h="272" w="374">
                    <a:moveTo>
                      <a:pt x="365" y="209"/>
                    </a:moveTo>
                    <a:cubicBezTo>
                      <a:pt x="370" y="211"/>
                      <a:pt x="374" y="219"/>
                      <a:pt x="374" y="224"/>
                    </a:cubicBezTo>
                    <a:cubicBezTo>
                      <a:pt x="374" y="263"/>
                      <a:pt x="374" y="263"/>
                      <a:pt x="374" y="263"/>
                    </a:cubicBezTo>
                    <a:cubicBezTo>
                      <a:pt x="374" y="269"/>
                      <a:pt x="370" y="272"/>
                      <a:pt x="365" y="269"/>
                    </a:cubicBezTo>
                    <a:cubicBezTo>
                      <a:pt x="9" y="63"/>
                      <a:pt x="9" y="63"/>
                      <a:pt x="9" y="63"/>
                    </a:cubicBezTo>
                    <a:cubicBezTo>
                      <a:pt x="4" y="60"/>
                      <a:pt x="0" y="53"/>
                      <a:pt x="0" y="47"/>
                    </a:cubicBezTo>
                    <a:cubicBezTo>
                      <a:pt x="0" y="8"/>
                      <a:pt x="0" y="8"/>
                      <a:pt x="0" y="8"/>
                    </a:cubicBezTo>
                    <a:cubicBezTo>
                      <a:pt x="0" y="2"/>
                      <a:pt x="4" y="0"/>
                      <a:pt x="9" y="3"/>
                    </a:cubicBezTo>
                    <a:lnTo>
                      <a:pt x="365" y="209"/>
                    </a:lnTo>
                    <a:close/>
                  </a:path>
                </a:pathLst>
              </a:custGeom>
              <a:solidFill>
                <a:srgbClr val="CFE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9" name="Google Shape;179;p6"/>
              <p:cNvSpPr/>
              <p:nvPr/>
            </p:nvSpPr>
            <p:spPr>
              <a:xfrm>
                <a:off x="6038850" y="2970213"/>
                <a:ext cx="1179513" cy="854075"/>
              </a:xfrm>
              <a:custGeom>
                <a:rect b="b" l="l" r="r" t="t"/>
                <a:pathLst>
                  <a:path extrusionOk="0" h="271" w="374">
                    <a:moveTo>
                      <a:pt x="365" y="208"/>
                    </a:moveTo>
                    <a:cubicBezTo>
                      <a:pt x="370" y="211"/>
                      <a:pt x="374" y="218"/>
                      <a:pt x="374" y="224"/>
                    </a:cubicBezTo>
                    <a:cubicBezTo>
                      <a:pt x="374" y="263"/>
                      <a:pt x="374" y="263"/>
                      <a:pt x="374" y="263"/>
                    </a:cubicBezTo>
                    <a:cubicBezTo>
                      <a:pt x="374" y="269"/>
                      <a:pt x="370" y="271"/>
                      <a:pt x="365" y="268"/>
                    </a:cubicBezTo>
                    <a:cubicBezTo>
                      <a:pt x="9" y="63"/>
                      <a:pt x="9" y="63"/>
                      <a:pt x="9" y="63"/>
                    </a:cubicBezTo>
                    <a:cubicBezTo>
                      <a:pt x="4" y="60"/>
                      <a:pt x="0" y="53"/>
                      <a:pt x="0" y="47"/>
                    </a:cubicBezTo>
                    <a:cubicBezTo>
                      <a:pt x="0" y="8"/>
                      <a:pt x="0" y="8"/>
                      <a:pt x="0" y="8"/>
                    </a:cubicBezTo>
                    <a:cubicBezTo>
                      <a:pt x="0" y="2"/>
                      <a:pt x="4" y="0"/>
                      <a:pt x="9" y="3"/>
                    </a:cubicBezTo>
                    <a:lnTo>
                      <a:pt x="365" y="208"/>
                    </a:lnTo>
                    <a:close/>
                  </a:path>
                </a:pathLst>
              </a:custGeom>
              <a:solidFill>
                <a:srgbClr val="CFE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6"/>
              <p:cNvSpPr/>
              <p:nvPr/>
            </p:nvSpPr>
            <p:spPr>
              <a:xfrm>
                <a:off x="6348413" y="3497263"/>
                <a:ext cx="396875" cy="346075"/>
              </a:xfrm>
              <a:custGeom>
                <a:rect b="b" l="l" r="r" t="t"/>
                <a:pathLst>
                  <a:path extrusionOk="0" h="110" w="126">
                    <a:moveTo>
                      <a:pt x="108" y="58"/>
                    </a:moveTo>
                    <a:cubicBezTo>
                      <a:pt x="118" y="64"/>
                      <a:pt x="126" y="77"/>
                      <a:pt x="125" y="88"/>
                    </a:cubicBezTo>
                    <a:cubicBezTo>
                      <a:pt x="125" y="95"/>
                      <a:pt x="125" y="95"/>
                      <a:pt x="125" y="95"/>
                    </a:cubicBezTo>
                    <a:cubicBezTo>
                      <a:pt x="125" y="106"/>
                      <a:pt x="118" y="110"/>
                      <a:pt x="108" y="105"/>
                    </a:cubicBezTo>
                    <a:cubicBezTo>
                      <a:pt x="18" y="53"/>
                      <a:pt x="18" y="53"/>
                      <a:pt x="18" y="53"/>
                    </a:cubicBezTo>
                    <a:cubicBezTo>
                      <a:pt x="8" y="47"/>
                      <a:pt x="0" y="34"/>
                      <a:pt x="0" y="23"/>
                    </a:cubicBezTo>
                    <a:cubicBezTo>
                      <a:pt x="0" y="16"/>
                      <a:pt x="0" y="16"/>
                      <a:pt x="0" y="16"/>
                    </a:cubicBezTo>
                    <a:cubicBezTo>
                      <a:pt x="0" y="5"/>
                      <a:pt x="8" y="0"/>
                      <a:pt x="18" y="6"/>
                    </a:cubicBezTo>
                    <a:lnTo>
                      <a:pt x="108" y="58"/>
                    </a:ln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6"/>
              <p:cNvSpPr/>
              <p:nvPr/>
            </p:nvSpPr>
            <p:spPr>
              <a:xfrm>
                <a:off x="5540375" y="3667126"/>
                <a:ext cx="203200" cy="381000"/>
              </a:xfrm>
              <a:custGeom>
                <a:rect b="b" l="l" r="r" t="t"/>
                <a:pathLst>
                  <a:path extrusionOk="0" h="121" w="64">
                    <a:moveTo>
                      <a:pt x="36" y="0"/>
                    </a:moveTo>
                    <a:cubicBezTo>
                      <a:pt x="36" y="0"/>
                      <a:pt x="5" y="17"/>
                      <a:pt x="0" y="98"/>
                    </a:cubicBezTo>
                    <a:cubicBezTo>
                      <a:pt x="4" y="113"/>
                      <a:pt x="28" y="121"/>
                      <a:pt x="46" y="109"/>
                    </a:cubicBezTo>
                    <a:cubicBezTo>
                      <a:pt x="64" y="97"/>
                      <a:pt x="45" y="13"/>
                      <a:pt x="36" y="0"/>
                    </a:cubicBez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6"/>
              <p:cNvSpPr/>
              <p:nvPr/>
            </p:nvSpPr>
            <p:spPr>
              <a:xfrm>
                <a:off x="6143625" y="3689351"/>
                <a:ext cx="377825" cy="314325"/>
              </a:xfrm>
              <a:custGeom>
                <a:rect b="b" l="l" r="r" t="t"/>
                <a:pathLst>
                  <a:path extrusionOk="0" h="100" w="120">
                    <a:moveTo>
                      <a:pt x="1" y="80"/>
                    </a:moveTo>
                    <a:cubicBezTo>
                      <a:pt x="1" y="80"/>
                      <a:pt x="71" y="48"/>
                      <a:pt x="81" y="43"/>
                    </a:cubicBezTo>
                    <a:cubicBezTo>
                      <a:pt x="90" y="38"/>
                      <a:pt x="97" y="18"/>
                      <a:pt x="101" y="14"/>
                    </a:cubicBezTo>
                    <a:cubicBezTo>
                      <a:pt x="104" y="10"/>
                      <a:pt x="120" y="0"/>
                      <a:pt x="120" y="5"/>
                    </a:cubicBezTo>
                    <a:cubicBezTo>
                      <a:pt x="119" y="9"/>
                      <a:pt x="111" y="16"/>
                      <a:pt x="111" y="16"/>
                    </a:cubicBezTo>
                    <a:cubicBezTo>
                      <a:pt x="111" y="16"/>
                      <a:pt x="117" y="26"/>
                      <a:pt x="118" y="33"/>
                    </a:cubicBezTo>
                    <a:cubicBezTo>
                      <a:pt x="119" y="39"/>
                      <a:pt x="110" y="52"/>
                      <a:pt x="106" y="56"/>
                    </a:cubicBezTo>
                    <a:cubicBezTo>
                      <a:pt x="101" y="59"/>
                      <a:pt x="90" y="61"/>
                      <a:pt x="90" y="61"/>
                    </a:cubicBezTo>
                    <a:cubicBezTo>
                      <a:pt x="90" y="61"/>
                      <a:pt x="32" y="99"/>
                      <a:pt x="23" y="100"/>
                    </a:cubicBezTo>
                    <a:cubicBezTo>
                      <a:pt x="13" y="100"/>
                      <a:pt x="0" y="95"/>
                      <a:pt x="1" y="80"/>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6"/>
              <p:cNvSpPr/>
              <p:nvPr/>
            </p:nvSpPr>
            <p:spPr>
              <a:xfrm>
                <a:off x="5689600" y="5081588"/>
                <a:ext cx="198438" cy="150813"/>
              </a:xfrm>
              <a:custGeom>
                <a:rect b="b" l="l" r="r" t="t"/>
                <a:pathLst>
                  <a:path extrusionOk="0" h="48" w="63">
                    <a:moveTo>
                      <a:pt x="2" y="21"/>
                    </a:moveTo>
                    <a:cubicBezTo>
                      <a:pt x="2" y="21"/>
                      <a:pt x="0" y="34"/>
                      <a:pt x="3" y="40"/>
                    </a:cubicBezTo>
                    <a:cubicBezTo>
                      <a:pt x="5" y="44"/>
                      <a:pt x="15" y="48"/>
                      <a:pt x="21" y="43"/>
                    </a:cubicBezTo>
                    <a:cubicBezTo>
                      <a:pt x="28" y="38"/>
                      <a:pt x="40" y="26"/>
                      <a:pt x="40" y="26"/>
                    </a:cubicBezTo>
                    <a:cubicBezTo>
                      <a:pt x="40" y="26"/>
                      <a:pt x="59" y="16"/>
                      <a:pt x="61" y="10"/>
                    </a:cubicBezTo>
                    <a:cubicBezTo>
                      <a:pt x="63" y="5"/>
                      <a:pt x="56" y="0"/>
                      <a:pt x="51" y="1"/>
                    </a:cubicBezTo>
                    <a:cubicBezTo>
                      <a:pt x="45" y="2"/>
                      <a:pt x="29" y="12"/>
                      <a:pt x="22" y="12"/>
                    </a:cubicBezTo>
                    <a:cubicBezTo>
                      <a:pt x="15" y="12"/>
                      <a:pt x="4" y="14"/>
                      <a:pt x="2" y="21"/>
                    </a:cubicBezTo>
                    <a:close/>
                  </a:path>
                </a:pathLst>
              </a:custGeom>
              <a:solidFill>
                <a:srgbClr val="113C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6"/>
              <p:cNvSpPr/>
              <p:nvPr/>
            </p:nvSpPr>
            <p:spPr>
              <a:xfrm>
                <a:off x="5632450" y="4249738"/>
                <a:ext cx="176213" cy="950913"/>
              </a:xfrm>
              <a:custGeom>
                <a:rect b="b" l="l" r="r" t="t"/>
                <a:pathLst>
                  <a:path extrusionOk="0" h="302" w="56">
                    <a:moveTo>
                      <a:pt x="0" y="0"/>
                    </a:moveTo>
                    <a:cubicBezTo>
                      <a:pt x="0" y="0"/>
                      <a:pt x="17" y="281"/>
                      <a:pt x="19" y="289"/>
                    </a:cubicBezTo>
                    <a:cubicBezTo>
                      <a:pt x="21" y="297"/>
                      <a:pt x="43" y="302"/>
                      <a:pt x="47" y="289"/>
                    </a:cubicBezTo>
                    <a:cubicBezTo>
                      <a:pt x="50" y="281"/>
                      <a:pt x="56" y="20"/>
                      <a:pt x="56" y="2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6"/>
              <p:cNvSpPr/>
              <p:nvPr/>
            </p:nvSpPr>
            <p:spPr>
              <a:xfrm>
                <a:off x="5868988" y="5138738"/>
                <a:ext cx="207963" cy="150813"/>
              </a:xfrm>
              <a:custGeom>
                <a:rect b="b" l="l" r="r" t="t"/>
                <a:pathLst>
                  <a:path extrusionOk="0" h="48" w="66">
                    <a:moveTo>
                      <a:pt x="1" y="19"/>
                    </a:moveTo>
                    <a:cubicBezTo>
                      <a:pt x="0" y="20"/>
                      <a:pt x="0" y="21"/>
                      <a:pt x="0" y="23"/>
                    </a:cubicBezTo>
                    <a:cubicBezTo>
                      <a:pt x="0" y="27"/>
                      <a:pt x="0" y="35"/>
                      <a:pt x="2" y="39"/>
                    </a:cubicBezTo>
                    <a:cubicBezTo>
                      <a:pt x="5" y="43"/>
                      <a:pt x="14" y="48"/>
                      <a:pt x="23" y="42"/>
                    </a:cubicBezTo>
                    <a:cubicBezTo>
                      <a:pt x="31" y="38"/>
                      <a:pt x="55" y="20"/>
                      <a:pt x="60" y="16"/>
                    </a:cubicBezTo>
                    <a:cubicBezTo>
                      <a:pt x="63" y="14"/>
                      <a:pt x="65" y="11"/>
                      <a:pt x="65" y="8"/>
                    </a:cubicBezTo>
                    <a:cubicBezTo>
                      <a:pt x="66" y="6"/>
                      <a:pt x="65" y="4"/>
                      <a:pt x="63" y="3"/>
                    </a:cubicBezTo>
                    <a:cubicBezTo>
                      <a:pt x="59" y="2"/>
                      <a:pt x="53" y="0"/>
                      <a:pt x="48" y="2"/>
                    </a:cubicBezTo>
                    <a:cubicBezTo>
                      <a:pt x="40" y="4"/>
                      <a:pt x="30" y="13"/>
                      <a:pt x="19" y="12"/>
                    </a:cubicBezTo>
                    <a:cubicBezTo>
                      <a:pt x="11" y="12"/>
                      <a:pt x="4" y="17"/>
                      <a:pt x="1" y="19"/>
                    </a:cubicBezTo>
                    <a:close/>
                  </a:path>
                </a:pathLst>
              </a:custGeom>
              <a:solidFill>
                <a:srgbClr val="113C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p6"/>
              <p:cNvSpPr/>
              <p:nvPr/>
            </p:nvSpPr>
            <p:spPr>
              <a:xfrm>
                <a:off x="5695950" y="4208464"/>
                <a:ext cx="296863" cy="1039813"/>
              </a:xfrm>
              <a:custGeom>
                <a:rect b="b" l="l" r="r" t="t"/>
                <a:pathLst>
                  <a:path extrusionOk="0" h="330" w="94">
                    <a:moveTo>
                      <a:pt x="94" y="16"/>
                    </a:moveTo>
                    <a:cubicBezTo>
                      <a:pt x="93" y="4"/>
                      <a:pt x="79" y="0"/>
                      <a:pt x="66" y="4"/>
                    </a:cubicBezTo>
                    <a:cubicBezTo>
                      <a:pt x="41" y="3"/>
                      <a:pt x="3" y="4"/>
                      <a:pt x="2" y="23"/>
                    </a:cubicBezTo>
                    <a:cubicBezTo>
                      <a:pt x="0" y="51"/>
                      <a:pt x="13" y="71"/>
                      <a:pt x="26" y="85"/>
                    </a:cubicBezTo>
                    <a:cubicBezTo>
                      <a:pt x="35" y="95"/>
                      <a:pt x="42" y="114"/>
                      <a:pt x="44" y="124"/>
                    </a:cubicBezTo>
                    <a:cubicBezTo>
                      <a:pt x="46" y="199"/>
                      <a:pt x="51" y="304"/>
                      <a:pt x="54" y="314"/>
                    </a:cubicBezTo>
                    <a:cubicBezTo>
                      <a:pt x="59" y="330"/>
                      <a:pt x="84" y="329"/>
                      <a:pt x="85" y="313"/>
                    </a:cubicBezTo>
                    <a:cubicBezTo>
                      <a:pt x="90" y="260"/>
                      <a:pt x="94" y="16"/>
                      <a:pt x="94" y="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6"/>
              <p:cNvSpPr/>
              <p:nvPr/>
            </p:nvSpPr>
            <p:spPr>
              <a:xfrm>
                <a:off x="5610225" y="3616326"/>
                <a:ext cx="409575" cy="736600"/>
              </a:xfrm>
              <a:custGeom>
                <a:rect b="b" l="l" r="r" t="t"/>
                <a:pathLst>
                  <a:path extrusionOk="0" h="234" w="130">
                    <a:moveTo>
                      <a:pt x="120" y="212"/>
                    </a:moveTo>
                    <a:cubicBezTo>
                      <a:pt x="117" y="226"/>
                      <a:pt x="76" y="234"/>
                      <a:pt x="53" y="230"/>
                    </a:cubicBezTo>
                    <a:cubicBezTo>
                      <a:pt x="29" y="226"/>
                      <a:pt x="3" y="214"/>
                      <a:pt x="4" y="186"/>
                    </a:cubicBezTo>
                    <a:cubicBezTo>
                      <a:pt x="4" y="186"/>
                      <a:pt x="0" y="75"/>
                      <a:pt x="0" y="54"/>
                    </a:cubicBezTo>
                    <a:cubicBezTo>
                      <a:pt x="0" y="32"/>
                      <a:pt x="14" y="16"/>
                      <a:pt x="14" y="16"/>
                    </a:cubicBezTo>
                    <a:cubicBezTo>
                      <a:pt x="14" y="16"/>
                      <a:pt x="27" y="0"/>
                      <a:pt x="69" y="9"/>
                    </a:cubicBezTo>
                    <a:cubicBezTo>
                      <a:pt x="69" y="9"/>
                      <a:pt x="104" y="16"/>
                      <a:pt x="119" y="42"/>
                    </a:cubicBezTo>
                    <a:cubicBezTo>
                      <a:pt x="119" y="42"/>
                      <a:pt x="130" y="70"/>
                      <a:pt x="127" y="128"/>
                    </a:cubicBezTo>
                    <a:cubicBezTo>
                      <a:pt x="123" y="186"/>
                      <a:pt x="120" y="212"/>
                      <a:pt x="120" y="212"/>
                    </a:cubicBez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6"/>
              <p:cNvSpPr/>
              <p:nvPr/>
            </p:nvSpPr>
            <p:spPr>
              <a:xfrm>
                <a:off x="5724525" y="3530601"/>
                <a:ext cx="160338" cy="180975"/>
              </a:xfrm>
              <a:custGeom>
                <a:rect b="b" l="l" r="r" t="t"/>
                <a:pathLst>
                  <a:path extrusionOk="0" h="57" w="51">
                    <a:moveTo>
                      <a:pt x="1" y="5"/>
                    </a:moveTo>
                    <a:cubicBezTo>
                      <a:pt x="1" y="5"/>
                      <a:pt x="4" y="26"/>
                      <a:pt x="1" y="36"/>
                    </a:cubicBezTo>
                    <a:cubicBezTo>
                      <a:pt x="0" y="40"/>
                      <a:pt x="21" y="57"/>
                      <a:pt x="40" y="53"/>
                    </a:cubicBezTo>
                    <a:cubicBezTo>
                      <a:pt x="51" y="50"/>
                      <a:pt x="51" y="45"/>
                      <a:pt x="51" y="45"/>
                    </a:cubicBezTo>
                    <a:cubicBezTo>
                      <a:pt x="51" y="45"/>
                      <a:pt x="41" y="29"/>
                      <a:pt x="43" y="15"/>
                    </a:cubicBezTo>
                    <a:cubicBezTo>
                      <a:pt x="44" y="0"/>
                      <a:pt x="13" y="1"/>
                      <a:pt x="1" y="5"/>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6"/>
              <p:cNvSpPr/>
              <p:nvPr/>
            </p:nvSpPr>
            <p:spPr>
              <a:xfrm>
                <a:off x="5632450" y="3251201"/>
                <a:ext cx="319088" cy="317500"/>
              </a:xfrm>
              <a:prstGeom prst="ellipse">
                <a:avLst/>
              </a:pr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 name="Google Shape;190;p6"/>
              <p:cNvSpPr/>
              <p:nvPr/>
            </p:nvSpPr>
            <p:spPr>
              <a:xfrm>
                <a:off x="5661025" y="3373438"/>
                <a:ext cx="290513" cy="271463"/>
              </a:xfrm>
              <a:custGeom>
                <a:rect b="b" l="l" r="r" t="t"/>
                <a:pathLst>
                  <a:path extrusionOk="0" h="86" w="92">
                    <a:moveTo>
                      <a:pt x="92" y="15"/>
                    </a:moveTo>
                    <a:cubicBezTo>
                      <a:pt x="92" y="15"/>
                      <a:pt x="92" y="65"/>
                      <a:pt x="82" y="75"/>
                    </a:cubicBezTo>
                    <a:cubicBezTo>
                      <a:pt x="71" y="86"/>
                      <a:pt x="54" y="66"/>
                      <a:pt x="27" y="60"/>
                    </a:cubicBezTo>
                    <a:cubicBezTo>
                      <a:pt x="0" y="53"/>
                      <a:pt x="49" y="0"/>
                      <a:pt x="49" y="0"/>
                    </a:cubicBezTo>
                    <a:lnTo>
                      <a:pt x="92" y="15"/>
                    </a:ln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1" name="Google Shape;191;p6"/>
              <p:cNvSpPr/>
              <p:nvPr/>
            </p:nvSpPr>
            <p:spPr>
              <a:xfrm>
                <a:off x="5853113" y="3702051"/>
                <a:ext cx="412750" cy="342900"/>
              </a:xfrm>
              <a:custGeom>
                <a:rect b="b" l="l" r="r" t="t"/>
                <a:pathLst>
                  <a:path extrusionOk="0" h="109" w="131">
                    <a:moveTo>
                      <a:pt x="26" y="3"/>
                    </a:moveTo>
                    <a:cubicBezTo>
                      <a:pt x="26" y="3"/>
                      <a:pt x="37" y="0"/>
                      <a:pt x="50" y="18"/>
                    </a:cubicBezTo>
                    <a:cubicBezTo>
                      <a:pt x="62" y="36"/>
                      <a:pt x="80" y="59"/>
                      <a:pt x="89" y="63"/>
                    </a:cubicBezTo>
                    <a:cubicBezTo>
                      <a:pt x="97" y="67"/>
                      <a:pt x="109" y="59"/>
                      <a:pt x="114" y="59"/>
                    </a:cubicBezTo>
                    <a:cubicBezTo>
                      <a:pt x="119" y="59"/>
                      <a:pt x="131" y="81"/>
                      <a:pt x="126" y="92"/>
                    </a:cubicBezTo>
                    <a:cubicBezTo>
                      <a:pt x="122" y="103"/>
                      <a:pt x="91" y="109"/>
                      <a:pt x="83" y="109"/>
                    </a:cubicBezTo>
                    <a:cubicBezTo>
                      <a:pt x="76" y="109"/>
                      <a:pt x="25" y="78"/>
                      <a:pt x="18" y="61"/>
                    </a:cubicBezTo>
                    <a:cubicBezTo>
                      <a:pt x="11" y="44"/>
                      <a:pt x="0" y="4"/>
                      <a:pt x="26" y="3"/>
                    </a:cubicBez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6"/>
              <p:cNvSpPr/>
              <p:nvPr/>
            </p:nvSpPr>
            <p:spPr>
              <a:xfrm>
                <a:off x="6194425" y="3862388"/>
                <a:ext cx="115888" cy="163513"/>
              </a:xfrm>
              <a:custGeom>
                <a:rect b="b" l="l" r="r" t="t"/>
                <a:pathLst>
                  <a:path extrusionOk="0" h="52" w="37">
                    <a:moveTo>
                      <a:pt x="0" y="11"/>
                    </a:moveTo>
                    <a:cubicBezTo>
                      <a:pt x="0" y="11"/>
                      <a:pt x="3" y="2"/>
                      <a:pt x="14" y="1"/>
                    </a:cubicBezTo>
                    <a:cubicBezTo>
                      <a:pt x="25" y="0"/>
                      <a:pt x="37" y="22"/>
                      <a:pt x="37" y="33"/>
                    </a:cubicBezTo>
                    <a:cubicBezTo>
                      <a:pt x="36" y="45"/>
                      <a:pt x="19" y="52"/>
                      <a:pt x="15" y="48"/>
                    </a:cubicBezTo>
                    <a:cubicBezTo>
                      <a:pt x="11" y="45"/>
                      <a:pt x="19" y="37"/>
                      <a:pt x="0" y="11"/>
                    </a:cubicBezTo>
                    <a:close/>
                  </a:path>
                </a:pathLst>
              </a:custGeom>
              <a:solidFill>
                <a:srgbClr val="55C1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6"/>
              <p:cNvSpPr/>
              <p:nvPr/>
            </p:nvSpPr>
            <p:spPr>
              <a:xfrm>
                <a:off x="5607050" y="3228976"/>
                <a:ext cx="354013" cy="371475"/>
              </a:xfrm>
              <a:custGeom>
                <a:rect b="b" l="l" r="r" t="t"/>
                <a:pathLst>
                  <a:path extrusionOk="0" h="118" w="112">
                    <a:moveTo>
                      <a:pt x="89" y="15"/>
                    </a:moveTo>
                    <a:cubicBezTo>
                      <a:pt x="89" y="15"/>
                      <a:pt x="107" y="19"/>
                      <a:pt x="112" y="47"/>
                    </a:cubicBezTo>
                    <a:cubicBezTo>
                      <a:pt x="110" y="58"/>
                      <a:pt x="93" y="49"/>
                      <a:pt x="87" y="65"/>
                    </a:cubicBezTo>
                    <a:cubicBezTo>
                      <a:pt x="81" y="80"/>
                      <a:pt x="77" y="85"/>
                      <a:pt x="77" y="85"/>
                    </a:cubicBezTo>
                    <a:cubicBezTo>
                      <a:pt x="73" y="84"/>
                      <a:pt x="73" y="84"/>
                      <a:pt x="73" y="84"/>
                    </a:cubicBezTo>
                    <a:cubicBezTo>
                      <a:pt x="73" y="84"/>
                      <a:pt x="73" y="71"/>
                      <a:pt x="67" y="71"/>
                    </a:cubicBezTo>
                    <a:cubicBezTo>
                      <a:pt x="62" y="71"/>
                      <a:pt x="60" y="86"/>
                      <a:pt x="64" y="92"/>
                    </a:cubicBezTo>
                    <a:cubicBezTo>
                      <a:pt x="67" y="98"/>
                      <a:pt x="74" y="102"/>
                      <a:pt x="74" y="102"/>
                    </a:cubicBezTo>
                    <a:cubicBezTo>
                      <a:pt x="74" y="102"/>
                      <a:pt x="66" y="115"/>
                      <a:pt x="62" y="117"/>
                    </a:cubicBezTo>
                    <a:cubicBezTo>
                      <a:pt x="58" y="118"/>
                      <a:pt x="44" y="115"/>
                      <a:pt x="38" y="113"/>
                    </a:cubicBezTo>
                    <a:cubicBezTo>
                      <a:pt x="33" y="110"/>
                      <a:pt x="23" y="99"/>
                      <a:pt x="15" y="87"/>
                    </a:cubicBezTo>
                    <a:cubicBezTo>
                      <a:pt x="7" y="74"/>
                      <a:pt x="0" y="52"/>
                      <a:pt x="5" y="37"/>
                    </a:cubicBezTo>
                    <a:cubicBezTo>
                      <a:pt x="9" y="22"/>
                      <a:pt x="20" y="18"/>
                      <a:pt x="20" y="18"/>
                    </a:cubicBezTo>
                    <a:cubicBezTo>
                      <a:pt x="20" y="18"/>
                      <a:pt x="27" y="10"/>
                      <a:pt x="38" y="6"/>
                    </a:cubicBezTo>
                    <a:cubicBezTo>
                      <a:pt x="49" y="2"/>
                      <a:pt x="69" y="0"/>
                      <a:pt x="89" y="1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6"/>
              <p:cNvSpPr/>
              <p:nvPr/>
            </p:nvSpPr>
            <p:spPr>
              <a:xfrm>
                <a:off x="5708650" y="3619501"/>
                <a:ext cx="204788" cy="92075"/>
              </a:xfrm>
              <a:custGeom>
                <a:rect b="b" l="l" r="r" t="t"/>
                <a:pathLst>
                  <a:path extrusionOk="0" h="29" w="65">
                    <a:moveTo>
                      <a:pt x="65" y="18"/>
                    </a:moveTo>
                    <a:cubicBezTo>
                      <a:pt x="52" y="11"/>
                      <a:pt x="52" y="11"/>
                      <a:pt x="52" y="11"/>
                    </a:cubicBezTo>
                    <a:cubicBezTo>
                      <a:pt x="52" y="11"/>
                      <a:pt x="19" y="8"/>
                      <a:pt x="7" y="0"/>
                    </a:cubicBezTo>
                    <a:cubicBezTo>
                      <a:pt x="0" y="9"/>
                      <a:pt x="0" y="9"/>
                      <a:pt x="0" y="9"/>
                    </a:cubicBezTo>
                    <a:cubicBezTo>
                      <a:pt x="0" y="9"/>
                      <a:pt x="9" y="25"/>
                      <a:pt x="30" y="27"/>
                    </a:cubicBezTo>
                    <a:cubicBezTo>
                      <a:pt x="52" y="29"/>
                      <a:pt x="62" y="21"/>
                      <a:pt x="62" y="21"/>
                    </a:cubicBezTo>
                    <a:lnTo>
                      <a:pt x="65" y="18"/>
                    </a:lnTo>
                    <a:close/>
                  </a:path>
                </a:pathLst>
              </a:custGeom>
              <a:solidFill>
                <a:srgbClr val="CFDA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6"/>
              <p:cNvSpPr/>
              <p:nvPr/>
            </p:nvSpPr>
            <p:spPr>
              <a:xfrm>
                <a:off x="7486650" y="2249488"/>
                <a:ext cx="290513" cy="260350"/>
              </a:xfrm>
              <a:custGeom>
                <a:rect b="b" l="l" r="r" t="t"/>
                <a:pathLst>
                  <a:path extrusionOk="0" h="83" w="92">
                    <a:moveTo>
                      <a:pt x="92" y="55"/>
                    </a:moveTo>
                    <a:cubicBezTo>
                      <a:pt x="92" y="69"/>
                      <a:pt x="92" y="69"/>
                      <a:pt x="92" y="69"/>
                    </a:cubicBezTo>
                    <a:cubicBezTo>
                      <a:pt x="92" y="78"/>
                      <a:pt x="83" y="83"/>
                      <a:pt x="75" y="79"/>
                    </a:cubicBezTo>
                    <a:cubicBezTo>
                      <a:pt x="6" y="39"/>
                      <a:pt x="6" y="39"/>
                      <a:pt x="6" y="39"/>
                    </a:cubicBezTo>
                    <a:cubicBezTo>
                      <a:pt x="2" y="37"/>
                      <a:pt x="0" y="33"/>
                      <a:pt x="0" y="29"/>
                    </a:cubicBezTo>
                    <a:cubicBezTo>
                      <a:pt x="0" y="14"/>
                      <a:pt x="0" y="14"/>
                      <a:pt x="0" y="14"/>
                    </a:cubicBezTo>
                    <a:cubicBezTo>
                      <a:pt x="0" y="6"/>
                      <a:pt x="10" y="0"/>
                      <a:pt x="17" y="4"/>
                    </a:cubicBezTo>
                    <a:cubicBezTo>
                      <a:pt x="87" y="45"/>
                      <a:pt x="87" y="45"/>
                      <a:pt x="87" y="45"/>
                    </a:cubicBezTo>
                    <a:cubicBezTo>
                      <a:pt x="90" y="47"/>
                      <a:pt x="92" y="51"/>
                      <a:pt x="92" y="55"/>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6" name="Google Shape;196;p6"/>
              <p:cNvSpPr/>
              <p:nvPr/>
            </p:nvSpPr>
            <p:spPr>
              <a:xfrm>
                <a:off x="7486650" y="2479676"/>
                <a:ext cx="984250" cy="660400"/>
              </a:xfrm>
              <a:custGeom>
                <a:rect b="b" l="l" r="r" t="t"/>
                <a:pathLst>
                  <a:path extrusionOk="0" h="210" w="312">
                    <a:moveTo>
                      <a:pt x="312" y="182"/>
                    </a:moveTo>
                    <a:cubicBezTo>
                      <a:pt x="312" y="196"/>
                      <a:pt x="312" y="196"/>
                      <a:pt x="312" y="196"/>
                    </a:cubicBezTo>
                    <a:cubicBezTo>
                      <a:pt x="312" y="205"/>
                      <a:pt x="303" y="210"/>
                      <a:pt x="295" y="206"/>
                    </a:cubicBezTo>
                    <a:cubicBezTo>
                      <a:pt x="6" y="39"/>
                      <a:pt x="6" y="39"/>
                      <a:pt x="6" y="39"/>
                    </a:cubicBezTo>
                    <a:cubicBezTo>
                      <a:pt x="2" y="37"/>
                      <a:pt x="0" y="33"/>
                      <a:pt x="0" y="29"/>
                    </a:cubicBezTo>
                    <a:cubicBezTo>
                      <a:pt x="0" y="14"/>
                      <a:pt x="0" y="14"/>
                      <a:pt x="0" y="14"/>
                    </a:cubicBezTo>
                    <a:cubicBezTo>
                      <a:pt x="0" y="6"/>
                      <a:pt x="10" y="0"/>
                      <a:pt x="17" y="5"/>
                    </a:cubicBezTo>
                    <a:cubicBezTo>
                      <a:pt x="306" y="172"/>
                      <a:pt x="306" y="172"/>
                      <a:pt x="306" y="172"/>
                    </a:cubicBezTo>
                    <a:cubicBezTo>
                      <a:pt x="310" y="174"/>
                      <a:pt x="312" y="178"/>
                      <a:pt x="312" y="182"/>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6"/>
              <p:cNvSpPr/>
              <p:nvPr/>
            </p:nvSpPr>
            <p:spPr>
              <a:xfrm>
                <a:off x="7486650" y="2941638"/>
                <a:ext cx="606425" cy="444500"/>
              </a:xfrm>
              <a:custGeom>
                <a:rect b="b" l="l" r="r" t="t"/>
                <a:pathLst>
                  <a:path extrusionOk="0" h="141" w="192">
                    <a:moveTo>
                      <a:pt x="192" y="112"/>
                    </a:moveTo>
                    <a:cubicBezTo>
                      <a:pt x="192" y="127"/>
                      <a:pt x="192" y="127"/>
                      <a:pt x="192" y="127"/>
                    </a:cubicBezTo>
                    <a:cubicBezTo>
                      <a:pt x="192" y="136"/>
                      <a:pt x="183" y="141"/>
                      <a:pt x="175" y="137"/>
                    </a:cubicBezTo>
                    <a:cubicBezTo>
                      <a:pt x="5" y="39"/>
                      <a:pt x="5" y="39"/>
                      <a:pt x="5" y="39"/>
                    </a:cubicBezTo>
                    <a:cubicBezTo>
                      <a:pt x="2" y="37"/>
                      <a:pt x="0" y="33"/>
                      <a:pt x="0" y="29"/>
                    </a:cubicBezTo>
                    <a:cubicBezTo>
                      <a:pt x="0" y="14"/>
                      <a:pt x="0" y="14"/>
                      <a:pt x="0" y="14"/>
                    </a:cubicBezTo>
                    <a:cubicBezTo>
                      <a:pt x="0" y="5"/>
                      <a:pt x="9" y="0"/>
                      <a:pt x="17" y="4"/>
                    </a:cubicBezTo>
                    <a:cubicBezTo>
                      <a:pt x="187" y="103"/>
                      <a:pt x="187" y="103"/>
                      <a:pt x="187" y="103"/>
                    </a:cubicBezTo>
                    <a:cubicBezTo>
                      <a:pt x="190" y="105"/>
                      <a:pt x="192" y="108"/>
                      <a:pt x="192" y="112"/>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8" name="Google Shape;198;p6"/>
              <p:cNvSpPr/>
              <p:nvPr/>
            </p:nvSpPr>
            <p:spPr>
              <a:xfrm>
                <a:off x="7486650" y="2711451"/>
                <a:ext cx="842963" cy="581025"/>
              </a:xfrm>
              <a:custGeom>
                <a:rect b="b" l="l" r="r" t="t"/>
                <a:pathLst>
                  <a:path extrusionOk="0" h="184" w="267">
                    <a:moveTo>
                      <a:pt x="267" y="155"/>
                    </a:moveTo>
                    <a:cubicBezTo>
                      <a:pt x="267" y="170"/>
                      <a:pt x="267" y="170"/>
                      <a:pt x="267" y="170"/>
                    </a:cubicBezTo>
                    <a:cubicBezTo>
                      <a:pt x="267" y="178"/>
                      <a:pt x="257" y="184"/>
                      <a:pt x="250" y="179"/>
                    </a:cubicBezTo>
                    <a:cubicBezTo>
                      <a:pt x="5" y="38"/>
                      <a:pt x="5" y="38"/>
                      <a:pt x="5" y="38"/>
                    </a:cubicBezTo>
                    <a:cubicBezTo>
                      <a:pt x="2" y="36"/>
                      <a:pt x="0" y="33"/>
                      <a:pt x="0" y="29"/>
                    </a:cubicBezTo>
                    <a:cubicBezTo>
                      <a:pt x="0" y="14"/>
                      <a:pt x="0" y="14"/>
                      <a:pt x="0" y="14"/>
                    </a:cubicBezTo>
                    <a:cubicBezTo>
                      <a:pt x="0" y="5"/>
                      <a:pt x="9" y="0"/>
                      <a:pt x="17" y="4"/>
                    </a:cubicBezTo>
                    <a:cubicBezTo>
                      <a:pt x="261" y="145"/>
                      <a:pt x="261" y="145"/>
                      <a:pt x="261" y="145"/>
                    </a:cubicBezTo>
                    <a:cubicBezTo>
                      <a:pt x="265" y="147"/>
                      <a:pt x="267" y="151"/>
                      <a:pt x="267" y="155"/>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6"/>
              <p:cNvSpPr/>
              <p:nvPr/>
            </p:nvSpPr>
            <p:spPr>
              <a:xfrm>
                <a:off x="4117975" y="2003426"/>
                <a:ext cx="149225" cy="131763"/>
              </a:xfrm>
              <a:custGeom>
                <a:rect b="b" l="l" r="r" t="t"/>
                <a:pathLst>
                  <a:path extrusionOk="0" h="42" w="47">
                    <a:moveTo>
                      <a:pt x="0" y="28"/>
                    </a:moveTo>
                    <a:cubicBezTo>
                      <a:pt x="0" y="35"/>
                      <a:pt x="0" y="35"/>
                      <a:pt x="0" y="35"/>
                    </a:cubicBezTo>
                    <a:cubicBezTo>
                      <a:pt x="0" y="40"/>
                      <a:pt x="4" y="42"/>
                      <a:pt x="8" y="40"/>
                    </a:cubicBezTo>
                    <a:cubicBezTo>
                      <a:pt x="44" y="19"/>
                      <a:pt x="44" y="19"/>
                      <a:pt x="44" y="19"/>
                    </a:cubicBezTo>
                    <a:cubicBezTo>
                      <a:pt x="46" y="18"/>
                      <a:pt x="47" y="16"/>
                      <a:pt x="47" y="14"/>
                    </a:cubicBezTo>
                    <a:cubicBezTo>
                      <a:pt x="47" y="7"/>
                      <a:pt x="47" y="7"/>
                      <a:pt x="47" y="7"/>
                    </a:cubicBezTo>
                    <a:cubicBezTo>
                      <a:pt x="47" y="2"/>
                      <a:pt x="42" y="0"/>
                      <a:pt x="38" y="2"/>
                    </a:cubicBezTo>
                    <a:cubicBezTo>
                      <a:pt x="3" y="23"/>
                      <a:pt x="3" y="23"/>
                      <a:pt x="3" y="23"/>
                    </a:cubicBezTo>
                    <a:cubicBezTo>
                      <a:pt x="1" y="24"/>
                      <a:pt x="0" y="26"/>
                      <a:pt x="0" y="28"/>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6"/>
              <p:cNvSpPr/>
              <p:nvPr/>
            </p:nvSpPr>
            <p:spPr>
              <a:xfrm>
                <a:off x="3762375" y="2119313"/>
                <a:ext cx="504825" cy="341313"/>
              </a:xfrm>
              <a:custGeom>
                <a:rect b="b" l="l" r="r" t="t"/>
                <a:pathLst>
                  <a:path extrusionOk="0" h="108" w="160">
                    <a:moveTo>
                      <a:pt x="0" y="94"/>
                    </a:moveTo>
                    <a:cubicBezTo>
                      <a:pt x="0" y="101"/>
                      <a:pt x="0" y="101"/>
                      <a:pt x="0" y="101"/>
                    </a:cubicBezTo>
                    <a:cubicBezTo>
                      <a:pt x="0" y="106"/>
                      <a:pt x="4" y="108"/>
                      <a:pt x="8" y="106"/>
                    </a:cubicBezTo>
                    <a:cubicBezTo>
                      <a:pt x="157" y="20"/>
                      <a:pt x="157" y="20"/>
                      <a:pt x="157" y="20"/>
                    </a:cubicBezTo>
                    <a:cubicBezTo>
                      <a:pt x="159" y="19"/>
                      <a:pt x="160" y="17"/>
                      <a:pt x="160" y="15"/>
                    </a:cubicBezTo>
                    <a:cubicBezTo>
                      <a:pt x="160" y="8"/>
                      <a:pt x="160" y="8"/>
                      <a:pt x="160" y="8"/>
                    </a:cubicBezTo>
                    <a:cubicBezTo>
                      <a:pt x="160" y="3"/>
                      <a:pt x="155" y="0"/>
                      <a:pt x="151" y="3"/>
                    </a:cubicBezTo>
                    <a:cubicBezTo>
                      <a:pt x="2" y="88"/>
                      <a:pt x="2" y="88"/>
                      <a:pt x="2" y="88"/>
                    </a:cubicBezTo>
                    <a:cubicBezTo>
                      <a:pt x="1" y="90"/>
                      <a:pt x="0" y="91"/>
                      <a:pt x="0" y="94"/>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6"/>
              <p:cNvSpPr/>
              <p:nvPr/>
            </p:nvSpPr>
            <p:spPr>
              <a:xfrm>
                <a:off x="3954463" y="2359026"/>
                <a:ext cx="312738" cy="227013"/>
              </a:xfrm>
              <a:custGeom>
                <a:rect b="b" l="l" r="r" t="t"/>
                <a:pathLst>
                  <a:path extrusionOk="0" h="72" w="99">
                    <a:moveTo>
                      <a:pt x="0" y="57"/>
                    </a:moveTo>
                    <a:cubicBezTo>
                      <a:pt x="0" y="65"/>
                      <a:pt x="0" y="65"/>
                      <a:pt x="0" y="65"/>
                    </a:cubicBezTo>
                    <a:cubicBezTo>
                      <a:pt x="0" y="70"/>
                      <a:pt x="5" y="72"/>
                      <a:pt x="9" y="70"/>
                    </a:cubicBezTo>
                    <a:cubicBezTo>
                      <a:pt x="96" y="20"/>
                      <a:pt x="96" y="20"/>
                      <a:pt x="96" y="20"/>
                    </a:cubicBezTo>
                    <a:cubicBezTo>
                      <a:pt x="98" y="19"/>
                      <a:pt x="99" y="17"/>
                      <a:pt x="99" y="15"/>
                    </a:cubicBezTo>
                    <a:cubicBezTo>
                      <a:pt x="99" y="7"/>
                      <a:pt x="99" y="7"/>
                      <a:pt x="99" y="7"/>
                    </a:cubicBezTo>
                    <a:cubicBezTo>
                      <a:pt x="99" y="2"/>
                      <a:pt x="94" y="0"/>
                      <a:pt x="91" y="2"/>
                    </a:cubicBezTo>
                    <a:cubicBezTo>
                      <a:pt x="3" y="52"/>
                      <a:pt x="3" y="52"/>
                      <a:pt x="3" y="52"/>
                    </a:cubicBezTo>
                    <a:cubicBezTo>
                      <a:pt x="1" y="53"/>
                      <a:pt x="0" y="55"/>
                      <a:pt x="0" y="57"/>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2" name="Google Shape;202;p6"/>
              <p:cNvSpPr/>
              <p:nvPr/>
            </p:nvSpPr>
            <p:spPr>
              <a:xfrm>
                <a:off x="3835400" y="2239963"/>
                <a:ext cx="431800" cy="298450"/>
              </a:xfrm>
              <a:custGeom>
                <a:rect b="b" l="l" r="r" t="t"/>
                <a:pathLst>
                  <a:path extrusionOk="0" h="95" w="137">
                    <a:moveTo>
                      <a:pt x="0" y="80"/>
                    </a:moveTo>
                    <a:cubicBezTo>
                      <a:pt x="0" y="87"/>
                      <a:pt x="0" y="87"/>
                      <a:pt x="0" y="87"/>
                    </a:cubicBezTo>
                    <a:cubicBezTo>
                      <a:pt x="0" y="92"/>
                      <a:pt x="5" y="95"/>
                      <a:pt x="9" y="92"/>
                    </a:cubicBezTo>
                    <a:cubicBezTo>
                      <a:pt x="134" y="20"/>
                      <a:pt x="134" y="20"/>
                      <a:pt x="134" y="20"/>
                    </a:cubicBezTo>
                    <a:cubicBezTo>
                      <a:pt x="136" y="19"/>
                      <a:pt x="137" y="17"/>
                      <a:pt x="137" y="15"/>
                    </a:cubicBezTo>
                    <a:cubicBezTo>
                      <a:pt x="137" y="7"/>
                      <a:pt x="137" y="7"/>
                      <a:pt x="137" y="7"/>
                    </a:cubicBezTo>
                    <a:cubicBezTo>
                      <a:pt x="137" y="3"/>
                      <a:pt x="132" y="0"/>
                      <a:pt x="128" y="2"/>
                    </a:cubicBezTo>
                    <a:cubicBezTo>
                      <a:pt x="3" y="75"/>
                      <a:pt x="3" y="75"/>
                      <a:pt x="3" y="75"/>
                    </a:cubicBezTo>
                    <a:cubicBezTo>
                      <a:pt x="1" y="76"/>
                      <a:pt x="0" y="78"/>
                      <a:pt x="0" y="80"/>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3" name="Google Shape;203;p6"/>
              <p:cNvSpPr/>
              <p:nvPr/>
            </p:nvSpPr>
            <p:spPr>
              <a:xfrm>
                <a:off x="5626100" y="2740026"/>
                <a:ext cx="379413" cy="377825"/>
              </a:xfrm>
              <a:prstGeom prst="ellipse">
                <a:avLst/>
              </a:prstGeom>
              <a:gradFill>
                <a:gsLst>
                  <a:gs pos="0">
                    <a:srgbClr val="DB75BC"/>
                  </a:gs>
                  <a:gs pos="100000">
                    <a:srgbClr val="CC68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4" name="Google Shape;204;p6"/>
              <p:cNvSpPr/>
              <p:nvPr/>
            </p:nvSpPr>
            <p:spPr>
              <a:xfrm>
                <a:off x="5718175" y="2844801"/>
                <a:ext cx="192088" cy="173038"/>
              </a:xfrm>
              <a:custGeom>
                <a:rect b="b" l="l" r="r" t="t"/>
                <a:pathLst>
                  <a:path extrusionOk="0" h="109" w="121">
                    <a:moveTo>
                      <a:pt x="51" y="109"/>
                    </a:moveTo>
                    <a:lnTo>
                      <a:pt x="0" y="71"/>
                    </a:lnTo>
                    <a:lnTo>
                      <a:pt x="20" y="47"/>
                    </a:lnTo>
                    <a:lnTo>
                      <a:pt x="45" y="65"/>
                    </a:lnTo>
                    <a:lnTo>
                      <a:pt x="97" y="0"/>
                    </a:lnTo>
                    <a:lnTo>
                      <a:pt x="121" y="18"/>
                    </a:lnTo>
                    <a:lnTo>
                      <a:pt x="51" y="1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5" name="Google Shape;205;p6"/>
              <p:cNvSpPr/>
              <p:nvPr/>
            </p:nvSpPr>
            <p:spPr>
              <a:xfrm>
                <a:off x="4752975" y="1644651"/>
                <a:ext cx="895350" cy="660400"/>
              </a:xfrm>
              <a:custGeom>
                <a:rect b="b" l="l" r="r" t="t"/>
                <a:pathLst>
                  <a:path extrusionOk="0" h="210" w="284">
                    <a:moveTo>
                      <a:pt x="258" y="142"/>
                    </a:moveTo>
                    <a:cubicBezTo>
                      <a:pt x="273" y="151"/>
                      <a:pt x="284" y="170"/>
                      <a:pt x="284" y="187"/>
                    </a:cubicBezTo>
                    <a:cubicBezTo>
                      <a:pt x="284" y="203"/>
                      <a:pt x="272" y="210"/>
                      <a:pt x="258" y="201"/>
                    </a:cubicBezTo>
                    <a:cubicBezTo>
                      <a:pt x="25" y="67"/>
                      <a:pt x="25" y="67"/>
                      <a:pt x="25" y="67"/>
                    </a:cubicBezTo>
                    <a:cubicBezTo>
                      <a:pt x="11" y="59"/>
                      <a:pt x="0" y="39"/>
                      <a:pt x="0" y="23"/>
                    </a:cubicBezTo>
                    <a:cubicBezTo>
                      <a:pt x="0" y="6"/>
                      <a:pt x="11" y="0"/>
                      <a:pt x="25" y="8"/>
                    </a:cubicBezTo>
                    <a:lnTo>
                      <a:pt x="258" y="142"/>
                    </a:ln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6" name="Google Shape;206;p6"/>
              <p:cNvSpPr/>
              <p:nvPr/>
            </p:nvSpPr>
            <p:spPr>
              <a:xfrm>
                <a:off x="7786688" y="4022726"/>
                <a:ext cx="623888" cy="460375"/>
              </a:xfrm>
              <a:custGeom>
                <a:rect b="b" l="l" r="r" t="t"/>
                <a:pathLst>
                  <a:path extrusionOk="0" h="146" w="198">
                    <a:moveTo>
                      <a:pt x="180" y="100"/>
                    </a:moveTo>
                    <a:cubicBezTo>
                      <a:pt x="190" y="105"/>
                      <a:pt x="198" y="119"/>
                      <a:pt x="198" y="130"/>
                    </a:cubicBezTo>
                    <a:cubicBezTo>
                      <a:pt x="197" y="142"/>
                      <a:pt x="189" y="146"/>
                      <a:pt x="180" y="141"/>
                    </a:cubicBezTo>
                    <a:cubicBezTo>
                      <a:pt x="18" y="47"/>
                      <a:pt x="18" y="47"/>
                      <a:pt x="18" y="47"/>
                    </a:cubicBezTo>
                    <a:cubicBezTo>
                      <a:pt x="8" y="41"/>
                      <a:pt x="0" y="28"/>
                      <a:pt x="0" y="16"/>
                    </a:cubicBezTo>
                    <a:cubicBezTo>
                      <a:pt x="0" y="5"/>
                      <a:pt x="8" y="0"/>
                      <a:pt x="18" y="6"/>
                    </a:cubicBezTo>
                    <a:lnTo>
                      <a:pt x="180" y="100"/>
                    </a:ln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6"/>
              <p:cNvSpPr/>
              <p:nvPr/>
            </p:nvSpPr>
            <p:spPr>
              <a:xfrm>
                <a:off x="3730625" y="3571876"/>
                <a:ext cx="1119188" cy="649288"/>
              </a:xfrm>
              <a:custGeom>
                <a:rect b="b" l="l" r="r" t="t"/>
                <a:pathLst>
                  <a:path extrusionOk="0" h="206" w="355">
                    <a:moveTo>
                      <a:pt x="349" y="74"/>
                    </a:moveTo>
                    <a:cubicBezTo>
                      <a:pt x="355" y="78"/>
                      <a:pt x="355" y="83"/>
                      <a:pt x="349" y="87"/>
                    </a:cubicBezTo>
                    <a:cubicBezTo>
                      <a:pt x="150" y="202"/>
                      <a:pt x="150" y="202"/>
                      <a:pt x="150" y="202"/>
                    </a:cubicBezTo>
                    <a:cubicBezTo>
                      <a:pt x="144" y="206"/>
                      <a:pt x="135" y="206"/>
                      <a:pt x="129" y="202"/>
                    </a:cubicBezTo>
                    <a:cubicBezTo>
                      <a:pt x="6" y="132"/>
                      <a:pt x="6" y="132"/>
                      <a:pt x="6" y="132"/>
                    </a:cubicBezTo>
                    <a:cubicBezTo>
                      <a:pt x="0" y="128"/>
                      <a:pt x="0" y="122"/>
                      <a:pt x="6" y="119"/>
                    </a:cubicBezTo>
                    <a:cubicBezTo>
                      <a:pt x="205" y="3"/>
                      <a:pt x="205" y="3"/>
                      <a:pt x="205" y="3"/>
                    </a:cubicBezTo>
                    <a:cubicBezTo>
                      <a:pt x="211" y="0"/>
                      <a:pt x="221" y="0"/>
                      <a:pt x="227" y="3"/>
                    </a:cubicBezTo>
                    <a:lnTo>
                      <a:pt x="349" y="74"/>
                    </a:lnTo>
                    <a:close/>
                  </a:path>
                </a:pathLst>
              </a:custGeom>
              <a:gradFill>
                <a:gsLst>
                  <a:gs pos="0">
                    <a:srgbClr val="A4F5FF"/>
                  </a:gs>
                  <a:gs pos="100000">
                    <a:srgbClr val="E3FCFF"/>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8" name="Google Shape;208;p6"/>
              <p:cNvSpPr/>
              <p:nvPr/>
            </p:nvSpPr>
            <p:spPr>
              <a:xfrm>
                <a:off x="4491038" y="4892676"/>
                <a:ext cx="211138" cy="68263"/>
              </a:xfrm>
              <a:custGeom>
                <a:rect b="b" l="l" r="r" t="t"/>
                <a:pathLst>
                  <a:path extrusionOk="0" h="22" w="67">
                    <a:moveTo>
                      <a:pt x="47" y="2"/>
                    </a:moveTo>
                    <a:cubicBezTo>
                      <a:pt x="47" y="2"/>
                      <a:pt x="21" y="8"/>
                      <a:pt x="10" y="8"/>
                    </a:cubicBezTo>
                    <a:cubicBezTo>
                      <a:pt x="0" y="8"/>
                      <a:pt x="10" y="19"/>
                      <a:pt x="27" y="20"/>
                    </a:cubicBezTo>
                    <a:cubicBezTo>
                      <a:pt x="45" y="21"/>
                      <a:pt x="61" y="22"/>
                      <a:pt x="64" y="18"/>
                    </a:cubicBezTo>
                    <a:cubicBezTo>
                      <a:pt x="67" y="13"/>
                      <a:pt x="63" y="0"/>
                      <a:pt x="63" y="0"/>
                    </a:cubicBezTo>
                    <a:lnTo>
                      <a:pt x="47" y="2"/>
                    </a:lnTo>
                    <a:close/>
                  </a:path>
                </a:pathLst>
              </a:custGeom>
              <a:solidFill>
                <a:srgbClr val="5155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9" name="Google Shape;209;p6"/>
              <p:cNvSpPr/>
              <p:nvPr/>
            </p:nvSpPr>
            <p:spPr>
              <a:xfrm>
                <a:off x="4721225" y="4816476"/>
                <a:ext cx="214313" cy="69850"/>
              </a:xfrm>
              <a:custGeom>
                <a:rect b="b" l="l" r="r" t="t"/>
                <a:pathLst>
                  <a:path extrusionOk="0" h="22" w="68">
                    <a:moveTo>
                      <a:pt x="47" y="2"/>
                    </a:moveTo>
                    <a:cubicBezTo>
                      <a:pt x="47" y="2"/>
                      <a:pt x="21" y="8"/>
                      <a:pt x="10" y="8"/>
                    </a:cubicBezTo>
                    <a:cubicBezTo>
                      <a:pt x="0" y="8"/>
                      <a:pt x="10" y="19"/>
                      <a:pt x="28" y="20"/>
                    </a:cubicBezTo>
                    <a:cubicBezTo>
                      <a:pt x="45" y="21"/>
                      <a:pt x="61" y="22"/>
                      <a:pt x="64" y="18"/>
                    </a:cubicBezTo>
                    <a:cubicBezTo>
                      <a:pt x="68" y="13"/>
                      <a:pt x="63" y="0"/>
                      <a:pt x="63" y="0"/>
                    </a:cubicBezTo>
                    <a:lnTo>
                      <a:pt x="47" y="2"/>
                    </a:lnTo>
                    <a:close/>
                  </a:path>
                </a:pathLst>
              </a:custGeom>
              <a:solidFill>
                <a:srgbClr val="5155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0" name="Google Shape;210;p6"/>
              <p:cNvSpPr/>
              <p:nvPr/>
            </p:nvSpPr>
            <p:spPr>
              <a:xfrm>
                <a:off x="4718050" y="3927476"/>
                <a:ext cx="204788" cy="930275"/>
              </a:xfrm>
              <a:custGeom>
                <a:rect b="b" l="l" r="r" t="t"/>
                <a:pathLst>
                  <a:path extrusionOk="0" h="295" w="65">
                    <a:moveTo>
                      <a:pt x="54" y="0"/>
                    </a:moveTo>
                    <a:cubicBezTo>
                      <a:pt x="54" y="0"/>
                      <a:pt x="63" y="261"/>
                      <a:pt x="65" y="289"/>
                    </a:cubicBezTo>
                    <a:cubicBezTo>
                      <a:pt x="65" y="289"/>
                      <a:pt x="57" y="295"/>
                      <a:pt x="48" y="292"/>
                    </a:cubicBezTo>
                    <a:cubicBezTo>
                      <a:pt x="48" y="292"/>
                      <a:pt x="17" y="120"/>
                      <a:pt x="13" y="76"/>
                    </a:cubicBezTo>
                    <a:cubicBezTo>
                      <a:pt x="8" y="32"/>
                      <a:pt x="0" y="16"/>
                      <a:pt x="0" y="16"/>
                    </a:cubicBezTo>
                    <a:lnTo>
                      <a:pt x="5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6"/>
              <p:cNvSpPr/>
              <p:nvPr/>
            </p:nvSpPr>
            <p:spPr>
              <a:xfrm>
                <a:off x="4551363" y="3856038"/>
                <a:ext cx="220663" cy="1071563"/>
              </a:xfrm>
              <a:custGeom>
                <a:rect b="b" l="l" r="r" t="t"/>
                <a:pathLst>
                  <a:path extrusionOk="0" h="340" w="70">
                    <a:moveTo>
                      <a:pt x="9" y="38"/>
                    </a:moveTo>
                    <a:cubicBezTo>
                      <a:pt x="9" y="38"/>
                      <a:pt x="0" y="189"/>
                      <a:pt x="27" y="335"/>
                    </a:cubicBezTo>
                    <a:cubicBezTo>
                      <a:pt x="27" y="335"/>
                      <a:pt x="37" y="340"/>
                      <a:pt x="44" y="329"/>
                    </a:cubicBezTo>
                    <a:cubicBezTo>
                      <a:pt x="44" y="329"/>
                      <a:pt x="61" y="73"/>
                      <a:pt x="66" y="36"/>
                    </a:cubicBezTo>
                    <a:cubicBezTo>
                      <a:pt x="70" y="0"/>
                      <a:pt x="21" y="30"/>
                      <a:pt x="9" y="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6"/>
              <p:cNvSpPr/>
              <p:nvPr/>
            </p:nvSpPr>
            <p:spPr>
              <a:xfrm>
                <a:off x="4670425" y="3956051"/>
                <a:ext cx="173038" cy="384175"/>
              </a:xfrm>
              <a:custGeom>
                <a:rect b="b" l="l" r="r" t="t"/>
                <a:pathLst>
                  <a:path extrusionOk="0" h="122" w="55">
                    <a:moveTo>
                      <a:pt x="12" y="122"/>
                    </a:moveTo>
                    <a:cubicBezTo>
                      <a:pt x="12" y="122"/>
                      <a:pt x="28" y="79"/>
                      <a:pt x="41" y="56"/>
                    </a:cubicBezTo>
                    <a:cubicBezTo>
                      <a:pt x="55" y="33"/>
                      <a:pt x="52" y="0"/>
                      <a:pt x="52" y="0"/>
                    </a:cubicBezTo>
                    <a:cubicBezTo>
                      <a:pt x="0" y="4"/>
                      <a:pt x="0" y="4"/>
                      <a:pt x="0" y="4"/>
                    </a:cubicBezTo>
                    <a:lnTo>
                      <a:pt x="12" y="1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6"/>
              <p:cNvSpPr/>
              <p:nvPr/>
            </p:nvSpPr>
            <p:spPr>
              <a:xfrm>
                <a:off x="4213225" y="3357563"/>
                <a:ext cx="331788" cy="204788"/>
              </a:xfrm>
              <a:custGeom>
                <a:rect b="b" l="l" r="r" t="t"/>
                <a:pathLst>
                  <a:path extrusionOk="0" h="65" w="105">
                    <a:moveTo>
                      <a:pt x="105" y="47"/>
                    </a:moveTo>
                    <a:cubicBezTo>
                      <a:pt x="59" y="25"/>
                      <a:pt x="59" y="25"/>
                      <a:pt x="59" y="25"/>
                    </a:cubicBezTo>
                    <a:cubicBezTo>
                      <a:pt x="59" y="25"/>
                      <a:pt x="45" y="11"/>
                      <a:pt x="42" y="8"/>
                    </a:cubicBezTo>
                    <a:cubicBezTo>
                      <a:pt x="39" y="5"/>
                      <a:pt x="16" y="0"/>
                      <a:pt x="12" y="1"/>
                    </a:cubicBezTo>
                    <a:cubicBezTo>
                      <a:pt x="8" y="1"/>
                      <a:pt x="0" y="7"/>
                      <a:pt x="2" y="9"/>
                    </a:cubicBezTo>
                    <a:cubicBezTo>
                      <a:pt x="4" y="10"/>
                      <a:pt x="24" y="21"/>
                      <a:pt x="24" y="25"/>
                    </a:cubicBezTo>
                    <a:cubicBezTo>
                      <a:pt x="25" y="29"/>
                      <a:pt x="17" y="34"/>
                      <a:pt x="20" y="37"/>
                    </a:cubicBezTo>
                    <a:cubicBezTo>
                      <a:pt x="23" y="40"/>
                      <a:pt x="29" y="34"/>
                      <a:pt x="33" y="34"/>
                    </a:cubicBezTo>
                    <a:cubicBezTo>
                      <a:pt x="37" y="34"/>
                      <a:pt x="49" y="40"/>
                      <a:pt x="49" y="40"/>
                    </a:cubicBezTo>
                    <a:cubicBezTo>
                      <a:pt x="93" y="65"/>
                      <a:pt x="93" y="65"/>
                      <a:pt x="93" y="65"/>
                    </a:cubicBezTo>
                    <a:lnTo>
                      <a:pt x="105" y="47"/>
                    </a:ln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6"/>
              <p:cNvSpPr/>
              <p:nvPr/>
            </p:nvSpPr>
            <p:spPr>
              <a:xfrm>
                <a:off x="4437063" y="3335338"/>
                <a:ext cx="479425" cy="306388"/>
              </a:xfrm>
              <a:custGeom>
                <a:rect b="b" l="l" r="r" t="t"/>
                <a:pathLst>
                  <a:path extrusionOk="0" h="97" w="152">
                    <a:moveTo>
                      <a:pt x="130" y="10"/>
                    </a:moveTo>
                    <a:cubicBezTo>
                      <a:pt x="130" y="10"/>
                      <a:pt x="122" y="0"/>
                      <a:pt x="108" y="18"/>
                    </a:cubicBezTo>
                    <a:cubicBezTo>
                      <a:pt x="94" y="35"/>
                      <a:pt x="83" y="61"/>
                      <a:pt x="64" y="59"/>
                    </a:cubicBezTo>
                    <a:cubicBezTo>
                      <a:pt x="45" y="57"/>
                      <a:pt x="14" y="42"/>
                      <a:pt x="14" y="42"/>
                    </a:cubicBezTo>
                    <a:cubicBezTo>
                      <a:pt x="14" y="42"/>
                      <a:pt x="0" y="51"/>
                      <a:pt x="2" y="64"/>
                    </a:cubicBezTo>
                    <a:cubicBezTo>
                      <a:pt x="2" y="64"/>
                      <a:pt x="46" y="97"/>
                      <a:pt x="76" y="96"/>
                    </a:cubicBezTo>
                    <a:cubicBezTo>
                      <a:pt x="106" y="94"/>
                      <a:pt x="138" y="64"/>
                      <a:pt x="145" y="42"/>
                    </a:cubicBezTo>
                    <a:cubicBezTo>
                      <a:pt x="152" y="21"/>
                      <a:pt x="130" y="10"/>
                      <a:pt x="130" y="10"/>
                    </a:cubicBezTo>
                    <a:close/>
                  </a:path>
                </a:pathLst>
              </a:custGeom>
              <a:solidFill>
                <a:srgbClr val="FF3D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5" name="Google Shape;215;p6"/>
              <p:cNvSpPr/>
              <p:nvPr/>
            </p:nvSpPr>
            <p:spPr>
              <a:xfrm>
                <a:off x="4529138" y="3338513"/>
                <a:ext cx="390525" cy="700088"/>
              </a:xfrm>
              <a:custGeom>
                <a:rect b="b" l="l" r="r" t="t"/>
                <a:pathLst>
                  <a:path extrusionOk="0" h="222" w="124">
                    <a:moveTo>
                      <a:pt x="9" y="202"/>
                    </a:moveTo>
                    <a:cubicBezTo>
                      <a:pt x="12" y="215"/>
                      <a:pt x="51" y="222"/>
                      <a:pt x="74" y="218"/>
                    </a:cubicBezTo>
                    <a:cubicBezTo>
                      <a:pt x="97" y="215"/>
                      <a:pt x="121" y="204"/>
                      <a:pt x="120" y="177"/>
                    </a:cubicBezTo>
                    <a:cubicBezTo>
                      <a:pt x="120" y="177"/>
                      <a:pt x="124" y="72"/>
                      <a:pt x="124" y="51"/>
                    </a:cubicBezTo>
                    <a:cubicBezTo>
                      <a:pt x="124" y="30"/>
                      <a:pt x="111" y="15"/>
                      <a:pt x="111" y="15"/>
                    </a:cubicBezTo>
                    <a:cubicBezTo>
                      <a:pt x="111" y="15"/>
                      <a:pt x="98" y="0"/>
                      <a:pt x="58" y="8"/>
                    </a:cubicBezTo>
                    <a:cubicBezTo>
                      <a:pt x="58" y="8"/>
                      <a:pt x="25" y="15"/>
                      <a:pt x="10" y="40"/>
                    </a:cubicBezTo>
                    <a:cubicBezTo>
                      <a:pt x="10" y="40"/>
                      <a:pt x="0" y="66"/>
                      <a:pt x="3" y="121"/>
                    </a:cubicBezTo>
                    <a:cubicBezTo>
                      <a:pt x="7" y="177"/>
                      <a:pt x="9" y="202"/>
                      <a:pt x="9" y="202"/>
                    </a:cubicBezTo>
                    <a:close/>
                  </a:path>
                </a:pathLst>
              </a:custGeom>
              <a:solidFill>
                <a:srgbClr val="FF3D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6"/>
              <p:cNvSpPr/>
              <p:nvPr/>
            </p:nvSpPr>
            <p:spPr>
              <a:xfrm>
                <a:off x="4657725" y="3260726"/>
                <a:ext cx="155575" cy="169863"/>
              </a:xfrm>
              <a:custGeom>
                <a:rect b="b" l="l" r="r" t="t"/>
                <a:pathLst>
                  <a:path extrusionOk="0" h="54" w="49">
                    <a:moveTo>
                      <a:pt x="48" y="4"/>
                    </a:moveTo>
                    <a:cubicBezTo>
                      <a:pt x="48" y="4"/>
                      <a:pt x="45" y="24"/>
                      <a:pt x="48" y="33"/>
                    </a:cubicBezTo>
                    <a:cubicBezTo>
                      <a:pt x="49" y="38"/>
                      <a:pt x="29" y="54"/>
                      <a:pt x="11" y="50"/>
                    </a:cubicBezTo>
                    <a:cubicBezTo>
                      <a:pt x="0" y="47"/>
                      <a:pt x="1" y="42"/>
                      <a:pt x="1" y="42"/>
                    </a:cubicBezTo>
                    <a:cubicBezTo>
                      <a:pt x="1" y="42"/>
                      <a:pt x="10" y="28"/>
                      <a:pt x="9" y="14"/>
                    </a:cubicBezTo>
                    <a:cubicBezTo>
                      <a:pt x="7" y="0"/>
                      <a:pt x="36" y="1"/>
                      <a:pt x="48" y="4"/>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6"/>
              <p:cNvSpPr/>
              <p:nvPr/>
            </p:nvSpPr>
            <p:spPr>
              <a:xfrm>
                <a:off x="4597400" y="2995613"/>
                <a:ext cx="300038" cy="300038"/>
              </a:xfrm>
              <a:prstGeom prst="ellipse">
                <a:avLst/>
              </a:pr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6"/>
              <p:cNvSpPr/>
              <p:nvPr/>
            </p:nvSpPr>
            <p:spPr>
              <a:xfrm>
                <a:off x="4594225" y="3113088"/>
                <a:ext cx="277813" cy="250825"/>
              </a:xfrm>
              <a:custGeom>
                <a:rect b="b" l="l" r="r" t="t"/>
                <a:pathLst>
                  <a:path extrusionOk="0" h="80" w="88">
                    <a:moveTo>
                      <a:pt x="1" y="14"/>
                    </a:moveTo>
                    <a:cubicBezTo>
                      <a:pt x="1" y="14"/>
                      <a:pt x="0" y="61"/>
                      <a:pt x="11" y="71"/>
                    </a:cubicBezTo>
                    <a:cubicBezTo>
                      <a:pt x="21" y="80"/>
                      <a:pt x="37" y="62"/>
                      <a:pt x="62" y="56"/>
                    </a:cubicBezTo>
                    <a:cubicBezTo>
                      <a:pt x="88" y="49"/>
                      <a:pt x="42" y="0"/>
                      <a:pt x="42" y="0"/>
                    </a:cubicBezTo>
                    <a:lnTo>
                      <a:pt x="1" y="14"/>
                    </a:ln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6"/>
              <p:cNvSpPr/>
              <p:nvPr/>
            </p:nvSpPr>
            <p:spPr>
              <a:xfrm>
                <a:off x="4056063" y="3408363"/>
                <a:ext cx="358775" cy="300038"/>
              </a:xfrm>
              <a:custGeom>
                <a:rect b="b" l="l" r="r" t="t"/>
                <a:pathLst>
                  <a:path extrusionOk="0" h="95" w="114">
                    <a:moveTo>
                      <a:pt x="113" y="75"/>
                    </a:moveTo>
                    <a:cubicBezTo>
                      <a:pt x="113" y="75"/>
                      <a:pt x="46" y="46"/>
                      <a:pt x="37" y="41"/>
                    </a:cubicBezTo>
                    <a:cubicBezTo>
                      <a:pt x="28" y="36"/>
                      <a:pt x="22" y="17"/>
                      <a:pt x="18" y="13"/>
                    </a:cubicBezTo>
                    <a:cubicBezTo>
                      <a:pt x="15" y="9"/>
                      <a:pt x="0" y="0"/>
                      <a:pt x="0" y="4"/>
                    </a:cubicBezTo>
                    <a:cubicBezTo>
                      <a:pt x="1" y="8"/>
                      <a:pt x="9" y="16"/>
                      <a:pt x="9" y="16"/>
                    </a:cubicBezTo>
                    <a:cubicBezTo>
                      <a:pt x="9" y="16"/>
                      <a:pt x="3" y="25"/>
                      <a:pt x="2" y="31"/>
                    </a:cubicBezTo>
                    <a:cubicBezTo>
                      <a:pt x="1" y="37"/>
                      <a:pt x="9" y="50"/>
                      <a:pt x="14" y="53"/>
                    </a:cubicBezTo>
                    <a:cubicBezTo>
                      <a:pt x="18" y="56"/>
                      <a:pt x="29" y="58"/>
                      <a:pt x="29" y="58"/>
                    </a:cubicBezTo>
                    <a:cubicBezTo>
                      <a:pt x="29" y="58"/>
                      <a:pt x="83" y="94"/>
                      <a:pt x="92" y="95"/>
                    </a:cubicBezTo>
                    <a:cubicBezTo>
                      <a:pt x="101" y="95"/>
                      <a:pt x="114" y="90"/>
                      <a:pt x="113" y="75"/>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0" name="Google Shape;220;p6"/>
              <p:cNvSpPr/>
              <p:nvPr/>
            </p:nvSpPr>
            <p:spPr>
              <a:xfrm>
                <a:off x="4187825" y="3427413"/>
                <a:ext cx="479425" cy="304800"/>
              </a:xfrm>
              <a:custGeom>
                <a:rect b="b" l="l" r="r" t="t"/>
                <a:pathLst>
                  <a:path extrusionOk="0" h="97" w="152">
                    <a:moveTo>
                      <a:pt x="130" y="9"/>
                    </a:moveTo>
                    <a:cubicBezTo>
                      <a:pt x="130" y="9"/>
                      <a:pt x="122" y="0"/>
                      <a:pt x="108" y="18"/>
                    </a:cubicBezTo>
                    <a:cubicBezTo>
                      <a:pt x="94" y="35"/>
                      <a:pt x="83" y="61"/>
                      <a:pt x="64" y="59"/>
                    </a:cubicBezTo>
                    <a:cubicBezTo>
                      <a:pt x="45" y="56"/>
                      <a:pt x="14" y="41"/>
                      <a:pt x="14" y="41"/>
                    </a:cubicBezTo>
                    <a:cubicBezTo>
                      <a:pt x="14" y="41"/>
                      <a:pt x="0" y="50"/>
                      <a:pt x="2" y="64"/>
                    </a:cubicBezTo>
                    <a:cubicBezTo>
                      <a:pt x="2" y="64"/>
                      <a:pt x="46" y="97"/>
                      <a:pt x="76" y="95"/>
                    </a:cubicBezTo>
                    <a:cubicBezTo>
                      <a:pt x="106" y="94"/>
                      <a:pt x="138" y="63"/>
                      <a:pt x="145" y="42"/>
                    </a:cubicBezTo>
                    <a:cubicBezTo>
                      <a:pt x="152" y="21"/>
                      <a:pt x="130" y="9"/>
                      <a:pt x="130" y="9"/>
                    </a:cubicBezTo>
                    <a:close/>
                  </a:path>
                </a:pathLst>
              </a:custGeom>
              <a:solidFill>
                <a:srgbClr val="FF3D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1" name="Google Shape;221;p6"/>
              <p:cNvSpPr/>
              <p:nvPr/>
            </p:nvSpPr>
            <p:spPr>
              <a:xfrm>
                <a:off x="4587875" y="2973388"/>
                <a:ext cx="334963" cy="352425"/>
              </a:xfrm>
              <a:custGeom>
                <a:rect b="b" l="l" r="r" t="t"/>
                <a:pathLst>
                  <a:path extrusionOk="0" h="112" w="106">
                    <a:moveTo>
                      <a:pt x="22" y="14"/>
                    </a:moveTo>
                    <a:cubicBezTo>
                      <a:pt x="22" y="14"/>
                      <a:pt x="5" y="18"/>
                      <a:pt x="0" y="44"/>
                    </a:cubicBezTo>
                    <a:cubicBezTo>
                      <a:pt x="2" y="55"/>
                      <a:pt x="17" y="46"/>
                      <a:pt x="23" y="61"/>
                    </a:cubicBezTo>
                    <a:cubicBezTo>
                      <a:pt x="29" y="76"/>
                      <a:pt x="33" y="80"/>
                      <a:pt x="33" y="80"/>
                    </a:cubicBezTo>
                    <a:cubicBezTo>
                      <a:pt x="37" y="79"/>
                      <a:pt x="37" y="79"/>
                      <a:pt x="37" y="79"/>
                    </a:cubicBezTo>
                    <a:cubicBezTo>
                      <a:pt x="37" y="79"/>
                      <a:pt x="37" y="67"/>
                      <a:pt x="42" y="67"/>
                    </a:cubicBezTo>
                    <a:cubicBezTo>
                      <a:pt x="47" y="67"/>
                      <a:pt x="49" y="81"/>
                      <a:pt x="46" y="87"/>
                    </a:cubicBezTo>
                    <a:cubicBezTo>
                      <a:pt x="43" y="93"/>
                      <a:pt x="36" y="96"/>
                      <a:pt x="36" y="96"/>
                    </a:cubicBezTo>
                    <a:cubicBezTo>
                      <a:pt x="36" y="96"/>
                      <a:pt x="44" y="109"/>
                      <a:pt x="47" y="110"/>
                    </a:cubicBezTo>
                    <a:cubicBezTo>
                      <a:pt x="51" y="112"/>
                      <a:pt x="64" y="109"/>
                      <a:pt x="70" y="106"/>
                    </a:cubicBezTo>
                    <a:cubicBezTo>
                      <a:pt x="75" y="104"/>
                      <a:pt x="84" y="94"/>
                      <a:pt x="92" y="82"/>
                    </a:cubicBezTo>
                    <a:cubicBezTo>
                      <a:pt x="99" y="70"/>
                      <a:pt x="106" y="49"/>
                      <a:pt x="102" y="35"/>
                    </a:cubicBezTo>
                    <a:cubicBezTo>
                      <a:pt x="97" y="21"/>
                      <a:pt x="87" y="17"/>
                      <a:pt x="87" y="17"/>
                    </a:cubicBezTo>
                    <a:cubicBezTo>
                      <a:pt x="87" y="17"/>
                      <a:pt x="81" y="9"/>
                      <a:pt x="70" y="5"/>
                    </a:cubicBezTo>
                    <a:cubicBezTo>
                      <a:pt x="60" y="2"/>
                      <a:pt x="41" y="0"/>
                      <a:pt x="22" y="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2" name="Google Shape;222;p6"/>
              <p:cNvSpPr/>
              <p:nvPr/>
            </p:nvSpPr>
            <p:spPr>
              <a:xfrm>
                <a:off x="4594225" y="2944813"/>
                <a:ext cx="542925" cy="822325"/>
              </a:xfrm>
              <a:custGeom>
                <a:rect b="b" l="l" r="r" t="t"/>
                <a:pathLst>
                  <a:path extrusionOk="0" h="261" w="172">
                    <a:moveTo>
                      <a:pt x="16" y="55"/>
                    </a:moveTo>
                    <a:cubicBezTo>
                      <a:pt x="16" y="55"/>
                      <a:pt x="28" y="68"/>
                      <a:pt x="22" y="88"/>
                    </a:cubicBezTo>
                    <a:cubicBezTo>
                      <a:pt x="16" y="107"/>
                      <a:pt x="24" y="107"/>
                      <a:pt x="32" y="132"/>
                    </a:cubicBezTo>
                    <a:cubicBezTo>
                      <a:pt x="40" y="158"/>
                      <a:pt x="17" y="187"/>
                      <a:pt x="39" y="224"/>
                    </a:cubicBezTo>
                    <a:cubicBezTo>
                      <a:pt x="61" y="261"/>
                      <a:pt x="119" y="256"/>
                      <a:pt x="145" y="219"/>
                    </a:cubicBezTo>
                    <a:cubicBezTo>
                      <a:pt x="172" y="183"/>
                      <a:pt x="130" y="156"/>
                      <a:pt x="129" y="123"/>
                    </a:cubicBezTo>
                    <a:cubicBezTo>
                      <a:pt x="128" y="90"/>
                      <a:pt x="155" y="71"/>
                      <a:pt x="125" y="48"/>
                    </a:cubicBezTo>
                    <a:cubicBezTo>
                      <a:pt x="95" y="25"/>
                      <a:pt x="82" y="0"/>
                      <a:pt x="46" y="10"/>
                    </a:cubicBezTo>
                    <a:cubicBezTo>
                      <a:pt x="9" y="20"/>
                      <a:pt x="0" y="39"/>
                      <a:pt x="16" y="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223" name="Google Shape;223;p6"/>
          <p:cNvSpPr txBox="1"/>
          <p:nvPr>
            <p:ph type="title"/>
          </p:nvPr>
        </p:nvSpPr>
        <p:spPr>
          <a:xfrm>
            <a:off x="660400" y="1130300"/>
            <a:ext cx="5360826" cy="3187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6"/>
          <p:cNvSpPr txBox="1"/>
          <p:nvPr>
            <p:ph idx="1" type="body"/>
          </p:nvPr>
        </p:nvSpPr>
        <p:spPr>
          <a:xfrm>
            <a:off x="660400" y="5585460"/>
            <a:ext cx="3657600" cy="274320"/>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200"/>
              <a:buNone/>
              <a:defRPr sz="1200">
                <a:solidFill>
                  <a:schemeClr val="lt1"/>
                </a:solidFill>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5" name="Google Shape;225;p6"/>
          <p:cNvSpPr txBox="1"/>
          <p:nvPr>
            <p:ph idx="2" type="body"/>
          </p:nvPr>
        </p:nvSpPr>
        <p:spPr>
          <a:xfrm>
            <a:off x="660400" y="5859780"/>
            <a:ext cx="3657600" cy="274320"/>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200"/>
              <a:buNone/>
              <a:defRPr sz="1200">
                <a:solidFill>
                  <a:schemeClr val="lt1"/>
                </a:solidFill>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6" name="Shape 226"/>
        <p:cNvGrpSpPr/>
        <p:nvPr/>
      </p:nvGrpSpPr>
      <p:grpSpPr>
        <a:xfrm>
          <a:off x="0" y="0"/>
          <a:ext cx="0" cy="0"/>
          <a:chOff x="0" y="0"/>
          <a:chExt cx="0" cy="0"/>
        </a:xfrm>
      </p:grpSpPr>
      <p:sp>
        <p:nvSpPr>
          <p:cNvPr id="227" name="Google Shape;227;p7"/>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7"/>
          <p:cNvSpPr txBox="1"/>
          <p:nvPr>
            <p:ph idx="11" type="ftr"/>
          </p:nvPr>
        </p:nvSpPr>
        <p:spPr>
          <a:xfrm>
            <a:off x="660399" y="6409690"/>
            <a:ext cx="3657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7"/>
          <p:cNvSpPr txBox="1"/>
          <p:nvPr>
            <p:ph idx="12" type="sldNum"/>
          </p:nvPr>
        </p:nvSpPr>
        <p:spPr>
          <a:xfrm>
            <a:off x="7861300" y="6409690"/>
            <a:ext cx="3657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0" name="Shape 230"/>
        <p:cNvGrpSpPr/>
        <p:nvPr/>
      </p:nvGrpSpPr>
      <p:grpSpPr>
        <a:xfrm>
          <a:off x="0" y="0"/>
          <a:ext cx="0" cy="0"/>
          <a:chOff x="0" y="0"/>
          <a:chExt cx="0" cy="0"/>
        </a:xfrm>
      </p:grpSpPr>
      <p:sp>
        <p:nvSpPr>
          <p:cNvPr id="231" name="Google Shape;231;p8"/>
          <p:cNvSpPr txBox="1"/>
          <p:nvPr>
            <p:ph type="title"/>
          </p:nvPr>
        </p:nvSpPr>
        <p:spPr>
          <a:xfrm>
            <a:off x="660400" y="128587"/>
            <a:ext cx="10858500" cy="90011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2" name="Google Shape;232;p8"/>
          <p:cNvSpPr txBox="1"/>
          <p:nvPr>
            <p:ph idx="1" type="body"/>
          </p:nvPr>
        </p:nvSpPr>
        <p:spPr>
          <a:xfrm>
            <a:off x="660400" y="1130300"/>
            <a:ext cx="10858500" cy="50038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33" name="Google Shape;233;p8"/>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8"/>
          <p:cNvSpPr txBox="1"/>
          <p:nvPr>
            <p:ph idx="11" type="ftr"/>
          </p:nvPr>
        </p:nvSpPr>
        <p:spPr>
          <a:xfrm>
            <a:off x="660399" y="6409690"/>
            <a:ext cx="3657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8"/>
          <p:cNvSpPr txBox="1"/>
          <p:nvPr>
            <p:ph idx="12" type="sldNum"/>
          </p:nvPr>
        </p:nvSpPr>
        <p:spPr>
          <a:xfrm>
            <a:off x="7861300" y="6409690"/>
            <a:ext cx="3657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00B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60400" y="128587"/>
            <a:ext cx="10858500" cy="900112"/>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60400" y="1130300"/>
            <a:ext cx="10858500" cy="500380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1pPr>
            <a:lvl2pPr indent="-330200" lvl="1" marL="9144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17500" lvl="2" marL="13716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3pPr>
            <a:lvl4pPr indent="-304800" lvl="3" marL="1828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2" name="Google Shape;12;p1"/>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1"/>
          <p:cNvSpPr txBox="1"/>
          <p:nvPr>
            <p:ph idx="11" type="ftr"/>
          </p:nvPr>
        </p:nvSpPr>
        <p:spPr>
          <a:xfrm>
            <a:off x="660399" y="6409690"/>
            <a:ext cx="36576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 name="Google Shape;14;p1"/>
          <p:cNvSpPr txBox="1"/>
          <p:nvPr>
            <p:ph idx="12" type="sldNum"/>
          </p:nvPr>
        </p:nvSpPr>
        <p:spPr>
          <a:xfrm>
            <a:off x="7861300" y="6409690"/>
            <a:ext cx="3657600" cy="27432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Arial"/>
                <a:ea typeface="Arial"/>
                <a:cs typeface="Arial"/>
                <a:sym typeface="Arial"/>
              </a:defRPr>
            </a:lvl1pPr>
            <a:lvl2pPr indent="0" lvl="1" marL="0" marR="0" rtl="0" algn="r">
              <a:spcBef>
                <a:spcPts val="0"/>
              </a:spcBef>
              <a:buNone/>
              <a:defRPr b="0" i="0" sz="1000" u="none" cap="none" strike="noStrike">
                <a:solidFill>
                  <a:schemeClr val="lt1"/>
                </a:solidFill>
                <a:latin typeface="Arial"/>
                <a:ea typeface="Arial"/>
                <a:cs typeface="Arial"/>
                <a:sym typeface="Arial"/>
              </a:defRPr>
            </a:lvl2pPr>
            <a:lvl3pPr indent="0" lvl="2" marL="0" marR="0" rtl="0" algn="r">
              <a:spcBef>
                <a:spcPts val="0"/>
              </a:spcBef>
              <a:buNone/>
              <a:defRPr b="0" i="0" sz="1000" u="none" cap="none" strike="noStrike">
                <a:solidFill>
                  <a:schemeClr val="lt1"/>
                </a:solidFill>
                <a:latin typeface="Arial"/>
                <a:ea typeface="Arial"/>
                <a:cs typeface="Arial"/>
                <a:sym typeface="Arial"/>
              </a:defRPr>
            </a:lvl3pPr>
            <a:lvl4pPr indent="0" lvl="3" marL="0" marR="0" rtl="0" algn="r">
              <a:spcBef>
                <a:spcPts val="0"/>
              </a:spcBef>
              <a:buNone/>
              <a:defRPr b="0" i="0" sz="1000" u="none" cap="none" strike="noStrike">
                <a:solidFill>
                  <a:schemeClr val="lt1"/>
                </a:solidFill>
                <a:latin typeface="Arial"/>
                <a:ea typeface="Arial"/>
                <a:cs typeface="Arial"/>
                <a:sym typeface="Arial"/>
              </a:defRPr>
            </a:lvl4pPr>
            <a:lvl5pPr indent="0" lvl="4" marL="0" marR="0" rtl="0" algn="r">
              <a:spcBef>
                <a:spcPts val="0"/>
              </a:spcBef>
              <a:buNone/>
              <a:defRPr b="0" i="0" sz="1000" u="none" cap="none" strike="noStrike">
                <a:solidFill>
                  <a:schemeClr val="lt1"/>
                </a:solidFill>
                <a:latin typeface="Arial"/>
                <a:ea typeface="Arial"/>
                <a:cs typeface="Arial"/>
                <a:sym typeface="Arial"/>
              </a:defRPr>
            </a:lvl5pPr>
            <a:lvl6pPr indent="0" lvl="5" marL="0" marR="0" rtl="0" algn="r">
              <a:spcBef>
                <a:spcPts val="0"/>
              </a:spcBef>
              <a:buNone/>
              <a:defRPr b="0" i="0" sz="1000" u="none" cap="none" strike="noStrike">
                <a:solidFill>
                  <a:schemeClr val="lt1"/>
                </a:solidFill>
                <a:latin typeface="Arial"/>
                <a:ea typeface="Arial"/>
                <a:cs typeface="Arial"/>
                <a:sym typeface="Arial"/>
              </a:defRPr>
            </a:lvl6pPr>
            <a:lvl7pPr indent="0" lvl="6" marL="0" marR="0" rtl="0" algn="r">
              <a:spcBef>
                <a:spcPts val="0"/>
              </a:spcBef>
              <a:buNone/>
              <a:defRPr b="0" i="0" sz="1000" u="none" cap="none" strike="noStrike">
                <a:solidFill>
                  <a:schemeClr val="lt1"/>
                </a:solidFill>
                <a:latin typeface="Arial"/>
                <a:ea typeface="Arial"/>
                <a:cs typeface="Arial"/>
                <a:sym typeface="Arial"/>
              </a:defRPr>
            </a:lvl7pPr>
            <a:lvl8pPr indent="0" lvl="7" marL="0" marR="0" rtl="0" algn="r">
              <a:spcBef>
                <a:spcPts val="0"/>
              </a:spcBef>
              <a:buNone/>
              <a:defRPr b="0" i="0" sz="1000" u="none" cap="none" strike="noStrike">
                <a:solidFill>
                  <a:schemeClr val="lt1"/>
                </a:solidFill>
                <a:latin typeface="Arial"/>
                <a:ea typeface="Arial"/>
                <a:cs typeface="Arial"/>
                <a:sym typeface="Arial"/>
              </a:defRPr>
            </a:lvl8pPr>
            <a:lvl9pPr indent="0" lvl="8" marL="0" marR="0" rtl="0" algn="r">
              <a:spcBef>
                <a:spcPts val="0"/>
              </a:spcBef>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9"/>
          <p:cNvSpPr txBox="1"/>
          <p:nvPr>
            <p:ph type="ctrTitle"/>
          </p:nvPr>
        </p:nvSpPr>
        <p:spPr>
          <a:xfrm>
            <a:off x="660400" y="498704"/>
            <a:ext cx="5712600" cy="2217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Arial"/>
              <a:buNone/>
            </a:pPr>
            <a:r>
              <a:rPr lang="en-US"/>
              <a:t>Proyecto PeRLa</a:t>
            </a:r>
            <a:endParaRPr/>
          </a:p>
        </p:txBody>
      </p:sp>
      <p:sp>
        <p:nvSpPr>
          <p:cNvPr id="241" name="Google Shape;241;p9"/>
          <p:cNvSpPr txBox="1"/>
          <p:nvPr>
            <p:ph idx="1" type="subTitle"/>
          </p:nvPr>
        </p:nvSpPr>
        <p:spPr>
          <a:xfrm>
            <a:off x="660400" y="3139472"/>
            <a:ext cx="4680600" cy="15393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400"/>
              <a:buNone/>
            </a:pPr>
            <a:r>
              <a:rPr lang="en-US"/>
              <a:t>Oferta Económica v1.0</a:t>
            </a:r>
            <a:endParaRPr/>
          </a:p>
          <a:p>
            <a:pPr indent="0" lvl="0" marL="0" rtl="0" algn="l">
              <a:lnSpc>
                <a:spcPct val="120000"/>
              </a:lnSpc>
              <a:spcBef>
                <a:spcPts val="1000"/>
              </a:spcBef>
              <a:spcAft>
                <a:spcPts val="0"/>
              </a:spcAft>
              <a:buClr>
                <a:schemeClr val="lt1"/>
              </a:buClr>
              <a:buSzPts val="2400"/>
              <a:buNone/>
            </a:pPr>
            <a:r>
              <a:rPr lang="en-US"/>
              <a:t>03/10/2024</a:t>
            </a:r>
            <a:endParaRPr/>
          </a:p>
        </p:txBody>
      </p:sp>
      <p:pic>
        <p:nvPicPr>
          <p:cNvPr descr="https://lh7-qw.googleusercontent.com/slidesz/AGV_vUcwNR82itmbqnZZZkB9d0KOA3V_-TYKW-WNtGiBVUJPMl67uSalNOMpqxb0cZbkxFd8bSzYqatr7l2Dn3YdJk0Mlsc5v1G0VtHmxc0yY9_djoGbY13qsYJS98LUMCvfwMByY31ug4o2pg2LBs9pgn1OO6tNSRt4EOPy_JbId6OT=s2048?key=z-Cl0C5zuOQ2mRAtWyTbNA" id="242" name="Google Shape;242;p9"/>
          <p:cNvPicPr preferRelativeResize="0"/>
          <p:nvPr/>
        </p:nvPicPr>
        <p:blipFill rotWithShape="1">
          <a:blip r:embed="rId3">
            <a:alphaModFix/>
          </a:blip>
          <a:srcRect b="0" l="0" r="0" t="0"/>
          <a:stretch/>
        </p:blipFill>
        <p:spPr>
          <a:xfrm>
            <a:off x="10831397" y="407676"/>
            <a:ext cx="856693" cy="856693"/>
          </a:xfrm>
          <a:prstGeom prst="rect">
            <a:avLst/>
          </a:prstGeom>
          <a:noFill/>
          <a:ln>
            <a:noFill/>
          </a:ln>
        </p:spPr>
      </p:pic>
      <p:pic>
        <p:nvPicPr>
          <p:cNvPr id="243" name="Google Shape;243;p9"/>
          <p:cNvPicPr preferRelativeResize="0"/>
          <p:nvPr/>
        </p:nvPicPr>
        <p:blipFill rotWithShape="1">
          <a:blip r:embed="rId4">
            <a:alphaModFix/>
          </a:blip>
          <a:srcRect b="0" l="0" r="0" t="0"/>
          <a:stretch/>
        </p:blipFill>
        <p:spPr>
          <a:xfrm>
            <a:off x="754144" y="4458355"/>
            <a:ext cx="1735841" cy="17358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8"/>
          <p:cNvSpPr txBox="1"/>
          <p:nvPr/>
        </p:nvSpPr>
        <p:spPr>
          <a:xfrm>
            <a:off x="660400" y="5074963"/>
            <a:ext cx="10858500" cy="70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3434"/>
              </a:buClr>
              <a:buSzPts val="1200"/>
              <a:buFont typeface="Arial"/>
              <a:buNone/>
            </a:pPr>
            <a:r>
              <a:t/>
            </a:r>
            <a:endParaRPr sz="1200">
              <a:solidFill>
                <a:srgbClr val="F73434"/>
              </a:solidFill>
              <a:latin typeface="Arial"/>
              <a:ea typeface="Arial"/>
              <a:cs typeface="Arial"/>
              <a:sym typeface="Arial"/>
            </a:endParaRPr>
          </a:p>
        </p:txBody>
      </p:sp>
      <p:grpSp>
        <p:nvGrpSpPr>
          <p:cNvPr id="354" name="Google Shape;354;p18"/>
          <p:cNvGrpSpPr/>
          <p:nvPr/>
        </p:nvGrpSpPr>
        <p:grpSpPr>
          <a:xfrm>
            <a:off x="547975" y="527852"/>
            <a:ext cx="10886600" cy="1829605"/>
            <a:chOff x="1740811" y="500312"/>
            <a:chExt cx="10886600" cy="1330525"/>
          </a:xfrm>
        </p:grpSpPr>
        <p:sp>
          <p:nvSpPr>
            <p:cNvPr id="355" name="Google Shape;355;p18"/>
            <p:cNvSpPr txBox="1"/>
            <p:nvPr/>
          </p:nvSpPr>
          <p:spPr>
            <a:xfrm>
              <a:off x="1768911" y="1629237"/>
              <a:ext cx="10858500" cy="201600"/>
            </a:xfrm>
            <a:prstGeom prst="rect">
              <a:avLst/>
            </a:prstGeom>
            <a:noFill/>
            <a:ln>
              <a:noFill/>
            </a:ln>
          </p:spPr>
          <p:txBody>
            <a:bodyPr anchorCtr="0" anchor="t" bIns="45700" lIns="91425" spcFirstLastPara="1" rIns="91425" wrap="square" tIns="45700">
              <a:spAutoFit/>
            </a:bodyPr>
            <a:lstStyle/>
            <a:p>
              <a:pPr indent="0" lvl="0" marL="0" rtl="0" algn="l">
                <a:lnSpc>
                  <a:spcPct val="120000"/>
                </a:lnSpc>
                <a:spcBef>
                  <a:spcPts val="0"/>
                </a:spcBef>
                <a:spcAft>
                  <a:spcPts val="0"/>
                </a:spcAft>
                <a:buSzPts val="1100"/>
                <a:buNone/>
              </a:pPr>
              <a:r>
                <a:rPr lang="en-US" sz="1200">
                  <a:solidFill>
                    <a:schemeClr val="lt1"/>
                  </a:solidFill>
                </a:rPr>
                <a:t>Se propone la facturación del proyecto de acuerdo a los siguientes hitos:</a:t>
              </a:r>
              <a:endParaRPr sz="1200">
                <a:solidFill>
                  <a:schemeClr val="lt1"/>
                </a:solidFill>
              </a:endParaRPr>
            </a:p>
          </p:txBody>
        </p:sp>
        <p:sp>
          <p:nvSpPr>
            <p:cNvPr id="356" name="Google Shape;356;p18"/>
            <p:cNvSpPr/>
            <p:nvPr/>
          </p:nvSpPr>
          <p:spPr>
            <a:xfrm>
              <a:off x="1740811" y="500312"/>
              <a:ext cx="10858500" cy="10017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rPr lang="en-US" sz="1000">
                  <a:solidFill>
                    <a:schemeClr val="lt1"/>
                  </a:solidFill>
                </a:rPr>
                <a:t>02. Forma de pago y consideraciones</a:t>
              </a:r>
              <a:endParaRPr sz="1000">
                <a:solidFill>
                  <a:schemeClr val="lt1"/>
                </a:solidFill>
              </a:endParaRPr>
            </a:p>
            <a:p>
              <a:pPr indent="0" lvl="0" marL="0" rtl="0" algn="l">
                <a:lnSpc>
                  <a:spcPct val="120000"/>
                </a:lnSpc>
                <a:spcBef>
                  <a:spcPts val="0"/>
                </a:spcBef>
                <a:spcAft>
                  <a:spcPts val="0"/>
                </a:spcAft>
                <a:buSzPts val="1100"/>
                <a:buNone/>
              </a:pPr>
              <a:r>
                <a:rPr b="1" lang="en-US" sz="3200">
                  <a:solidFill>
                    <a:schemeClr val="lt1"/>
                  </a:solidFill>
                </a:rPr>
                <a:t>Se proponen las siguientes condiciones de facturación conforme a los siguientes hitos</a:t>
              </a:r>
              <a:endParaRPr b="1" sz="3200">
                <a:solidFill>
                  <a:schemeClr val="lt1"/>
                </a:solidFill>
              </a:endParaRPr>
            </a:p>
          </p:txBody>
        </p:sp>
      </p:grpSp>
      <p:grpSp>
        <p:nvGrpSpPr>
          <p:cNvPr id="357" name="Google Shape;357;p18"/>
          <p:cNvGrpSpPr/>
          <p:nvPr/>
        </p:nvGrpSpPr>
        <p:grpSpPr>
          <a:xfrm>
            <a:off x="5252646" y="0"/>
            <a:ext cx="6939358" cy="6858000"/>
            <a:chOff x="5252643" y="0"/>
            <a:chExt cx="6939358" cy="6858000"/>
          </a:xfrm>
        </p:grpSpPr>
        <p:sp>
          <p:nvSpPr>
            <p:cNvPr id="358" name="Google Shape;358;p18"/>
            <p:cNvSpPr/>
            <p:nvPr/>
          </p:nvSpPr>
          <p:spPr>
            <a:xfrm rot="-1800079">
              <a:off x="7350938" y="2199447"/>
              <a:ext cx="2771665" cy="2770653"/>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9" name="Google Shape;359;p18"/>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60" name="Google Shape;360;p18"/>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graphicFrame>
        <p:nvGraphicFramePr>
          <p:cNvPr id="361" name="Google Shape;361;p18"/>
          <p:cNvGraphicFramePr/>
          <p:nvPr/>
        </p:nvGraphicFramePr>
        <p:xfrm>
          <a:off x="660400" y="2603738"/>
          <a:ext cx="3000000" cy="3000000"/>
        </p:xfrm>
        <a:graphic>
          <a:graphicData uri="http://schemas.openxmlformats.org/drawingml/2006/table">
            <a:tbl>
              <a:tblPr>
                <a:noFill/>
                <a:tableStyleId>{9CD73421-BD26-41EC-BBB8-A500A30727B2}</a:tableStyleId>
              </a:tblPr>
              <a:tblGrid>
                <a:gridCol w="2376275"/>
                <a:gridCol w="1800200"/>
                <a:gridCol w="3240350"/>
              </a:tblGrid>
              <a:tr h="365475">
                <a:tc>
                  <a:txBody>
                    <a:bodyPr/>
                    <a:lstStyle/>
                    <a:p>
                      <a:pPr indent="0" lvl="0" marL="0" marR="0" rtl="0" algn="ctr">
                        <a:spcBef>
                          <a:spcPts val="0"/>
                        </a:spcBef>
                        <a:spcAft>
                          <a:spcPts val="0"/>
                        </a:spcAft>
                        <a:buNone/>
                      </a:pPr>
                      <a:r>
                        <a:rPr b="1" i="0" lang="en-US" sz="2400" u="none" strike="noStrike">
                          <a:solidFill>
                            <a:srgbClr val="FFFFFF"/>
                          </a:solidFill>
                          <a:latin typeface="Calibri"/>
                          <a:ea typeface="Calibri"/>
                          <a:cs typeface="Calibri"/>
                          <a:sym typeface="Calibri"/>
                        </a:rPr>
                        <a:t>Fase del proyecto</a:t>
                      </a:r>
                      <a:endParaRPr/>
                    </a:p>
                  </a:txBody>
                  <a:tcPr marT="5075" marB="0" marR="5075" marL="50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FFFFFF"/>
                      </a:solidFill>
                      <a:prstDash val="solid"/>
                      <a:round/>
                      <a:headEnd len="sm" w="sm" type="none"/>
                      <a:tailEnd len="sm" w="sm" type="none"/>
                    </a:lnB>
                    <a:solidFill>
                      <a:srgbClr val="F7AC6F"/>
                    </a:solidFill>
                  </a:tcPr>
                </a:tc>
                <a:tc>
                  <a:txBody>
                    <a:bodyPr/>
                    <a:lstStyle/>
                    <a:p>
                      <a:pPr indent="0" lvl="0" marL="0" marR="0" rtl="0" algn="ctr">
                        <a:spcBef>
                          <a:spcPts val="0"/>
                        </a:spcBef>
                        <a:spcAft>
                          <a:spcPts val="0"/>
                        </a:spcAft>
                        <a:buNone/>
                      </a:pPr>
                      <a:r>
                        <a:rPr b="1" i="0" lang="en-US" sz="2400" u="none" strike="noStrike">
                          <a:solidFill>
                            <a:srgbClr val="FFFFFF"/>
                          </a:solidFill>
                          <a:latin typeface="Calibri"/>
                          <a:ea typeface="Calibri"/>
                          <a:cs typeface="Calibri"/>
                          <a:sym typeface="Calibri"/>
                        </a:rPr>
                        <a:t>%</a:t>
                      </a:r>
                      <a:endParaRPr/>
                    </a:p>
                  </a:txBody>
                  <a:tcPr marT="5075" marB="0" marR="5075" marL="50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7AC6F"/>
                    </a:solidFill>
                  </a:tcPr>
                </a:tc>
                <a:tc>
                  <a:txBody>
                    <a:bodyPr/>
                    <a:lstStyle/>
                    <a:p>
                      <a:pPr indent="0" lvl="0" marL="0" marR="0" rtl="0" algn="ctr">
                        <a:spcBef>
                          <a:spcPts val="0"/>
                        </a:spcBef>
                        <a:spcAft>
                          <a:spcPts val="0"/>
                        </a:spcAft>
                        <a:buNone/>
                      </a:pPr>
                      <a:r>
                        <a:rPr b="1" i="0" lang="en-US" sz="2400" u="none" strike="noStrike">
                          <a:solidFill>
                            <a:srgbClr val="FFFFFF"/>
                          </a:solidFill>
                          <a:latin typeface="Calibri"/>
                          <a:ea typeface="Calibri"/>
                          <a:cs typeface="Calibri"/>
                          <a:sym typeface="Calibri"/>
                        </a:rPr>
                        <a:t>Importe  (€)</a:t>
                      </a:r>
                      <a:endParaRPr/>
                    </a:p>
                  </a:txBody>
                  <a:tcPr marT="5075" marB="0" marR="5075" marL="50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7AC6F"/>
                    </a:solidFill>
                  </a:tcPr>
                </a:tc>
              </a:tr>
              <a:tr h="365475">
                <a:tc>
                  <a:txBody>
                    <a:bodyPr/>
                    <a:lstStyle/>
                    <a:p>
                      <a:pPr indent="0" lvl="1" marL="456948" marR="0" rtl="0" algn="l">
                        <a:spcBef>
                          <a:spcPts val="0"/>
                        </a:spcBef>
                        <a:spcAft>
                          <a:spcPts val="0"/>
                        </a:spcAft>
                        <a:buNone/>
                      </a:pPr>
                      <a:r>
                        <a:rPr b="1" i="0" lang="en-US" sz="2400" u="none" cap="none" strike="noStrike">
                          <a:solidFill>
                            <a:srgbClr val="1A3B47"/>
                          </a:solidFill>
                          <a:latin typeface="Calibri"/>
                          <a:ea typeface="Calibri"/>
                          <a:cs typeface="Calibri"/>
                          <a:sym typeface="Calibri"/>
                        </a:rPr>
                        <a:t>Kick-off </a:t>
                      </a:r>
                      <a:endParaRPr/>
                    </a:p>
                  </a:txBody>
                  <a:tcPr marT="5075" marB="0" marR="5075" marL="50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lang="en-US" sz="2400">
                          <a:solidFill>
                            <a:srgbClr val="1A3B47"/>
                          </a:solidFill>
                          <a:latin typeface="Calibri"/>
                          <a:ea typeface="Calibri"/>
                          <a:cs typeface="Calibri"/>
                          <a:sym typeface="Calibri"/>
                        </a:rPr>
                        <a:t>40</a:t>
                      </a:r>
                      <a:r>
                        <a:rPr b="0" i="0" lang="en-US" sz="2400" u="none" strike="noStrike">
                          <a:solidFill>
                            <a:srgbClr val="1A3B47"/>
                          </a:solidFill>
                          <a:latin typeface="Calibri"/>
                          <a:ea typeface="Calibri"/>
                          <a:cs typeface="Calibri"/>
                          <a:sym typeface="Calibri"/>
                        </a:rPr>
                        <a:t>%</a:t>
                      </a:r>
                      <a:endParaRPr/>
                    </a:p>
                  </a:txBody>
                  <a:tcPr marT="5075" marB="0" marR="5075" marL="50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2400">
                          <a:solidFill>
                            <a:srgbClr val="1A3B47"/>
                          </a:solidFill>
                          <a:latin typeface="Calibri"/>
                          <a:ea typeface="Calibri"/>
                          <a:cs typeface="Calibri"/>
                          <a:sym typeface="Calibri"/>
                        </a:rPr>
                        <a:t>97.622</a:t>
                      </a:r>
                      <a:r>
                        <a:rPr b="0" i="0" lang="en-US" sz="2400" u="none" strike="noStrike">
                          <a:solidFill>
                            <a:srgbClr val="1A3B47"/>
                          </a:solidFill>
                          <a:latin typeface="Calibri"/>
                          <a:ea typeface="Calibri"/>
                          <a:cs typeface="Calibri"/>
                          <a:sym typeface="Calibri"/>
                        </a:rPr>
                        <a:t> €</a:t>
                      </a:r>
                      <a:endParaRPr/>
                    </a:p>
                  </a:txBody>
                  <a:tcPr marT="5075" marB="0" marR="5075" marL="50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2F2F2"/>
                    </a:solidFill>
                  </a:tcPr>
                </a:tc>
              </a:tr>
              <a:tr h="276950">
                <a:tc>
                  <a:txBody>
                    <a:bodyPr/>
                    <a:lstStyle/>
                    <a:p>
                      <a:pPr indent="0" lvl="1" marL="456948" marR="0" rtl="0" algn="l">
                        <a:spcBef>
                          <a:spcPts val="0"/>
                        </a:spcBef>
                        <a:spcAft>
                          <a:spcPts val="0"/>
                        </a:spcAft>
                        <a:buNone/>
                      </a:pPr>
                      <a:r>
                        <a:rPr b="1" lang="en-US" sz="2400">
                          <a:solidFill>
                            <a:srgbClr val="1A3B47"/>
                          </a:solidFill>
                          <a:latin typeface="Calibri"/>
                          <a:ea typeface="Calibri"/>
                          <a:cs typeface="Calibri"/>
                          <a:sym typeface="Calibri"/>
                        </a:rPr>
                        <a:t>Análisis</a:t>
                      </a:r>
                      <a:endParaRPr/>
                    </a:p>
                  </a:txBody>
                  <a:tcPr marT="5075" marB="0" marR="5075" marL="50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lang="en-US" sz="2400">
                          <a:solidFill>
                            <a:srgbClr val="1A3B47"/>
                          </a:solidFill>
                          <a:latin typeface="Calibri"/>
                          <a:ea typeface="Calibri"/>
                          <a:cs typeface="Calibri"/>
                          <a:sym typeface="Calibri"/>
                        </a:rPr>
                        <a:t>0</a:t>
                      </a:r>
                      <a:r>
                        <a:rPr b="0" i="0" lang="en-US" sz="2400" u="none" strike="noStrike">
                          <a:solidFill>
                            <a:srgbClr val="1A3B47"/>
                          </a:solidFill>
                          <a:latin typeface="Calibri"/>
                          <a:ea typeface="Calibri"/>
                          <a:cs typeface="Calibri"/>
                          <a:sym typeface="Calibri"/>
                        </a:rPr>
                        <a:t>%</a:t>
                      </a:r>
                      <a:endParaRPr/>
                    </a:p>
                  </a:txBody>
                  <a:tcPr marT="5075" marB="0" marR="5075" marL="50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2400">
                          <a:solidFill>
                            <a:srgbClr val="1A3B47"/>
                          </a:solidFill>
                          <a:latin typeface="Calibri"/>
                          <a:ea typeface="Calibri"/>
                          <a:cs typeface="Calibri"/>
                          <a:sym typeface="Calibri"/>
                        </a:rPr>
                        <a:t>0</a:t>
                      </a:r>
                      <a:r>
                        <a:rPr b="0" i="0" lang="en-US" sz="2400" u="none" strike="noStrike">
                          <a:solidFill>
                            <a:srgbClr val="1A3B47"/>
                          </a:solidFill>
                          <a:latin typeface="Calibri"/>
                          <a:ea typeface="Calibri"/>
                          <a:cs typeface="Calibri"/>
                          <a:sym typeface="Calibri"/>
                        </a:rPr>
                        <a:t> €</a:t>
                      </a:r>
                      <a:endParaRPr/>
                    </a:p>
                  </a:txBody>
                  <a:tcPr marT="5075" marB="0" marR="5075" marL="50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2F2F2"/>
                    </a:solidFill>
                  </a:tcPr>
                </a:tc>
              </a:tr>
              <a:tr h="365475">
                <a:tc>
                  <a:txBody>
                    <a:bodyPr/>
                    <a:lstStyle/>
                    <a:p>
                      <a:pPr indent="0" lvl="1" marL="456948" marR="0" rtl="0" algn="l">
                        <a:spcBef>
                          <a:spcPts val="0"/>
                        </a:spcBef>
                        <a:spcAft>
                          <a:spcPts val="0"/>
                        </a:spcAft>
                        <a:buNone/>
                      </a:pPr>
                      <a:r>
                        <a:rPr b="1" lang="en-US" sz="2400">
                          <a:solidFill>
                            <a:srgbClr val="1A3B47"/>
                          </a:solidFill>
                          <a:latin typeface="Calibri"/>
                          <a:ea typeface="Calibri"/>
                          <a:cs typeface="Calibri"/>
                          <a:sym typeface="Calibri"/>
                        </a:rPr>
                        <a:t>Desarrollo</a:t>
                      </a:r>
                      <a:endParaRPr/>
                    </a:p>
                  </a:txBody>
                  <a:tcPr marT="5075" marB="0" marR="5075" marL="50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lang="en-US" sz="2400">
                          <a:solidFill>
                            <a:srgbClr val="1A3B47"/>
                          </a:solidFill>
                          <a:latin typeface="Calibri"/>
                          <a:ea typeface="Calibri"/>
                          <a:cs typeface="Calibri"/>
                          <a:sym typeface="Calibri"/>
                        </a:rPr>
                        <a:t>0</a:t>
                      </a:r>
                      <a:r>
                        <a:rPr b="0" i="0" lang="en-US" sz="2400" u="none" strike="noStrike">
                          <a:solidFill>
                            <a:srgbClr val="1A3B47"/>
                          </a:solidFill>
                          <a:latin typeface="Calibri"/>
                          <a:ea typeface="Calibri"/>
                          <a:cs typeface="Calibri"/>
                          <a:sym typeface="Calibri"/>
                        </a:rPr>
                        <a:t>%</a:t>
                      </a:r>
                      <a:endParaRPr/>
                    </a:p>
                  </a:txBody>
                  <a:tcPr marT="5075" marB="0" marR="5075" marL="50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2400">
                          <a:solidFill>
                            <a:srgbClr val="1A3B47"/>
                          </a:solidFill>
                          <a:latin typeface="Calibri"/>
                          <a:ea typeface="Calibri"/>
                          <a:cs typeface="Calibri"/>
                          <a:sym typeface="Calibri"/>
                        </a:rPr>
                        <a:t>0</a:t>
                      </a:r>
                      <a:r>
                        <a:rPr b="0" i="0" lang="en-US" sz="2400" u="none" strike="noStrike">
                          <a:solidFill>
                            <a:srgbClr val="1A3B47"/>
                          </a:solidFill>
                          <a:latin typeface="Calibri"/>
                          <a:ea typeface="Calibri"/>
                          <a:cs typeface="Calibri"/>
                          <a:sym typeface="Calibri"/>
                        </a:rPr>
                        <a:t> €</a:t>
                      </a:r>
                      <a:endParaRPr/>
                    </a:p>
                  </a:txBody>
                  <a:tcPr marT="5075" marB="0" marR="5075" marL="50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2F2F2"/>
                    </a:solidFill>
                  </a:tcPr>
                </a:tc>
              </a:tr>
              <a:tr h="365475">
                <a:tc>
                  <a:txBody>
                    <a:bodyPr/>
                    <a:lstStyle/>
                    <a:p>
                      <a:pPr indent="0" lvl="1" marL="456948" marR="0" rtl="0" algn="l">
                        <a:spcBef>
                          <a:spcPts val="0"/>
                        </a:spcBef>
                        <a:spcAft>
                          <a:spcPts val="0"/>
                        </a:spcAft>
                        <a:buNone/>
                      </a:pPr>
                      <a:r>
                        <a:rPr b="1" lang="en-US" sz="2400">
                          <a:solidFill>
                            <a:srgbClr val="1A3B47"/>
                          </a:solidFill>
                          <a:latin typeface="Calibri"/>
                          <a:ea typeface="Calibri"/>
                          <a:cs typeface="Calibri"/>
                          <a:sym typeface="Calibri"/>
                        </a:rPr>
                        <a:t>Testing</a:t>
                      </a:r>
                      <a:endParaRPr/>
                    </a:p>
                  </a:txBody>
                  <a:tcPr marT="5075" marB="0" marR="5075" marL="50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lang="en-US" sz="2400">
                          <a:solidFill>
                            <a:srgbClr val="1A3B47"/>
                          </a:solidFill>
                          <a:latin typeface="Calibri"/>
                          <a:ea typeface="Calibri"/>
                          <a:cs typeface="Calibri"/>
                          <a:sym typeface="Calibri"/>
                        </a:rPr>
                        <a:t>60</a:t>
                      </a:r>
                      <a:r>
                        <a:rPr b="0" i="0" lang="en-US" sz="2400" u="none" strike="noStrike">
                          <a:solidFill>
                            <a:srgbClr val="1A3B47"/>
                          </a:solidFill>
                          <a:latin typeface="Calibri"/>
                          <a:ea typeface="Calibri"/>
                          <a:cs typeface="Calibri"/>
                          <a:sym typeface="Calibri"/>
                        </a:rPr>
                        <a:t>%</a:t>
                      </a:r>
                      <a:endParaRPr/>
                    </a:p>
                  </a:txBody>
                  <a:tcPr marT="5075" marB="0" marR="5075" marL="50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2400">
                          <a:solidFill>
                            <a:srgbClr val="1A3B47"/>
                          </a:solidFill>
                          <a:latin typeface="Calibri"/>
                          <a:ea typeface="Calibri"/>
                          <a:cs typeface="Calibri"/>
                          <a:sym typeface="Calibri"/>
                        </a:rPr>
                        <a:t>146.435</a:t>
                      </a:r>
                      <a:r>
                        <a:rPr b="0" i="0" lang="en-US" sz="2400" u="none" strike="noStrike">
                          <a:solidFill>
                            <a:srgbClr val="1A3B47"/>
                          </a:solidFill>
                          <a:latin typeface="Calibri"/>
                          <a:ea typeface="Calibri"/>
                          <a:cs typeface="Calibri"/>
                          <a:sym typeface="Calibri"/>
                        </a:rPr>
                        <a:t>€</a:t>
                      </a:r>
                      <a:endParaRPr/>
                    </a:p>
                  </a:txBody>
                  <a:tcPr marT="5075" marB="0" marR="5075" marL="50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r>
              <a:tr h="365475">
                <a:tc>
                  <a:txBody>
                    <a:bodyPr/>
                    <a:lstStyle/>
                    <a:p>
                      <a:pPr indent="0" lvl="0" marL="0" marR="0" rtl="0" algn="l">
                        <a:spcBef>
                          <a:spcPts val="0"/>
                        </a:spcBef>
                        <a:spcAft>
                          <a:spcPts val="0"/>
                        </a:spcAft>
                        <a:buNone/>
                      </a:pPr>
                      <a:r>
                        <a:t/>
                      </a:r>
                      <a:endParaRPr b="0" i="0" sz="2400" u="none" strike="noStrike">
                        <a:solidFill>
                          <a:srgbClr val="000000"/>
                        </a:solidFill>
                        <a:latin typeface="Calibri"/>
                        <a:ea typeface="Calibri"/>
                        <a:cs typeface="Calibri"/>
                        <a:sym typeface="Calibri"/>
                      </a:endParaRPr>
                    </a:p>
                  </a:txBody>
                  <a:tcPr marT="5075" marB="0" marR="5075" marL="5075" anchor="b">
                    <a:lnL cap="flat" cmpd="sng" w="9525">
                      <a:solidFill>
                        <a:srgbClr val="000000">
                          <a:alpha val="0"/>
                        </a:srgbClr>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i="0" lang="en-US" sz="2400" u="none" strike="noStrike">
                          <a:solidFill>
                            <a:srgbClr val="1A3B47"/>
                          </a:solidFill>
                          <a:latin typeface="Calibri"/>
                          <a:ea typeface="Calibri"/>
                          <a:cs typeface="Calibri"/>
                          <a:sym typeface="Calibri"/>
                        </a:rPr>
                        <a:t>100%</a:t>
                      </a:r>
                      <a:endParaRPr/>
                    </a:p>
                  </a:txBody>
                  <a:tcPr marT="5075" marB="0" marR="5075" marL="50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6A6A6"/>
                    </a:solidFill>
                  </a:tcPr>
                </a:tc>
                <a:tc>
                  <a:txBody>
                    <a:bodyPr/>
                    <a:lstStyle/>
                    <a:p>
                      <a:pPr indent="0" lvl="0" marL="0" marR="0" rtl="0" algn="ctr">
                        <a:spcBef>
                          <a:spcPts val="0"/>
                        </a:spcBef>
                        <a:spcAft>
                          <a:spcPts val="0"/>
                        </a:spcAft>
                        <a:buNone/>
                      </a:pPr>
                      <a:r>
                        <a:rPr b="1" lang="en-US" sz="2400">
                          <a:solidFill>
                            <a:srgbClr val="1A3B47"/>
                          </a:solidFill>
                          <a:latin typeface="Calibri"/>
                          <a:ea typeface="Calibri"/>
                          <a:cs typeface="Calibri"/>
                          <a:sym typeface="Calibri"/>
                        </a:rPr>
                        <a:t>244.057</a:t>
                      </a:r>
                      <a:r>
                        <a:rPr b="1" i="0" lang="en-US" sz="2400" u="none" strike="noStrike">
                          <a:solidFill>
                            <a:srgbClr val="1A3B47"/>
                          </a:solidFill>
                          <a:latin typeface="Calibri"/>
                          <a:ea typeface="Calibri"/>
                          <a:cs typeface="Calibri"/>
                          <a:sym typeface="Calibri"/>
                        </a:rPr>
                        <a:t> €</a:t>
                      </a:r>
                      <a:endParaRPr/>
                    </a:p>
                  </a:txBody>
                  <a:tcPr marT="5075" marB="0" marR="5075" marL="50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6A6A6"/>
                    </a:solidFill>
                  </a:tcPr>
                </a:tc>
              </a:tr>
            </a:tbl>
          </a:graphicData>
        </a:graphic>
      </p:graphicFrame>
      <p:pic>
        <p:nvPicPr>
          <p:cNvPr descr="42-16397632.jpg" id="362" name="Google Shape;362;p18"/>
          <p:cNvPicPr preferRelativeResize="0"/>
          <p:nvPr/>
        </p:nvPicPr>
        <p:blipFill rotWithShape="1">
          <a:blip r:embed="rId3">
            <a:alphaModFix/>
          </a:blip>
          <a:srcRect b="0" l="0" r="0" t="0"/>
          <a:stretch/>
        </p:blipFill>
        <p:spPr>
          <a:xfrm>
            <a:off x="8976325" y="1398700"/>
            <a:ext cx="2119473" cy="1375379"/>
          </a:xfrm>
          <a:prstGeom prst="rect">
            <a:avLst/>
          </a:prstGeom>
          <a:noFill/>
          <a:ln>
            <a:noFill/>
          </a:ln>
          <a:effectLst>
            <a:outerShdw rotWithShape="0" algn="tl" dir="2700000" dist="139700">
              <a:srgbClr val="333333">
                <a:alpha val="64709"/>
              </a:srgbClr>
            </a:outerShdw>
          </a:effectLst>
        </p:spPr>
      </p:pic>
      <p:pic>
        <p:nvPicPr>
          <p:cNvPr id="363" name="Google Shape;363;p18"/>
          <p:cNvPicPr preferRelativeResize="0"/>
          <p:nvPr/>
        </p:nvPicPr>
        <p:blipFill rotWithShape="1">
          <a:blip r:embed="rId4">
            <a:alphaModFix/>
          </a:blip>
          <a:srcRect b="0" l="0" r="0" t="0"/>
          <a:stretch/>
        </p:blipFill>
        <p:spPr>
          <a:xfrm>
            <a:off x="9475936" y="2964099"/>
            <a:ext cx="2159814" cy="1574447"/>
          </a:xfrm>
          <a:prstGeom prst="rect">
            <a:avLst/>
          </a:prstGeom>
          <a:noFill/>
          <a:ln>
            <a:noFill/>
          </a:ln>
          <a:effectLst>
            <a:outerShdw rotWithShape="0" algn="tl" dir="2700000" dist="139700">
              <a:srgbClr val="333333">
                <a:alpha val="64709"/>
              </a:srgbClr>
            </a:outerShdw>
          </a:effectLst>
        </p:spPr>
      </p:pic>
      <p:pic>
        <p:nvPicPr>
          <p:cNvPr id="364" name="Google Shape;364;p18"/>
          <p:cNvPicPr preferRelativeResize="0"/>
          <p:nvPr/>
        </p:nvPicPr>
        <p:blipFill rotWithShape="1">
          <a:blip r:embed="rId5">
            <a:alphaModFix/>
          </a:blip>
          <a:srcRect b="0" l="0" r="0" t="47572"/>
          <a:stretch/>
        </p:blipFill>
        <p:spPr>
          <a:xfrm>
            <a:off x="9010459" y="4746662"/>
            <a:ext cx="2209464" cy="1689062"/>
          </a:xfrm>
          <a:prstGeom prst="rect">
            <a:avLst/>
          </a:prstGeom>
          <a:noFill/>
          <a:ln>
            <a:noFill/>
          </a:ln>
          <a:effectLst>
            <a:outerShdw rotWithShape="0" algn="tl" dir="2700000" dist="139700">
              <a:srgbClr val="333333">
                <a:alpha val="64709"/>
              </a:srgbClr>
            </a:outerShdw>
          </a:effectLst>
        </p:spPr>
      </p:pic>
      <p:pic>
        <p:nvPicPr>
          <p:cNvPr id="365" name="Google Shape;365;p18"/>
          <p:cNvPicPr preferRelativeResize="0"/>
          <p:nvPr/>
        </p:nvPicPr>
        <p:blipFill rotWithShape="1">
          <a:blip r:embed="rId6">
            <a:alphaModFix/>
          </a:blip>
          <a:srcRect b="0" l="0" r="0" t="0"/>
          <a:stretch/>
        </p:blipFill>
        <p:spPr>
          <a:xfrm>
            <a:off x="11403727" y="159148"/>
            <a:ext cx="634025" cy="634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9"/>
          <p:cNvSpPr txBox="1"/>
          <p:nvPr>
            <p:ph type="title"/>
          </p:nvPr>
        </p:nvSpPr>
        <p:spPr>
          <a:xfrm>
            <a:off x="6453475" y="1617675"/>
            <a:ext cx="5650500" cy="1371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None/>
            </a:pPr>
            <a:r>
              <a:rPr lang="en-US"/>
              <a:t>3. Términos y condiciones</a:t>
            </a:r>
            <a:endParaRPr/>
          </a:p>
        </p:txBody>
      </p:sp>
      <p:sp>
        <p:nvSpPr>
          <p:cNvPr id="371" name="Google Shape;371;p19"/>
          <p:cNvSpPr txBox="1"/>
          <p:nvPr>
            <p:ph idx="12" type="sldNum"/>
          </p:nvPr>
        </p:nvSpPr>
        <p:spPr>
          <a:xfrm>
            <a:off x="7861300" y="6409690"/>
            <a:ext cx="3657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2" name="Google Shape;372;p19"/>
          <p:cNvPicPr preferRelativeResize="0"/>
          <p:nvPr/>
        </p:nvPicPr>
        <p:blipFill rotWithShape="1">
          <a:blip r:embed="rId3">
            <a:alphaModFix/>
          </a:blip>
          <a:srcRect b="0" l="0" r="0" t="0"/>
          <a:stretch/>
        </p:blipFill>
        <p:spPr>
          <a:xfrm>
            <a:off x="7094950" y="3143700"/>
            <a:ext cx="2085151" cy="2085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0"/>
          <p:cNvSpPr/>
          <p:nvPr/>
        </p:nvSpPr>
        <p:spPr>
          <a:xfrm>
            <a:off x="311608" y="251312"/>
            <a:ext cx="10858500" cy="8505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en-US" sz="1200">
                <a:solidFill>
                  <a:schemeClr val="lt1"/>
                </a:solidFill>
              </a:rPr>
              <a:t>3. Términos y Condiciones</a:t>
            </a:r>
            <a:br>
              <a:rPr lang="en-US" sz="2000">
                <a:solidFill>
                  <a:schemeClr val="lt1"/>
                </a:solidFill>
                <a:latin typeface="Arial"/>
                <a:ea typeface="Arial"/>
                <a:cs typeface="Arial"/>
                <a:sym typeface="Arial"/>
              </a:rPr>
            </a:br>
            <a:r>
              <a:rPr b="1" lang="en-US" sz="3200">
                <a:solidFill>
                  <a:schemeClr val="lt1"/>
                </a:solidFill>
              </a:rPr>
              <a:t>Términos y Condiciones</a:t>
            </a:r>
            <a:endParaRPr sz="2800">
              <a:solidFill>
                <a:schemeClr val="lt1"/>
              </a:solidFill>
              <a:latin typeface="Arial"/>
              <a:ea typeface="Arial"/>
              <a:cs typeface="Arial"/>
              <a:sym typeface="Arial"/>
            </a:endParaRPr>
          </a:p>
        </p:txBody>
      </p:sp>
      <p:grpSp>
        <p:nvGrpSpPr>
          <p:cNvPr id="379" name="Google Shape;379;p20"/>
          <p:cNvGrpSpPr/>
          <p:nvPr/>
        </p:nvGrpSpPr>
        <p:grpSpPr>
          <a:xfrm>
            <a:off x="5227690" y="-3"/>
            <a:ext cx="6939358" cy="6858000"/>
            <a:chOff x="5252643" y="0"/>
            <a:chExt cx="6939358" cy="6858000"/>
          </a:xfrm>
        </p:grpSpPr>
        <p:sp>
          <p:nvSpPr>
            <p:cNvPr id="380" name="Google Shape;380;p20"/>
            <p:cNvSpPr/>
            <p:nvPr/>
          </p:nvSpPr>
          <p:spPr>
            <a:xfrm rot="-1800079">
              <a:off x="7350938" y="2199447"/>
              <a:ext cx="2771665" cy="2770653"/>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1" name="Google Shape;381;p20"/>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2" name="Google Shape;382;p20"/>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383" name="Google Shape;383;p20"/>
          <p:cNvSpPr/>
          <p:nvPr/>
        </p:nvSpPr>
        <p:spPr>
          <a:xfrm>
            <a:off x="109135" y="1068079"/>
            <a:ext cx="11675400" cy="3777000"/>
          </a:xfrm>
          <a:prstGeom prst="rect">
            <a:avLst/>
          </a:prstGeom>
          <a:noFill/>
          <a:ln>
            <a:noFill/>
          </a:ln>
        </p:spPr>
        <p:txBody>
          <a:bodyPr anchorCtr="0" anchor="t" bIns="45700" lIns="91425" spcFirstLastPara="1" rIns="91425" wrap="square" tIns="45700">
            <a:noAutofit/>
          </a:bodyPr>
          <a:lstStyle/>
          <a:p>
            <a:pPr indent="-143996" lvl="0" marL="239994" marR="0" rtl="0" algn="just">
              <a:lnSpc>
                <a:spcPct val="110000"/>
              </a:lnSpc>
              <a:spcBef>
                <a:spcPts val="0"/>
              </a:spcBef>
              <a:spcAft>
                <a:spcPts val="0"/>
              </a:spcAft>
              <a:buClr>
                <a:schemeClr val="lt1"/>
              </a:buClr>
              <a:buSzPts val="1400"/>
              <a:buFont typeface="Arial"/>
              <a:buChar char="•"/>
            </a:pPr>
            <a:r>
              <a:rPr b="1" lang="en-US">
                <a:solidFill>
                  <a:schemeClr val="lt1"/>
                </a:solidFill>
                <a:latin typeface="Calibri"/>
                <a:ea typeface="Calibri"/>
                <a:cs typeface="Calibri"/>
                <a:sym typeface="Calibri"/>
              </a:rPr>
              <a:t>PERLA INC </a:t>
            </a:r>
            <a:r>
              <a:rPr b="1" lang="en-US" sz="1400">
                <a:solidFill>
                  <a:schemeClr val="lt1"/>
                </a:solidFill>
                <a:latin typeface="Calibri"/>
                <a:ea typeface="Calibri"/>
                <a:cs typeface="Calibri"/>
                <a:sym typeface="Calibri"/>
              </a:rPr>
              <a:t>acepta los términos y condiciones incluidos en el pliego previo a esta licitación </a:t>
            </a:r>
            <a:r>
              <a:rPr lang="en-US" sz="1400">
                <a:solidFill>
                  <a:schemeClr val="lt1"/>
                </a:solidFill>
                <a:latin typeface="Calibri"/>
                <a:ea typeface="Calibri"/>
                <a:cs typeface="Calibri"/>
                <a:sym typeface="Calibri"/>
              </a:rPr>
              <a:t>para llevar a cabo el proyecto. En caso de presentarse discrepancias entre el presente documento y el contenido de dicho pliego, prevalecerá lo incluido en el mismo.</a:t>
            </a:r>
            <a:endParaRPr>
              <a:solidFill>
                <a:schemeClr val="lt1"/>
              </a:solidFill>
            </a:endParaRPr>
          </a:p>
          <a:p>
            <a:pPr indent="-143996" lvl="0" marL="239994" marR="0" rtl="0" algn="just">
              <a:lnSpc>
                <a:spcPct val="110000"/>
              </a:lnSpc>
              <a:spcBef>
                <a:spcPts val="800"/>
              </a:spcBef>
              <a:spcAft>
                <a:spcPts val="0"/>
              </a:spcAft>
              <a:buClr>
                <a:schemeClr val="lt1"/>
              </a:buClr>
              <a:buSzPts val="1400"/>
              <a:buFont typeface="Arial"/>
              <a:buChar char="•"/>
            </a:pPr>
            <a:r>
              <a:rPr b="1" lang="en-US">
                <a:solidFill>
                  <a:schemeClr val="lt1"/>
                </a:solidFill>
                <a:latin typeface="Calibri"/>
                <a:ea typeface="Calibri"/>
                <a:cs typeface="Calibri"/>
                <a:sym typeface="Calibri"/>
              </a:rPr>
              <a:t>PERLA INC </a:t>
            </a:r>
            <a:r>
              <a:rPr b="1" lang="en-US" sz="1400">
                <a:solidFill>
                  <a:schemeClr val="lt1"/>
                </a:solidFill>
                <a:latin typeface="Calibri"/>
                <a:ea typeface="Calibri"/>
                <a:cs typeface="Calibri"/>
                <a:sym typeface="Calibri"/>
              </a:rPr>
              <a:t>licita el 100% de las actividades descritas </a:t>
            </a:r>
            <a:r>
              <a:rPr lang="en-US" sz="1400">
                <a:solidFill>
                  <a:schemeClr val="lt1"/>
                </a:solidFill>
                <a:latin typeface="Calibri"/>
                <a:ea typeface="Calibri"/>
                <a:cs typeface="Calibri"/>
                <a:sym typeface="Calibri"/>
              </a:rPr>
              <a:t>y el modelo económico reflejado está basado en este escenario, en la información facilitada por </a:t>
            </a:r>
            <a:r>
              <a:rPr lang="en-US">
                <a:solidFill>
                  <a:schemeClr val="lt1"/>
                </a:solidFill>
                <a:latin typeface="Calibri"/>
                <a:ea typeface="Calibri"/>
                <a:cs typeface="Calibri"/>
                <a:sym typeface="Calibri"/>
              </a:rPr>
              <a:t>INSST </a:t>
            </a:r>
            <a:r>
              <a:rPr lang="en-US" sz="1400">
                <a:solidFill>
                  <a:schemeClr val="lt1"/>
                </a:solidFill>
                <a:latin typeface="Calibri"/>
                <a:ea typeface="Calibri"/>
                <a:cs typeface="Calibri"/>
                <a:sym typeface="Calibri"/>
              </a:rPr>
              <a:t>y de acuerdo a las condiciones expresadas en la propuesta técnica y económica. </a:t>
            </a:r>
            <a:r>
              <a:rPr lang="en-US">
                <a:solidFill>
                  <a:schemeClr val="lt1"/>
                </a:solidFill>
                <a:latin typeface="Calibri"/>
                <a:ea typeface="Calibri"/>
                <a:cs typeface="Calibri"/>
                <a:sym typeface="Calibri"/>
              </a:rPr>
              <a:t>PERLA INC </a:t>
            </a:r>
            <a:r>
              <a:rPr lang="en-US" sz="1400">
                <a:solidFill>
                  <a:schemeClr val="lt1"/>
                </a:solidFill>
                <a:latin typeface="Calibri"/>
                <a:ea typeface="Calibri"/>
                <a:cs typeface="Calibri"/>
                <a:sym typeface="Calibri"/>
              </a:rPr>
              <a:t>se reserva la facultad de poder efectuar una nueva valoración económica en caso de adjudicación parcial de alguna de estas actividades.</a:t>
            </a:r>
            <a:endParaRPr>
              <a:solidFill>
                <a:schemeClr val="lt1"/>
              </a:solidFill>
            </a:endParaRPr>
          </a:p>
          <a:p>
            <a:pPr indent="-143996" lvl="0" marL="239994" marR="0" rtl="0" algn="just">
              <a:lnSpc>
                <a:spcPct val="110000"/>
              </a:lnSpc>
              <a:spcBef>
                <a:spcPts val="800"/>
              </a:spcBef>
              <a:spcAft>
                <a:spcPts val="0"/>
              </a:spcAft>
              <a:buClr>
                <a:schemeClr val="lt1"/>
              </a:buClr>
              <a:buSzPts val="1400"/>
              <a:buFont typeface="Arial"/>
              <a:buChar char="•"/>
            </a:pPr>
            <a:r>
              <a:rPr b="1" lang="en-US" sz="1400">
                <a:solidFill>
                  <a:schemeClr val="lt1"/>
                </a:solidFill>
                <a:latin typeface="Calibri"/>
                <a:ea typeface="Calibri"/>
                <a:cs typeface="Calibri"/>
                <a:sym typeface="Calibri"/>
              </a:rPr>
              <a:t>No se considera la provisión de Licencias, comunicaciones ni Hardware</a:t>
            </a:r>
            <a:r>
              <a:rPr lang="en-US" sz="1400">
                <a:solidFill>
                  <a:schemeClr val="lt1"/>
                </a:solidFill>
                <a:latin typeface="Calibri"/>
                <a:ea typeface="Calibri"/>
                <a:cs typeface="Calibri"/>
                <a:sym typeface="Calibri"/>
              </a:rPr>
              <a:t>, dentro del alcance de la oferta.</a:t>
            </a:r>
            <a:endParaRPr>
              <a:solidFill>
                <a:schemeClr val="lt1"/>
              </a:solidFill>
            </a:endParaRPr>
          </a:p>
          <a:p>
            <a:pPr indent="-143996" lvl="0" marL="239994" marR="0" rtl="0" algn="just">
              <a:lnSpc>
                <a:spcPct val="110000"/>
              </a:lnSpc>
              <a:spcBef>
                <a:spcPts val="800"/>
              </a:spcBef>
              <a:spcAft>
                <a:spcPts val="0"/>
              </a:spcAft>
              <a:buClr>
                <a:schemeClr val="lt1"/>
              </a:buClr>
              <a:buSzPts val="1400"/>
              <a:buFont typeface="Arial"/>
              <a:buChar char="•"/>
            </a:pPr>
            <a:r>
              <a:rPr lang="en-US" sz="1400">
                <a:solidFill>
                  <a:schemeClr val="lt1"/>
                </a:solidFill>
                <a:latin typeface="Calibri"/>
                <a:ea typeface="Calibri"/>
                <a:cs typeface="Calibri"/>
                <a:sym typeface="Calibri"/>
              </a:rPr>
              <a:t>Cualquier </a:t>
            </a:r>
            <a:r>
              <a:rPr b="1" lang="en-US" sz="1400">
                <a:solidFill>
                  <a:schemeClr val="lt1"/>
                </a:solidFill>
                <a:latin typeface="Calibri"/>
                <a:ea typeface="Calibri"/>
                <a:cs typeface="Calibri"/>
                <a:sym typeface="Calibri"/>
              </a:rPr>
              <a:t>modificación del alcance </a:t>
            </a:r>
            <a:r>
              <a:rPr lang="en-US" sz="1400">
                <a:solidFill>
                  <a:schemeClr val="lt1"/>
                </a:solidFill>
                <a:latin typeface="Calibri"/>
                <a:ea typeface="Calibri"/>
                <a:cs typeface="Calibri"/>
                <a:sym typeface="Calibri"/>
              </a:rPr>
              <a:t>de los servicios derivado de la voluntad de </a:t>
            </a:r>
            <a:r>
              <a:rPr lang="en-US">
                <a:solidFill>
                  <a:schemeClr val="lt1"/>
                </a:solidFill>
                <a:latin typeface="Calibri"/>
                <a:ea typeface="Calibri"/>
                <a:cs typeface="Calibri"/>
                <a:sym typeface="Calibri"/>
              </a:rPr>
              <a:t>INSST </a:t>
            </a:r>
            <a:r>
              <a:rPr lang="en-US" sz="1400">
                <a:solidFill>
                  <a:schemeClr val="lt1"/>
                </a:solidFill>
                <a:latin typeface="Calibri"/>
                <a:ea typeface="Calibri"/>
                <a:cs typeface="Calibri"/>
                <a:sym typeface="Calibri"/>
              </a:rPr>
              <a:t>o a impactos debidos a cambios regulatorios y fiscales, </a:t>
            </a:r>
            <a:r>
              <a:rPr b="1" lang="en-US" sz="1400">
                <a:solidFill>
                  <a:schemeClr val="lt1"/>
                </a:solidFill>
                <a:latin typeface="Calibri"/>
                <a:ea typeface="Calibri"/>
                <a:cs typeface="Calibri"/>
                <a:sym typeface="Calibri"/>
              </a:rPr>
              <a:t>requerirá de un nuevo análisis técnico y económico</a:t>
            </a:r>
            <a:r>
              <a:rPr lang="en-US" sz="1400">
                <a:solidFill>
                  <a:schemeClr val="lt1"/>
                </a:solidFill>
                <a:latin typeface="Calibri"/>
                <a:ea typeface="Calibri"/>
                <a:cs typeface="Calibri"/>
                <a:sym typeface="Calibri"/>
              </a:rPr>
              <a:t>, reflejándose las condiciones de modificación de alcance mediante adenda que se incorpore a la oferta, con carácter previo a su implementación.</a:t>
            </a:r>
            <a:endParaRPr>
              <a:solidFill>
                <a:schemeClr val="lt1"/>
              </a:solidFill>
            </a:endParaRPr>
          </a:p>
          <a:p>
            <a:pPr indent="-143996" lvl="0" marL="239994" marR="0" rtl="0" algn="just">
              <a:lnSpc>
                <a:spcPct val="110000"/>
              </a:lnSpc>
              <a:spcBef>
                <a:spcPts val="800"/>
              </a:spcBef>
              <a:spcAft>
                <a:spcPts val="0"/>
              </a:spcAft>
              <a:buClr>
                <a:schemeClr val="lt1"/>
              </a:buClr>
              <a:buSzPts val="1400"/>
              <a:buFont typeface="Arial"/>
              <a:buChar char="•"/>
            </a:pPr>
            <a:r>
              <a:rPr lang="en-US">
                <a:solidFill>
                  <a:schemeClr val="lt1"/>
                </a:solidFill>
                <a:latin typeface="Calibri"/>
                <a:ea typeface="Calibri"/>
                <a:cs typeface="Calibri"/>
                <a:sym typeface="Calibri"/>
              </a:rPr>
              <a:t>PERLA INC </a:t>
            </a:r>
            <a:r>
              <a:rPr lang="en-US" sz="1400">
                <a:solidFill>
                  <a:schemeClr val="lt1"/>
                </a:solidFill>
                <a:latin typeface="Calibri"/>
                <a:ea typeface="Calibri"/>
                <a:cs typeface="Calibri"/>
                <a:sym typeface="Calibri"/>
              </a:rPr>
              <a:t>comenzará el proyecto en un plazo de 1-2 semanas naturales, tras la adjudicación de la presente oferta.</a:t>
            </a:r>
            <a:endParaRPr>
              <a:solidFill>
                <a:schemeClr val="lt1"/>
              </a:solidFill>
            </a:endParaRPr>
          </a:p>
          <a:p>
            <a:pPr indent="-143996" lvl="0" marL="239994" marR="0" rtl="0" algn="just">
              <a:lnSpc>
                <a:spcPct val="110000"/>
              </a:lnSpc>
              <a:spcBef>
                <a:spcPts val="800"/>
              </a:spcBef>
              <a:spcAft>
                <a:spcPts val="0"/>
              </a:spcAft>
              <a:buClr>
                <a:schemeClr val="lt1"/>
              </a:buClr>
              <a:buSzPts val="1400"/>
              <a:buFont typeface="Arial"/>
              <a:buChar char="•"/>
            </a:pPr>
            <a:r>
              <a:rPr b="1" lang="en-US">
                <a:solidFill>
                  <a:schemeClr val="lt1"/>
                </a:solidFill>
                <a:latin typeface="Calibri"/>
                <a:ea typeface="Calibri"/>
                <a:cs typeface="Calibri"/>
                <a:sym typeface="Calibri"/>
              </a:rPr>
              <a:t>INSST </a:t>
            </a:r>
            <a:r>
              <a:rPr b="1" lang="en-US" sz="1400">
                <a:solidFill>
                  <a:schemeClr val="lt1"/>
                </a:solidFill>
                <a:latin typeface="Calibri"/>
                <a:ea typeface="Calibri"/>
                <a:cs typeface="Calibri"/>
                <a:sym typeface="Calibri"/>
              </a:rPr>
              <a:t>proporcionará acceso </a:t>
            </a:r>
            <a:r>
              <a:rPr lang="en-US" sz="1400">
                <a:solidFill>
                  <a:schemeClr val="lt1"/>
                </a:solidFill>
                <a:latin typeface="Calibri"/>
                <a:ea typeface="Calibri"/>
                <a:cs typeface="Calibri"/>
                <a:sym typeface="Calibri"/>
              </a:rPr>
              <a:t>a sus instalaciones, aplicativos, herramientas necesarios para el correcto desempeño de las actividades descritas en el alcance.</a:t>
            </a:r>
            <a:endParaRPr>
              <a:solidFill>
                <a:schemeClr val="lt1"/>
              </a:solidFill>
            </a:endParaRPr>
          </a:p>
          <a:p>
            <a:pPr indent="-143996" lvl="0" marL="239994" marR="0" rtl="0" algn="just">
              <a:lnSpc>
                <a:spcPct val="110000"/>
              </a:lnSpc>
              <a:spcBef>
                <a:spcPts val="800"/>
              </a:spcBef>
              <a:spcAft>
                <a:spcPts val="0"/>
              </a:spcAft>
              <a:buClr>
                <a:schemeClr val="lt1"/>
              </a:buClr>
              <a:buSzPts val="1400"/>
              <a:buFont typeface="Arial"/>
              <a:buChar char="•"/>
            </a:pPr>
            <a:r>
              <a:rPr lang="en-US" sz="1400">
                <a:solidFill>
                  <a:schemeClr val="lt1"/>
                </a:solidFill>
                <a:latin typeface="Calibri"/>
                <a:ea typeface="Calibri"/>
                <a:cs typeface="Calibri"/>
                <a:sym typeface="Calibri"/>
              </a:rPr>
              <a:t>El idioma en el que se desarrollará el proyecto será en español. De la misma manera, toda la documentación y entregables serán realizados y distribuidos en español.</a:t>
            </a:r>
            <a:endParaRPr>
              <a:solidFill>
                <a:schemeClr val="lt1"/>
              </a:solidFill>
            </a:endParaRPr>
          </a:p>
        </p:txBody>
      </p:sp>
      <p:pic>
        <p:nvPicPr>
          <p:cNvPr id="384" name="Google Shape;384;p20"/>
          <p:cNvPicPr preferRelativeResize="0"/>
          <p:nvPr/>
        </p:nvPicPr>
        <p:blipFill rotWithShape="1">
          <a:blip r:embed="rId3">
            <a:alphaModFix/>
          </a:blip>
          <a:srcRect b="0" l="0" r="0" t="0"/>
          <a:stretch/>
        </p:blipFill>
        <p:spPr>
          <a:xfrm>
            <a:off x="11403727" y="159148"/>
            <a:ext cx="634025" cy="634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1"/>
          <p:cNvSpPr/>
          <p:nvPr/>
        </p:nvSpPr>
        <p:spPr>
          <a:xfrm>
            <a:off x="311608" y="251312"/>
            <a:ext cx="10858500" cy="8505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en-US" sz="1200">
                <a:solidFill>
                  <a:schemeClr val="lt1"/>
                </a:solidFill>
              </a:rPr>
              <a:t>3. Términos y Condiciones</a:t>
            </a:r>
            <a:br>
              <a:rPr lang="en-US" sz="2000">
                <a:solidFill>
                  <a:schemeClr val="lt1"/>
                </a:solidFill>
                <a:latin typeface="Arial"/>
                <a:ea typeface="Arial"/>
                <a:cs typeface="Arial"/>
                <a:sym typeface="Arial"/>
              </a:rPr>
            </a:br>
            <a:r>
              <a:rPr b="1" lang="en-US" sz="3200">
                <a:solidFill>
                  <a:schemeClr val="lt1"/>
                </a:solidFill>
              </a:rPr>
              <a:t>Términos y Condiciones</a:t>
            </a:r>
            <a:endParaRPr sz="2800">
              <a:solidFill>
                <a:schemeClr val="lt1"/>
              </a:solidFill>
              <a:latin typeface="Arial"/>
              <a:ea typeface="Arial"/>
              <a:cs typeface="Arial"/>
              <a:sym typeface="Arial"/>
            </a:endParaRPr>
          </a:p>
        </p:txBody>
      </p:sp>
      <p:grpSp>
        <p:nvGrpSpPr>
          <p:cNvPr id="391" name="Google Shape;391;p21"/>
          <p:cNvGrpSpPr/>
          <p:nvPr/>
        </p:nvGrpSpPr>
        <p:grpSpPr>
          <a:xfrm>
            <a:off x="5227690" y="-3"/>
            <a:ext cx="6939358" cy="6858000"/>
            <a:chOff x="5252643" y="0"/>
            <a:chExt cx="6939358" cy="6858000"/>
          </a:xfrm>
        </p:grpSpPr>
        <p:sp>
          <p:nvSpPr>
            <p:cNvPr id="392" name="Google Shape;392;p21"/>
            <p:cNvSpPr/>
            <p:nvPr/>
          </p:nvSpPr>
          <p:spPr>
            <a:xfrm rot="-1800079">
              <a:off x="7350938" y="2199447"/>
              <a:ext cx="2771665" cy="2770653"/>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93" name="Google Shape;393;p21"/>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94" name="Google Shape;394;p21"/>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grpSp>
        <p:nvGrpSpPr>
          <p:cNvPr id="395" name="Google Shape;395;p21"/>
          <p:cNvGrpSpPr/>
          <p:nvPr/>
        </p:nvGrpSpPr>
        <p:grpSpPr>
          <a:xfrm>
            <a:off x="126568" y="1261611"/>
            <a:ext cx="11548511" cy="1375216"/>
            <a:chOff x="86742" y="1203598"/>
            <a:chExt cx="8661600" cy="1031438"/>
          </a:xfrm>
        </p:grpSpPr>
        <p:sp>
          <p:nvSpPr>
            <p:cNvPr id="396" name="Google Shape;396;p21"/>
            <p:cNvSpPr/>
            <p:nvPr/>
          </p:nvSpPr>
          <p:spPr>
            <a:xfrm>
              <a:off x="107504" y="1203598"/>
              <a:ext cx="6332700" cy="234300"/>
            </a:xfrm>
            <a:prstGeom prst="rect">
              <a:avLst/>
            </a:prstGeom>
            <a:noFill/>
            <a:ln>
              <a:noFill/>
            </a:ln>
          </p:spPr>
          <p:txBody>
            <a:bodyPr anchorCtr="0" anchor="t" bIns="96000" lIns="192000" spcFirstLastPara="1" rIns="192000" wrap="square" tIns="0">
              <a:noAutofit/>
            </a:bodyPr>
            <a:lstStyle/>
            <a:p>
              <a:pPr indent="0" lvl="0" marL="0" marR="0" rtl="0" algn="just">
                <a:spcBef>
                  <a:spcPts val="0"/>
                </a:spcBef>
                <a:spcAft>
                  <a:spcPts val="0"/>
                </a:spcAft>
                <a:buNone/>
              </a:pPr>
              <a:r>
                <a:rPr b="1" lang="en-US" sz="1400">
                  <a:solidFill>
                    <a:schemeClr val="lt1"/>
                  </a:solidFill>
                  <a:latin typeface="Calibri"/>
                  <a:ea typeface="Calibri"/>
                  <a:cs typeface="Calibri"/>
                  <a:sym typeface="Calibri"/>
                </a:rPr>
                <a:t>Facturación de Servicios:</a:t>
              </a:r>
              <a:endParaRPr>
                <a:solidFill>
                  <a:schemeClr val="lt1"/>
                </a:solidFill>
              </a:endParaRPr>
            </a:p>
          </p:txBody>
        </p:sp>
        <p:sp>
          <p:nvSpPr>
            <p:cNvPr id="397" name="Google Shape;397;p21"/>
            <p:cNvSpPr/>
            <p:nvPr/>
          </p:nvSpPr>
          <p:spPr>
            <a:xfrm>
              <a:off x="86742" y="1390236"/>
              <a:ext cx="8661600" cy="844800"/>
            </a:xfrm>
            <a:prstGeom prst="rect">
              <a:avLst/>
            </a:prstGeom>
            <a:noFill/>
            <a:ln>
              <a:noFill/>
            </a:ln>
          </p:spPr>
          <p:txBody>
            <a:bodyPr anchorCtr="0" anchor="t" bIns="45700" lIns="91425" spcFirstLastPara="1" rIns="91425" wrap="square" tIns="45700">
              <a:noAutofit/>
            </a:bodyPr>
            <a:lstStyle/>
            <a:p>
              <a:pPr indent="-143996" lvl="0" marL="239994" marR="0" rtl="0" algn="just">
                <a:lnSpc>
                  <a:spcPct val="110000"/>
                </a:lnSpc>
                <a:spcBef>
                  <a:spcPts val="0"/>
                </a:spcBef>
                <a:spcAft>
                  <a:spcPts val="0"/>
                </a:spcAft>
                <a:buClr>
                  <a:schemeClr val="lt1"/>
                </a:buClr>
                <a:buSzPts val="1400"/>
                <a:buFont typeface="Arial"/>
                <a:buChar char="•"/>
              </a:pPr>
              <a:r>
                <a:rPr lang="en-US" sz="1400">
                  <a:solidFill>
                    <a:schemeClr val="lt1"/>
                  </a:solidFill>
                  <a:latin typeface="Calibri"/>
                  <a:ea typeface="Calibri"/>
                  <a:cs typeface="Calibri"/>
                  <a:sym typeface="Calibri"/>
                </a:rPr>
                <a:t>Los precios ofertados consideran que la </a:t>
              </a:r>
              <a:r>
                <a:rPr b="1" lang="en-US" sz="1400">
                  <a:solidFill>
                    <a:schemeClr val="lt1"/>
                  </a:solidFill>
                  <a:latin typeface="Calibri"/>
                  <a:ea typeface="Calibri"/>
                  <a:cs typeface="Calibri"/>
                  <a:sym typeface="Calibri"/>
                </a:rPr>
                <a:t>facturación</a:t>
              </a:r>
              <a:r>
                <a:rPr lang="en-US" sz="1400">
                  <a:solidFill>
                    <a:schemeClr val="lt1"/>
                  </a:solidFill>
                  <a:latin typeface="Calibri"/>
                  <a:ea typeface="Calibri"/>
                  <a:cs typeface="Calibri"/>
                  <a:sym typeface="Calibri"/>
                </a:rPr>
                <a:t> de servicios se realizará en </a:t>
              </a:r>
              <a:r>
                <a:rPr b="1" lang="en-US" sz="1400">
                  <a:solidFill>
                    <a:schemeClr val="lt1"/>
                  </a:solidFill>
                  <a:latin typeface="Calibri"/>
                  <a:ea typeface="Calibri"/>
                  <a:cs typeface="Calibri"/>
                  <a:sym typeface="Calibri"/>
                </a:rPr>
                <a:t>España </a:t>
              </a:r>
              <a:r>
                <a:rPr lang="en-US" sz="1400">
                  <a:solidFill>
                    <a:schemeClr val="lt1"/>
                  </a:solidFill>
                  <a:latin typeface="Calibri"/>
                  <a:ea typeface="Calibri"/>
                  <a:cs typeface="Calibri"/>
                  <a:sym typeface="Calibri"/>
                </a:rPr>
                <a:t>y en </a:t>
              </a:r>
              <a:r>
                <a:rPr b="1" lang="en-US" sz="1400">
                  <a:solidFill>
                    <a:schemeClr val="lt1"/>
                  </a:solidFill>
                  <a:latin typeface="Calibri"/>
                  <a:ea typeface="Calibri"/>
                  <a:cs typeface="Calibri"/>
                  <a:sym typeface="Calibri"/>
                </a:rPr>
                <a:t>euros</a:t>
              </a:r>
              <a:r>
                <a:rPr lang="en-US" sz="1400">
                  <a:solidFill>
                    <a:schemeClr val="lt1"/>
                  </a:solidFill>
                  <a:latin typeface="Calibri"/>
                  <a:ea typeface="Calibri"/>
                  <a:cs typeface="Calibri"/>
                  <a:sym typeface="Calibri"/>
                </a:rPr>
                <a:t>.</a:t>
              </a:r>
              <a:endParaRPr>
                <a:solidFill>
                  <a:schemeClr val="lt1"/>
                </a:solidFill>
              </a:endParaRPr>
            </a:p>
            <a:p>
              <a:pPr indent="-143996" lvl="0" marL="239994" marR="0" rtl="0" algn="just">
                <a:lnSpc>
                  <a:spcPct val="110000"/>
                </a:lnSpc>
                <a:spcBef>
                  <a:spcPts val="280"/>
                </a:spcBef>
                <a:spcAft>
                  <a:spcPts val="0"/>
                </a:spcAft>
                <a:buClr>
                  <a:schemeClr val="lt1"/>
                </a:buClr>
                <a:buSzPts val="1400"/>
                <a:buFont typeface="Arial"/>
                <a:buChar char="•"/>
              </a:pPr>
              <a:r>
                <a:rPr lang="en-US" sz="1400">
                  <a:solidFill>
                    <a:schemeClr val="lt1"/>
                  </a:solidFill>
                  <a:latin typeface="Calibri"/>
                  <a:ea typeface="Calibri"/>
                  <a:cs typeface="Calibri"/>
                  <a:sym typeface="Calibri"/>
                </a:rPr>
                <a:t>Dentro del precio del servicio, </a:t>
              </a:r>
              <a:r>
                <a:rPr lang="en-US">
                  <a:solidFill>
                    <a:schemeClr val="lt1"/>
                  </a:solidFill>
                  <a:latin typeface="Calibri"/>
                  <a:ea typeface="Calibri"/>
                  <a:cs typeface="Calibri"/>
                  <a:sym typeface="Calibri"/>
                </a:rPr>
                <a:t>sólo</a:t>
              </a:r>
              <a:r>
                <a:rPr lang="en-US" sz="1400">
                  <a:solidFill>
                    <a:schemeClr val="lt1"/>
                  </a:solidFill>
                  <a:latin typeface="Calibri"/>
                  <a:ea typeface="Calibri"/>
                  <a:cs typeface="Calibri"/>
                  <a:sym typeface="Calibri"/>
                </a:rPr>
                <a:t> se incluyen los desplazamientos dentro de la Comunidad de Madrid. De ser necesario otros desplazamientos se aplicaría la Política de Viajes a acordar.</a:t>
              </a:r>
              <a:endParaRPr>
                <a:solidFill>
                  <a:schemeClr val="lt1"/>
                </a:solidFill>
              </a:endParaRPr>
            </a:p>
            <a:p>
              <a:pPr indent="-143996" lvl="0" marL="239994" marR="0" rtl="0" algn="just">
                <a:lnSpc>
                  <a:spcPct val="110000"/>
                </a:lnSpc>
                <a:spcBef>
                  <a:spcPts val="280"/>
                </a:spcBef>
                <a:spcAft>
                  <a:spcPts val="0"/>
                </a:spcAft>
                <a:buClr>
                  <a:schemeClr val="lt1"/>
                </a:buClr>
                <a:buSzPts val="1400"/>
                <a:buFont typeface="Arial"/>
                <a:buChar char="•"/>
              </a:pPr>
              <a:r>
                <a:rPr lang="en-US" sz="1400">
                  <a:solidFill>
                    <a:schemeClr val="lt1"/>
                  </a:solidFill>
                  <a:latin typeface="Calibri"/>
                  <a:ea typeface="Calibri"/>
                  <a:cs typeface="Calibri"/>
                  <a:sym typeface="Calibri"/>
                </a:rPr>
                <a:t>Los precios planteados son netos. Cualquier impuesto se incrementará sobre el importe neto y será satisfecho conforme a Ley.</a:t>
              </a:r>
              <a:endParaRPr>
                <a:solidFill>
                  <a:schemeClr val="lt1"/>
                </a:solidFill>
              </a:endParaRPr>
            </a:p>
          </p:txBody>
        </p:sp>
      </p:grpSp>
      <p:sp>
        <p:nvSpPr>
          <p:cNvPr id="398" name="Google Shape;398;p21"/>
          <p:cNvSpPr/>
          <p:nvPr/>
        </p:nvSpPr>
        <p:spPr>
          <a:xfrm>
            <a:off x="126570" y="2965815"/>
            <a:ext cx="11549100" cy="1071600"/>
          </a:xfrm>
          <a:prstGeom prst="rect">
            <a:avLst/>
          </a:prstGeom>
          <a:noFill/>
          <a:ln>
            <a:noFill/>
          </a:ln>
        </p:spPr>
        <p:txBody>
          <a:bodyPr anchorCtr="0" anchor="t" bIns="45700" lIns="91425" spcFirstLastPara="1" rIns="91425" wrap="square" tIns="45700">
            <a:noAutofit/>
          </a:bodyPr>
          <a:lstStyle/>
          <a:p>
            <a:pPr indent="0" lvl="0" marL="95998" marR="0" rtl="0" algn="just">
              <a:lnSpc>
                <a:spcPct val="110000"/>
              </a:lnSpc>
              <a:spcBef>
                <a:spcPts val="0"/>
              </a:spcBef>
              <a:spcAft>
                <a:spcPts val="0"/>
              </a:spcAft>
              <a:buNone/>
            </a:pPr>
            <a:r>
              <a:rPr b="1" lang="en-US" sz="1400">
                <a:solidFill>
                  <a:schemeClr val="lt1"/>
                </a:solidFill>
                <a:latin typeface="Calibri"/>
                <a:ea typeface="Calibri"/>
                <a:cs typeface="Calibri"/>
                <a:sym typeface="Calibri"/>
              </a:rPr>
              <a:t>Cumplimiento de la normativa de protección de datos</a:t>
            </a:r>
            <a:r>
              <a:rPr lang="en-US" sz="1400">
                <a:solidFill>
                  <a:schemeClr val="lt1"/>
                </a:solidFill>
                <a:latin typeface="Calibri"/>
                <a:ea typeface="Calibri"/>
                <a:cs typeface="Calibri"/>
                <a:sym typeface="Calibri"/>
              </a:rPr>
              <a:t>: </a:t>
            </a:r>
            <a:endParaRPr>
              <a:solidFill>
                <a:schemeClr val="lt1"/>
              </a:solidFill>
            </a:endParaRPr>
          </a:p>
          <a:p>
            <a:pPr indent="-143996" lvl="0" marL="239994" marR="0" rtl="0" algn="just">
              <a:lnSpc>
                <a:spcPct val="110000"/>
              </a:lnSpc>
              <a:spcBef>
                <a:spcPts val="280"/>
              </a:spcBef>
              <a:spcAft>
                <a:spcPts val="0"/>
              </a:spcAft>
              <a:buClr>
                <a:schemeClr val="lt1"/>
              </a:buClr>
              <a:buSzPts val="1400"/>
              <a:buFont typeface="Arial"/>
              <a:buChar char="•"/>
            </a:pPr>
            <a:r>
              <a:rPr lang="en-US" sz="1400">
                <a:solidFill>
                  <a:schemeClr val="lt1"/>
                </a:solidFill>
                <a:latin typeface="Calibri"/>
                <a:ea typeface="Calibri"/>
                <a:cs typeface="Calibri"/>
                <a:sym typeface="Calibri"/>
              </a:rPr>
              <a:t>El cliente, con carácter previo a la prestación de los servicios deberá identificar el tipo de datos de carácter personal a los que tendrá acceso nuestra empresa para la ejecución del contrato, así como las medidas técnicas y organizativas que se deberán implantar para garantizar la seguridad de dichos datos .</a:t>
            </a:r>
            <a:endParaRPr>
              <a:solidFill>
                <a:schemeClr val="lt1"/>
              </a:solidFill>
            </a:endParaRPr>
          </a:p>
        </p:txBody>
      </p:sp>
      <p:pic>
        <p:nvPicPr>
          <p:cNvPr id="399" name="Google Shape;399;p21"/>
          <p:cNvPicPr preferRelativeResize="0"/>
          <p:nvPr/>
        </p:nvPicPr>
        <p:blipFill rotWithShape="1">
          <a:blip r:embed="rId3">
            <a:alphaModFix/>
          </a:blip>
          <a:srcRect b="0" l="0" r="0" t="0"/>
          <a:stretch/>
        </p:blipFill>
        <p:spPr>
          <a:xfrm>
            <a:off x="11403727" y="159148"/>
            <a:ext cx="634025" cy="634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2"/>
          <p:cNvSpPr txBox="1"/>
          <p:nvPr>
            <p:ph type="title"/>
          </p:nvPr>
        </p:nvSpPr>
        <p:spPr>
          <a:xfrm>
            <a:off x="950525" y="333900"/>
            <a:ext cx="3117300" cy="138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800"/>
              <a:buFont typeface="Arial"/>
              <a:buNone/>
            </a:pPr>
            <a:r>
              <a:rPr lang="en-US"/>
              <a:t>Gracias!</a:t>
            </a:r>
            <a:endParaRPr/>
          </a:p>
        </p:txBody>
      </p:sp>
      <p:pic>
        <p:nvPicPr>
          <p:cNvPr id="405" name="Google Shape;405;p22"/>
          <p:cNvPicPr preferRelativeResize="0"/>
          <p:nvPr/>
        </p:nvPicPr>
        <p:blipFill rotWithShape="1">
          <a:blip r:embed="rId3">
            <a:alphaModFix/>
          </a:blip>
          <a:srcRect b="0" l="0" r="0" t="0"/>
          <a:stretch/>
        </p:blipFill>
        <p:spPr>
          <a:xfrm>
            <a:off x="586450" y="1837400"/>
            <a:ext cx="3845450" cy="3845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0"/>
          <p:cNvSpPr txBox="1"/>
          <p:nvPr>
            <p:ph type="title"/>
          </p:nvPr>
        </p:nvSpPr>
        <p:spPr>
          <a:xfrm>
            <a:off x="660400" y="1500187"/>
            <a:ext cx="2836562" cy="915667"/>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Clr>
                <a:schemeClr val="lt1"/>
              </a:buClr>
              <a:buSzPts val="2800"/>
              <a:buFont typeface="Arial"/>
              <a:buNone/>
            </a:pPr>
            <a:r>
              <a:rPr lang="en-US"/>
              <a:t>Índice</a:t>
            </a:r>
            <a:endParaRPr/>
          </a:p>
        </p:txBody>
      </p:sp>
      <p:sp>
        <p:nvSpPr>
          <p:cNvPr id="249" name="Google Shape;249;p10"/>
          <p:cNvSpPr txBox="1"/>
          <p:nvPr>
            <p:ph idx="1" type="body"/>
          </p:nvPr>
        </p:nvSpPr>
        <p:spPr>
          <a:xfrm>
            <a:off x="3745078" y="1500188"/>
            <a:ext cx="7773821" cy="4633912"/>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lt1"/>
              </a:buClr>
              <a:buSzPts val="1800"/>
              <a:buAutoNum type="arabicPeriod"/>
            </a:pPr>
            <a:r>
              <a:rPr lang="en-US"/>
              <a:t>Oferta Económica</a:t>
            </a:r>
            <a:endParaRPr/>
          </a:p>
          <a:p>
            <a:pPr indent="-342900" lvl="0" marL="342900" rtl="0" algn="l">
              <a:lnSpc>
                <a:spcPct val="100000"/>
              </a:lnSpc>
              <a:spcBef>
                <a:spcPts val="1000"/>
              </a:spcBef>
              <a:spcAft>
                <a:spcPts val="0"/>
              </a:spcAft>
              <a:buClr>
                <a:schemeClr val="lt1"/>
              </a:buClr>
              <a:buSzPts val="1800"/>
              <a:buAutoNum type="arabicPeriod"/>
            </a:pPr>
            <a:r>
              <a:rPr lang="en-US"/>
              <a:t>Facturación</a:t>
            </a:r>
            <a:endParaRPr/>
          </a:p>
          <a:p>
            <a:pPr indent="-342900" lvl="0" marL="342900" rtl="0" algn="l">
              <a:lnSpc>
                <a:spcPct val="100000"/>
              </a:lnSpc>
              <a:spcBef>
                <a:spcPts val="1000"/>
              </a:spcBef>
              <a:spcAft>
                <a:spcPts val="0"/>
              </a:spcAft>
              <a:buClr>
                <a:schemeClr val="lt1"/>
              </a:buClr>
              <a:buSzPts val="1800"/>
              <a:buAutoNum type="arabicPeriod"/>
            </a:pPr>
            <a:r>
              <a:rPr lang="en-US"/>
              <a:t>Términos y Condiciones</a:t>
            </a:r>
            <a:endParaRPr/>
          </a:p>
        </p:txBody>
      </p:sp>
      <p:sp>
        <p:nvSpPr>
          <p:cNvPr id="250" name="Google Shape;250;p10"/>
          <p:cNvSpPr txBox="1"/>
          <p:nvPr>
            <p:ph idx="12" type="sldNum"/>
          </p:nvPr>
        </p:nvSpPr>
        <p:spPr>
          <a:xfrm>
            <a:off x="7861300" y="6409690"/>
            <a:ext cx="3657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1" name="Google Shape;251;p10"/>
          <p:cNvPicPr preferRelativeResize="0"/>
          <p:nvPr/>
        </p:nvPicPr>
        <p:blipFill rotWithShape="1">
          <a:blip r:embed="rId3">
            <a:alphaModFix/>
          </a:blip>
          <a:srcRect b="0" l="0" r="0" t="0"/>
          <a:stretch/>
        </p:blipFill>
        <p:spPr>
          <a:xfrm>
            <a:off x="11403727" y="159148"/>
            <a:ext cx="634025" cy="634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1"/>
          <p:cNvSpPr txBox="1"/>
          <p:nvPr/>
        </p:nvSpPr>
        <p:spPr>
          <a:xfrm>
            <a:off x="537450" y="4708190"/>
            <a:ext cx="11117100" cy="19173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lt1"/>
              </a:buClr>
              <a:buSzPts val="2000"/>
              <a:buFont typeface="Arial"/>
              <a:buNone/>
            </a:pPr>
            <a:r>
              <a:rPr b="1" lang="en-US" sz="2000">
                <a:solidFill>
                  <a:schemeClr val="lt1"/>
                </a:solidFill>
                <a:latin typeface="Arial"/>
                <a:ea typeface="Arial"/>
                <a:cs typeface="Arial"/>
                <a:sym typeface="Arial"/>
              </a:rPr>
              <a:t>Nota</a:t>
            </a:r>
            <a:endParaRPr b="1" sz="2000">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lt1"/>
              </a:buClr>
              <a:buSzPts val="2000"/>
              <a:buFont typeface="Arial"/>
              <a:buNone/>
            </a:pPr>
            <a:r>
              <a:t/>
            </a:r>
            <a:endParaRPr b="1" sz="2000">
              <a:solidFill>
                <a:schemeClr val="lt1"/>
              </a:solidFill>
            </a:endParaRPr>
          </a:p>
          <a:p>
            <a:pPr indent="-292100" lvl="1" marL="914400" rtl="0" algn="just">
              <a:lnSpc>
                <a:spcPct val="90000"/>
              </a:lnSpc>
              <a:spcBef>
                <a:spcPts val="500"/>
              </a:spcBef>
              <a:spcAft>
                <a:spcPts val="0"/>
              </a:spcAft>
              <a:buClr>
                <a:schemeClr val="lt1"/>
              </a:buClr>
              <a:buSzPts val="1000"/>
              <a:buChar char="•"/>
            </a:pPr>
            <a:r>
              <a:rPr lang="en-US" sz="1000">
                <a:solidFill>
                  <a:schemeClr val="lt1"/>
                </a:solidFill>
              </a:rPr>
              <a:t>La presente documentación es propiedad de PERLA INC tiene carácter confidencial y no puede ser objeto de reproducción total o parcial, tratamiento informático o transmisión por medio alguno. El incumplimiento de las limitaciones marcadas anteriormente será tratado conforme a la legislación vigente. </a:t>
            </a:r>
            <a:endParaRPr sz="1000">
              <a:solidFill>
                <a:schemeClr val="lt1"/>
              </a:solidFill>
            </a:endParaRPr>
          </a:p>
          <a:p>
            <a:pPr indent="-292100" lvl="1" marL="914400" rtl="0" algn="just">
              <a:lnSpc>
                <a:spcPct val="90000"/>
              </a:lnSpc>
              <a:spcBef>
                <a:spcPts val="500"/>
              </a:spcBef>
              <a:spcAft>
                <a:spcPts val="0"/>
              </a:spcAft>
              <a:buClr>
                <a:schemeClr val="lt1"/>
              </a:buClr>
              <a:buSzPts val="1000"/>
              <a:buChar char="•"/>
            </a:pPr>
            <a:r>
              <a:rPr lang="en-US" sz="1000">
                <a:solidFill>
                  <a:schemeClr val="lt1"/>
                </a:solidFill>
              </a:rPr>
              <a:t>La presente oferta tiene una vigencia de 6 meses . Cualquier valoración a posteriori será objeto de nueva oferta. No obstante lo anterior, la validez de la presente oferta queda condicionada a la suscripción entre PERLA INC  y INSST del Contrato de Prestación de Servicios en los términos y condiciones que finalmente acuerden las partes.</a:t>
            </a:r>
            <a:endParaRPr sz="1000">
              <a:solidFill>
                <a:schemeClr val="lt1"/>
              </a:solidFill>
            </a:endParaRPr>
          </a:p>
        </p:txBody>
      </p:sp>
      <p:grpSp>
        <p:nvGrpSpPr>
          <p:cNvPr id="258" name="Google Shape;258;p11"/>
          <p:cNvGrpSpPr/>
          <p:nvPr/>
        </p:nvGrpSpPr>
        <p:grpSpPr>
          <a:xfrm>
            <a:off x="311608" y="251312"/>
            <a:ext cx="11170201" cy="2147577"/>
            <a:chOff x="1504444" y="2220314"/>
            <a:chExt cx="11170201" cy="2147577"/>
          </a:xfrm>
        </p:grpSpPr>
        <p:sp>
          <p:nvSpPr>
            <p:cNvPr id="259" name="Google Shape;259;p11"/>
            <p:cNvSpPr txBox="1"/>
            <p:nvPr/>
          </p:nvSpPr>
          <p:spPr>
            <a:xfrm>
              <a:off x="1504445" y="3355091"/>
              <a:ext cx="11170200" cy="1012800"/>
            </a:xfrm>
            <a:prstGeom prst="rect">
              <a:avLst/>
            </a:prstGeom>
            <a:noFill/>
            <a:ln>
              <a:noFill/>
            </a:ln>
          </p:spPr>
          <p:txBody>
            <a:bodyPr anchorCtr="0" anchor="t" bIns="45700" lIns="91425" spcFirstLastPara="1" rIns="91425" wrap="square" tIns="45700">
              <a:spAutoFit/>
            </a:bodyPr>
            <a:lstStyle/>
            <a:p>
              <a:pPr indent="0" lvl="0" marL="0" rtl="0" algn="just">
                <a:lnSpc>
                  <a:spcPct val="120000"/>
                </a:lnSpc>
                <a:spcBef>
                  <a:spcPts val="0"/>
                </a:spcBef>
                <a:spcAft>
                  <a:spcPts val="0"/>
                </a:spcAft>
                <a:buSzPts val="1100"/>
                <a:buNone/>
              </a:pPr>
              <a:r>
                <a:rPr lang="en-US" sz="1300">
                  <a:solidFill>
                    <a:schemeClr val="lt1"/>
                  </a:solidFill>
                </a:rPr>
                <a:t>El presente documento representa la Oferta Económica realizado por PERLA INC. con objeto de presentar al INSST  nuestro enfoque de solución para el Proyecto PeRLa. La Oferta Económica constituye de forma indisoluble junto con la Oferta Técnica la propuesta para la realización del proyecto indicado</a:t>
              </a:r>
              <a:endParaRPr sz="1300">
                <a:solidFill>
                  <a:schemeClr val="lt1"/>
                </a:solidFill>
              </a:endParaRPr>
            </a:p>
            <a:p>
              <a:pPr indent="0" lvl="0" marL="0" marR="0" rtl="0" algn="just">
                <a:lnSpc>
                  <a:spcPct val="120000"/>
                </a:lnSpc>
                <a:spcBef>
                  <a:spcPts val="0"/>
                </a:spcBef>
                <a:spcAft>
                  <a:spcPts val="0"/>
                </a:spcAft>
                <a:buNone/>
              </a:pPr>
              <a:r>
                <a:t/>
              </a:r>
              <a:endParaRPr sz="1300">
                <a:solidFill>
                  <a:schemeClr val="lt1"/>
                </a:solidFill>
                <a:latin typeface="Arial"/>
                <a:ea typeface="Arial"/>
                <a:cs typeface="Arial"/>
                <a:sym typeface="Arial"/>
              </a:endParaRPr>
            </a:p>
          </p:txBody>
        </p:sp>
        <p:sp>
          <p:nvSpPr>
            <p:cNvPr id="260" name="Google Shape;260;p11"/>
            <p:cNvSpPr/>
            <p:nvPr/>
          </p:nvSpPr>
          <p:spPr>
            <a:xfrm>
              <a:off x="1504444" y="2220314"/>
              <a:ext cx="10858500" cy="8505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en-US" sz="1200">
                  <a:solidFill>
                    <a:schemeClr val="lt1"/>
                  </a:solidFill>
                </a:rPr>
                <a:t>Presentación y aceptación de condiciones</a:t>
              </a:r>
              <a:br>
                <a:rPr lang="en-US" sz="2000">
                  <a:solidFill>
                    <a:schemeClr val="lt1"/>
                  </a:solidFill>
                  <a:latin typeface="Arial"/>
                  <a:ea typeface="Arial"/>
                  <a:cs typeface="Arial"/>
                  <a:sym typeface="Arial"/>
                </a:rPr>
              </a:br>
              <a:r>
                <a:rPr b="1" lang="en-US" sz="3200">
                  <a:solidFill>
                    <a:schemeClr val="lt1"/>
                  </a:solidFill>
                </a:rPr>
                <a:t>Presentación y aceptación de condiciones</a:t>
              </a:r>
              <a:endParaRPr sz="2800">
                <a:solidFill>
                  <a:schemeClr val="lt1"/>
                </a:solidFill>
                <a:latin typeface="Arial"/>
                <a:ea typeface="Arial"/>
                <a:cs typeface="Arial"/>
                <a:sym typeface="Arial"/>
              </a:endParaRPr>
            </a:p>
          </p:txBody>
        </p:sp>
      </p:grpSp>
      <p:grpSp>
        <p:nvGrpSpPr>
          <p:cNvPr id="261" name="Google Shape;261;p11"/>
          <p:cNvGrpSpPr/>
          <p:nvPr/>
        </p:nvGrpSpPr>
        <p:grpSpPr>
          <a:xfrm>
            <a:off x="5227690" y="-3"/>
            <a:ext cx="6939358" cy="6858000"/>
            <a:chOff x="5252643" y="0"/>
            <a:chExt cx="6939358" cy="6858000"/>
          </a:xfrm>
        </p:grpSpPr>
        <p:sp>
          <p:nvSpPr>
            <p:cNvPr id="262" name="Google Shape;262;p11"/>
            <p:cNvSpPr/>
            <p:nvPr/>
          </p:nvSpPr>
          <p:spPr>
            <a:xfrm rot="-1800079">
              <a:off x="7350938" y="2199447"/>
              <a:ext cx="2771665" cy="2770653"/>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3" name="Google Shape;263;p11"/>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4" name="Google Shape;264;p11"/>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pic>
        <p:nvPicPr>
          <p:cNvPr descr="https://lh7-qw.googleusercontent.com/slidesz/AGV_vUfg3uYEgGrAG5JnQGDvvl-oDnJairz2FizJPK83KhtEcsoEiXwz6v-5lsa5EXPflyHuPAyRlBtotvoQqWPV_eErLQQx1jNLsQ09-Ne_utRFA98LwBbb5lq3TT3EijRUHhX7h778537KtkknHtTQcNmvjxK03dA_bwGyIuEIxJvTl4fpAqRg=s2048?key=z-Cl0C5zuOQ2mRAtWyTbNA" id="265" name="Google Shape;265;p11"/>
          <p:cNvPicPr preferRelativeResize="0"/>
          <p:nvPr/>
        </p:nvPicPr>
        <p:blipFill rotWithShape="1">
          <a:blip r:embed="rId3">
            <a:alphaModFix/>
          </a:blip>
          <a:srcRect b="0" l="0" r="0" t="0"/>
          <a:stretch/>
        </p:blipFill>
        <p:spPr>
          <a:xfrm>
            <a:off x="5227691" y="2024384"/>
            <a:ext cx="424822" cy="704737"/>
          </a:xfrm>
          <a:prstGeom prst="rect">
            <a:avLst/>
          </a:prstGeom>
          <a:gradFill>
            <a:gsLst>
              <a:gs pos="0">
                <a:srgbClr val="F0F9FE"/>
              </a:gs>
              <a:gs pos="48000">
                <a:srgbClr val="8DD1F9"/>
              </a:gs>
              <a:gs pos="83000">
                <a:srgbClr val="8DD1F9"/>
              </a:gs>
              <a:gs pos="100000">
                <a:srgbClr val="B3E0FB"/>
              </a:gs>
            </a:gsLst>
            <a:lin ang="5400012" scaled="0"/>
          </a:gradFill>
          <a:ln>
            <a:noFill/>
          </a:ln>
        </p:spPr>
      </p:pic>
      <p:pic>
        <p:nvPicPr>
          <p:cNvPr descr="https://lh7-qw.googleusercontent.com/slidesz/AGV_vUcUAn8CtUgntuXU9u3OMa1Unnd925s8cHX2qmARED_N8NpKHRH_AScdTzXxW37X6EYjKah9miM0QG0kKz3akD_iH6ty6ObTOcZILS2NPY0Ll_-N1Mgg5X5p0q5Xt3676m98uJG1kMmJXPQM4dlxhMC3XR9nuadEyneV8BVtpcF2gJCinN3LUQ=s2048?key=z-Cl0C5zuOQ2mRAtWyTbNA" id="266" name="Google Shape;266;p11"/>
          <p:cNvPicPr preferRelativeResize="0"/>
          <p:nvPr/>
        </p:nvPicPr>
        <p:blipFill rotWithShape="1">
          <a:blip r:embed="rId4">
            <a:alphaModFix/>
          </a:blip>
          <a:srcRect b="0" l="0" r="0" t="0"/>
          <a:stretch/>
        </p:blipFill>
        <p:spPr>
          <a:xfrm>
            <a:off x="6165641" y="2024384"/>
            <a:ext cx="424822" cy="704737"/>
          </a:xfrm>
          <a:prstGeom prst="rect">
            <a:avLst/>
          </a:prstGeom>
          <a:gradFill>
            <a:gsLst>
              <a:gs pos="0">
                <a:srgbClr val="F0F9FE"/>
              </a:gs>
              <a:gs pos="48000">
                <a:srgbClr val="8DD1F9"/>
              </a:gs>
              <a:gs pos="83000">
                <a:srgbClr val="8DD1F9"/>
              </a:gs>
              <a:gs pos="100000">
                <a:srgbClr val="B3E0FB"/>
              </a:gs>
            </a:gsLst>
            <a:lin ang="5400012" scaled="0"/>
          </a:gradFill>
          <a:ln>
            <a:noFill/>
          </a:ln>
        </p:spPr>
      </p:pic>
      <p:sp>
        <p:nvSpPr>
          <p:cNvPr id="267" name="Google Shape;267;p11"/>
          <p:cNvSpPr/>
          <p:nvPr/>
        </p:nvSpPr>
        <p:spPr>
          <a:xfrm>
            <a:off x="3906017" y="2729121"/>
            <a:ext cx="3776400" cy="9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            Oferta Técnica   +   Oferta Económica</a:t>
            </a:r>
            <a:endParaRPr sz="1100">
              <a:solidFill>
                <a:schemeClr val="lt1"/>
              </a:solidFill>
              <a:latin typeface="Arial"/>
              <a:ea typeface="Arial"/>
              <a:cs typeface="Arial"/>
              <a:sym typeface="Arial"/>
            </a:endParaRPr>
          </a:p>
          <a:p>
            <a:pPr indent="0" lvl="0" marL="0" marR="0" rtl="0" algn="ctr">
              <a:spcBef>
                <a:spcPts val="0"/>
              </a:spcBef>
              <a:spcAft>
                <a:spcPts val="0"/>
              </a:spcAft>
              <a:buNone/>
            </a:pPr>
            <a:br>
              <a:rPr lang="en-US" sz="1100">
                <a:solidFill>
                  <a:schemeClr val="lt1"/>
                </a:solidFill>
                <a:latin typeface="Arial"/>
                <a:ea typeface="Arial"/>
                <a:cs typeface="Arial"/>
                <a:sym typeface="Arial"/>
              </a:rPr>
            </a:br>
            <a:endParaRPr sz="1100">
              <a:solidFill>
                <a:schemeClr val="lt1"/>
              </a:solidFill>
              <a:latin typeface="Arial"/>
              <a:ea typeface="Arial"/>
              <a:cs typeface="Arial"/>
              <a:sym typeface="Arial"/>
            </a:endParaRPr>
          </a:p>
          <a:p>
            <a:pPr indent="0" lvl="0" marL="0" marR="0" rtl="0" algn="ctr">
              <a:spcBef>
                <a:spcPts val="0"/>
              </a:spcBef>
              <a:spcAft>
                <a:spcPts val="0"/>
              </a:spcAft>
              <a:buNone/>
            </a:pPr>
            <a:br>
              <a:rPr lang="en-US" sz="1100">
                <a:solidFill>
                  <a:schemeClr val="lt1"/>
                </a:solidFill>
                <a:latin typeface="Arial"/>
                <a:ea typeface="Arial"/>
                <a:cs typeface="Arial"/>
                <a:sym typeface="Arial"/>
              </a:rPr>
            </a:br>
            <a:endParaRPr sz="1100">
              <a:solidFill>
                <a:schemeClr val="lt1"/>
              </a:solidFill>
              <a:latin typeface="Arial"/>
              <a:ea typeface="Arial"/>
              <a:cs typeface="Arial"/>
              <a:sym typeface="Arial"/>
            </a:endParaRPr>
          </a:p>
        </p:txBody>
      </p:sp>
      <p:sp>
        <p:nvSpPr>
          <p:cNvPr id="268" name="Google Shape;268;p11"/>
          <p:cNvSpPr txBox="1"/>
          <p:nvPr/>
        </p:nvSpPr>
        <p:spPr>
          <a:xfrm>
            <a:off x="311607" y="3165820"/>
            <a:ext cx="11170200" cy="1092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1300">
                <a:solidFill>
                  <a:schemeClr val="lt1"/>
                </a:solidFill>
              </a:rPr>
              <a:t>Entendemos que la información y consideraciones incluidas en el presente documento responden adecuadamente a la solicitud de INSST. No obstante, estamos a su disposición para ampliar o aclarar aquellos aspectos que ustedes consideren convenientes.</a:t>
            </a:r>
            <a:endParaRPr sz="1300">
              <a:solidFill>
                <a:schemeClr val="lt1"/>
              </a:solidFill>
            </a:endParaRPr>
          </a:p>
          <a:p>
            <a:pPr indent="0" lvl="0" marL="0" rtl="0" algn="l">
              <a:spcBef>
                <a:spcPts val="0"/>
              </a:spcBef>
              <a:spcAft>
                <a:spcPts val="0"/>
              </a:spcAft>
              <a:buClr>
                <a:schemeClr val="dk1"/>
              </a:buClr>
              <a:buSzPts val="1100"/>
              <a:buFont typeface="Arial"/>
              <a:buNone/>
            </a:pPr>
            <a:r>
              <a:rPr lang="en-US" sz="1300">
                <a:solidFill>
                  <a:schemeClr val="lt1"/>
                </a:solidFill>
              </a:rPr>
              <a:t>PERLA INC acepta los términos y condiciones establecidas en el documento RFP. Sea cual fuere el resultado final de la adjudicación, PERLA INC quiere agradecer a INSST la confianza depositada en nuestra compañía al hacernos partícipe de esta Propuesta de Colaboración.</a:t>
            </a:r>
            <a:endParaRPr sz="1300">
              <a:solidFill>
                <a:schemeClr val="lt1"/>
              </a:solidFill>
            </a:endParaRPr>
          </a:p>
          <a:p>
            <a:pPr indent="0" lvl="0" marL="0" marR="0" rtl="0" algn="l">
              <a:spcBef>
                <a:spcPts val="0"/>
              </a:spcBef>
              <a:spcAft>
                <a:spcPts val="0"/>
              </a:spcAft>
              <a:buNone/>
            </a:pPr>
            <a:r>
              <a:t/>
            </a:r>
            <a:endParaRPr sz="1300">
              <a:solidFill>
                <a:schemeClr val="lt1"/>
              </a:solidFill>
            </a:endParaRPr>
          </a:p>
        </p:txBody>
      </p:sp>
      <p:pic>
        <p:nvPicPr>
          <p:cNvPr id="269" name="Google Shape;269;p11"/>
          <p:cNvPicPr preferRelativeResize="0"/>
          <p:nvPr/>
        </p:nvPicPr>
        <p:blipFill rotWithShape="1">
          <a:blip r:embed="rId5">
            <a:alphaModFix/>
          </a:blip>
          <a:srcRect b="0" l="0" r="0" t="0"/>
          <a:stretch/>
        </p:blipFill>
        <p:spPr>
          <a:xfrm>
            <a:off x="11403727" y="159148"/>
            <a:ext cx="634025" cy="634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2"/>
          <p:cNvSpPr txBox="1"/>
          <p:nvPr>
            <p:ph type="title"/>
          </p:nvPr>
        </p:nvSpPr>
        <p:spPr>
          <a:xfrm>
            <a:off x="6453470" y="1617684"/>
            <a:ext cx="5065429" cy="1371600"/>
          </a:xfrm>
          <a:prstGeom prst="rect">
            <a:avLst/>
          </a:prstGeom>
          <a:noFill/>
          <a:ln>
            <a:noFill/>
          </a:ln>
        </p:spPr>
        <p:txBody>
          <a:bodyPr anchorCtr="0" anchor="b" bIns="45700" lIns="91425" spcFirstLastPara="1" rIns="91425" wrap="square" tIns="45700">
            <a:normAutofit/>
          </a:bodyPr>
          <a:lstStyle/>
          <a:p>
            <a:pPr indent="-457200" lvl="0" marL="457200" rtl="0" algn="l">
              <a:lnSpc>
                <a:spcPct val="100000"/>
              </a:lnSpc>
              <a:spcBef>
                <a:spcPts val="0"/>
              </a:spcBef>
              <a:spcAft>
                <a:spcPts val="0"/>
              </a:spcAft>
              <a:buSzPts val="3600"/>
              <a:buAutoNum type="arabicPeriod"/>
            </a:pPr>
            <a:r>
              <a:rPr lang="en-US"/>
              <a:t>Oferta económica</a:t>
            </a:r>
            <a:endParaRPr/>
          </a:p>
        </p:txBody>
      </p:sp>
      <p:sp>
        <p:nvSpPr>
          <p:cNvPr id="275" name="Google Shape;275;p12"/>
          <p:cNvSpPr txBox="1"/>
          <p:nvPr>
            <p:ph idx="12" type="sldNum"/>
          </p:nvPr>
        </p:nvSpPr>
        <p:spPr>
          <a:xfrm>
            <a:off x="7861300" y="6409690"/>
            <a:ext cx="3657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6" name="Google Shape;276;p12"/>
          <p:cNvPicPr preferRelativeResize="0"/>
          <p:nvPr/>
        </p:nvPicPr>
        <p:blipFill rotWithShape="1">
          <a:blip r:embed="rId3">
            <a:alphaModFix/>
          </a:blip>
          <a:srcRect b="0" l="0" r="0" t="0"/>
          <a:stretch/>
        </p:blipFill>
        <p:spPr>
          <a:xfrm>
            <a:off x="7094950" y="3143700"/>
            <a:ext cx="2085151" cy="2085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grpSp>
        <p:nvGrpSpPr>
          <p:cNvPr id="282" name="Google Shape;282;p13"/>
          <p:cNvGrpSpPr/>
          <p:nvPr/>
        </p:nvGrpSpPr>
        <p:grpSpPr>
          <a:xfrm>
            <a:off x="547975" y="527853"/>
            <a:ext cx="10886600" cy="1405812"/>
            <a:chOff x="1740811" y="500312"/>
            <a:chExt cx="10886600" cy="1405812"/>
          </a:xfrm>
        </p:grpSpPr>
        <p:sp>
          <p:nvSpPr>
            <p:cNvPr id="283" name="Google Shape;283;p13"/>
            <p:cNvSpPr txBox="1"/>
            <p:nvPr/>
          </p:nvSpPr>
          <p:spPr>
            <a:xfrm>
              <a:off x="1768911" y="1629224"/>
              <a:ext cx="10858500" cy="276900"/>
            </a:xfrm>
            <a:prstGeom prst="rect">
              <a:avLst/>
            </a:prstGeom>
            <a:noFill/>
            <a:ln>
              <a:noFill/>
            </a:ln>
          </p:spPr>
          <p:txBody>
            <a:bodyPr anchorCtr="0" anchor="t" bIns="45700" lIns="91425" spcFirstLastPara="1" rIns="91425" wrap="square" tIns="45700">
              <a:spAutoFit/>
            </a:bodyPr>
            <a:lstStyle/>
            <a:p>
              <a:pPr indent="0" lvl="0" marL="0" rtl="0" algn="l">
                <a:lnSpc>
                  <a:spcPct val="120000"/>
                </a:lnSpc>
                <a:spcBef>
                  <a:spcPts val="0"/>
                </a:spcBef>
                <a:spcAft>
                  <a:spcPts val="0"/>
                </a:spcAft>
                <a:buSzPts val="1100"/>
                <a:buNone/>
              </a:pPr>
              <a:r>
                <a:rPr lang="en-US" sz="1200">
                  <a:solidFill>
                    <a:schemeClr val="lt1"/>
                  </a:solidFill>
                </a:rPr>
                <a:t>La propuesta económica para la ejecución del proyecto es la siguiente:</a:t>
              </a:r>
              <a:endParaRPr sz="1200">
                <a:solidFill>
                  <a:schemeClr val="lt1"/>
                </a:solidFill>
              </a:endParaRPr>
            </a:p>
          </p:txBody>
        </p:sp>
        <p:sp>
          <p:nvSpPr>
            <p:cNvPr id="284" name="Google Shape;284;p13"/>
            <p:cNvSpPr/>
            <p:nvPr/>
          </p:nvSpPr>
          <p:spPr>
            <a:xfrm>
              <a:off x="1740811" y="500312"/>
              <a:ext cx="10858500" cy="10017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100"/>
                <a:buNone/>
              </a:pPr>
              <a:r>
                <a:rPr lang="en-US" sz="1000">
                  <a:solidFill>
                    <a:schemeClr val="lt1"/>
                  </a:solidFill>
                </a:rPr>
                <a:t>01. Oferta Económica</a:t>
              </a:r>
              <a:br>
                <a:rPr lang="en-US" sz="2000">
                  <a:solidFill>
                    <a:schemeClr val="lt1"/>
                  </a:solidFill>
                  <a:latin typeface="Arial"/>
                  <a:ea typeface="Arial"/>
                  <a:cs typeface="Arial"/>
                  <a:sym typeface="Arial"/>
                </a:rPr>
              </a:br>
              <a:r>
                <a:rPr b="1" lang="en-US" sz="3200">
                  <a:solidFill>
                    <a:schemeClr val="lt1"/>
                  </a:solidFill>
                </a:rPr>
                <a:t>Propuesta económica</a:t>
              </a:r>
              <a:endParaRPr sz="2800">
                <a:solidFill>
                  <a:schemeClr val="lt1"/>
                </a:solidFill>
                <a:latin typeface="Arial"/>
                <a:ea typeface="Arial"/>
                <a:cs typeface="Arial"/>
                <a:sym typeface="Arial"/>
              </a:endParaRPr>
            </a:p>
          </p:txBody>
        </p:sp>
      </p:grpSp>
      <p:sp>
        <p:nvSpPr>
          <p:cNvPr id="285" name="Google Shape;285;p13"/>
          <p:cNvSpPr txBox="1"/>
          <p:nvPr/>
        </p:nvSpPr>
        <p:spPr>
          <a:xfrm>
            <a:off x="660400" y="5074963"/>
            <a:ext cx="10858500" cy="70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3434"/>
              </a:buClr>
              <a:buSzPts val="1200"/>
              <a:buFont typeface="Arial"/>
              <a:buNone/>
            </a:pPr>
            <a:r>
              <a:t/>
            </a:r>
            <a:endParaRPr sz="1200">
              <a:solidFill>
                <a:srgbClr val="F73434"/>
              </a:solidFill>
              <a:latin typeface="Arial"/>
              <a:ea typeface="Arial"/>
              <a:cs typeface="Arial"/>
              <a:sym typeface="Arial"/>
            </a:endParaRPr>
          </a:p>
        </p:txBody>
      </p:sp>
      <p:grpSp>
        <p:nvGrpSpPr>
          <p:cNvPr id="286" name="Google Shape;286;p13"/>
          <p:cNvGrpSpPr/>
          <p:nvPr/>
        </p:nvGrpSpPr>
        <p:grpSpPr>
          <a:xfrm>
            <a:off x="5252646" y="0"/>
            <a:ext cx="6939358" cy="6858000"/>
            <a:chOff x="5252643" y="0"/>
            <a:chExt cx="6939358" cy="6858000"/>
          </a:xfrm>
        </p:grpSpPr>
        <p:sp>
          <p:nvSpPr>
            <p:cNvPr id="287" name="Google Shape;287;p13"/>
            <p:cNvSpPr/>
            <p:nvPr/>
          </p:nvSpPr>
          <p:spPr>
            <a:xfrm rot="-1800079">
              <a:off x="7350938" y="2199447"/>
              <a:ext cx="2771665" cy="2770653"/>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13"/>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3"/>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290" name="Google Shape;290;p13"/>
          <p:cNvSpPr txBox="1"/>
          <p:nvPr/>
        </p:nvSpPr>
        <p:spPr>
          <a:xfrm>
            <a:off x="2610618" y="2672672"/>
            <a:ext cx="6970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graphicFrame>
        <p:nvGraphicFramePr>
          <p:cNvPr id="291" name="Google Shape;291;p13"/>
          <p:cNvGraphicFramePr/>
          <p:nvPr/>
        </p:nvGraphicFramePr>
        <p:xfrm>
          <a:off x="744436" y="2106879"/>
          <a:ext cx="3000000" cy="3000000"/>
        </p:xfrm>
        <a:graphic>
          <a:graphicData uri="http://schemas.openxmlformats.org/drawingml/2006/table">
            <a:tbl>
              <a:tblPr>
                <a:noFill/>
                <a:tableStyleId>{4368ABFD-0D12-4174-A914-EEF2D0092B4D}</a:tableStyleId>
              </a:tblPr>
              <a:tblGrid>
                <a:gridCol w="4484125"/>
                <a:gridCol w="3528400"/>
              </a:tblGrid>
              <a:tr h="293925">
                <a:tc>
                  <a:txBody>
                    <a:bodyPr/>
                    <a:lstStyle/>
                    <a:p>
                      <a:pPr indent="0" lvl="0" marL="0" marR="0" rtl="0" algn="ctr">
                        <a:spcBef>
                          <a:spcPts val="0"/>
                        </a:spcBef>
                        <a:spcAft>
                          <a:spcPts val="0"/>
                        </a:spcAft>
                        <a:buNone/>
                      </a:pPr>
                      <a:r>
                        <a:rPr b="1" lang="en-US" sz="1600" cap="none" strike="noStrike">
                          <a:solidFill>
                            <a:schemeClr val="lt1"/>
                          </a:solidFill>
                        </a:rPr>
                        <a:t>Descripción</a:t>
                      </a:r>
                      <a:endParaRPr b="1" sz="1600" cap="none" strike="noStrike">
                        <a:solidFill>
                          <a:schemeClr val="lt1"/>
                        </a:solidFill>
                        <a:latin typeface="Times New Roman"/>
                        <a:ea typeface="Times New Roman"/>
                        <a:cs typeface="Times New Roman"/>
                        <a:sym typeface="Times New Roman"/>
                      </a:endParaRPr>
                    </a:p>
                  </a:txBody>
                  <a:tcPr marT="0" marB="0" marR="44450" marL="44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rgbClr val="BAAA5D"/>
                    </a:solidFill>
                  </a:tcPr>
                </a:tc>
                <a:tc>
                  <a:txBody>
                    <a:bodyPr/>
                    <a:lstStyle/>
                    <a:p>
                      <a:pPr indent="0" lvl="0" marL="0" marR="0" rtl="0" algn="ctr">
                        <a:spcBef>
                          <a:spcPts val="0"/>
                        </a:spcBef>
                        <a:spcAft>
                          <a:spcPts val="0"/>
                        </a:spcAft>
                        <a:buNone/>
                      </a:pPr>
                      <a:r>
                        <a:rPr b="1" lang="en-US" sz="1600" cap="none" strike="noStrike">
                          <a:solidFill>
                            <a:schemeClr val="lt1"/>
                          </a:solidFill>
                        </a:rPr>
                        <a:t>Total</a:t>
                      </a:r>
                      <a:endParaRPr b="1" sz="1600" cap="none" strike="noStrike">
                        <a:solidFill>
                          <a:schemeClr val="lt1"/>
                        </a:solidFill>
                        <a:latin typeface="Times New Roman"/>
                        <a:ea typeface="Times New Roman"/>
                        <a:cs typeface="Times New Roman"/>
                        <a:sym typeface="Times New Roman"/>
                      </a:endParaRPr>
                    </a:p>
                  </a:txBody>
                  <a:tcPr marT="0" marB="0" marR="44450" marL="44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rgbClr val="BAAA5D"/>
                    </a:solidFill>
                  </a:tcPr>
                </a:tc>
              </a:tr>
              <a:tr h="354150">
                <a:tc>
                  <a:txBody>
                    <a:bodyPr/>
                    <a:lstStyle/>
                    <a:p>
                      <a:pPr indent="0" lvl="0" marL="0" marR="0" rtl="0" algn="l">
                        <a:spcBef>
                          <a:spcPts val="0"/>
                        </a:spcBef>
                        <a:spcAft>
                          <a:spcPts val="0"/>
                        </a:spcAft>
                        <a:buNone/>
                      </a:pPr>
                      <a:r>
                        <a:rPr lang="en-US" sz="1600" cap="none" strike="noStrike">
                          <a:solidFill>
                            <a:schemeClr val="dk1"/>
                          </a:solidFill>
                        </a:rPr>
                        <a:t>Coste de persona</a:t>
                      </a:r>
                      <a:r>
                        <a:rPr lang="en-US" sz="1600" cap="none" strike="noStrike">
                          <a:solidFill>
                            <a:schemeClr val="lt1"/>
                          </a:solidFill>
                        </a:rPr>
                        <a:t>l </a:t>
                      </a:r>
                      <a:endParaRPr sz="1600" cap="none" strike="noStrike">
                        <a:solidFill>
                          <a:schemeClr val="lt1"/>
                        </a:solidFill>
                        <a:latin typeface="Times New Roman"/>
                        <a:ea typeface="Times New Roman"/>
                        <a:cs typeface="Times New Roman"/>
                        <a:sym typeface="Times New Roman"/>
                      </a:endParaRPr>
                    </a:p>
                  </a:txBody>
                  <a:tcPr marT="0" marB="0" marR="44450" marL="44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124.950,00 €</a:t>
                      </a:r>
                      <a:endParaRPr sz="1600">
                        <a:solidFill>
                          <a:schemeClr val="dk1"/>
                        </a:solidFill>
                        <a:latin typeface="Times New Roman"/>
                        <a:ea typeface="Times New Roman"/>
                        <a:cs typeface="Times New Roman"/>
                        <a:sym typeface="Times New Roman"/>
                      </a:endParaRPr>
                    </a:p>
                  </a:txBody>
                  <a:tcPr marT="9525" marB="91425" marR="85725" marL="9525" anchor="ctr">
                    <a:lnL cap="flat" cmpd="sng" w="12700">
                      <a:solidFill>
                        <a:schemeClr val="lt2"/>
                      </a:solidFill>
                      <a:prstDash val="solid"/>
                      <a:round/>
                      <a:headEnd len="sm" w="sm" type="none"/>
                      <a:tailEnd len="sm" w="sm" type="none"/>
                    </a:lnL>
                    <a:lnR cap="flat" cmpd="sng" w="6825">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6825">
                      <a:solidFill>
                        <a:schemeClr val="lt2"/>
                      </a:solidFill>
                      <a:prstDash val="solid"/>
                      <a:round/>
                      <a:headEnd len="sm" w="sm" type="none"/>
                      <a:tailEnd len="sm" w="sm" type="none"/>
                    </a:lnB>
                    <a:solidFill>
                      <a:schemeClr val="lt1"/>
                    </a:solidFill>
                  </a:tcPr>
                </a:tc>
              </a:tr>
              <a:tr h="434200">
                <a:tc>
                  <a:txBody>
                    <a:bodyPr/>
                    <a:lstStyle/>
                    <a:p>
                      <a:pPr indent="0" lvl="0" marL="0" marR="0" rtl="0" algn="l">
                        <a:spcBef>
                          <a:spcPts val="0"/>
                        </a:spcBef>
                        <a:spcAft>
                          <a:spcPts val="0"/>
                        </a:spcAft>
                        <a:buNone/>
                      </a:pPr>
                      <a:r>
                        <a:rPr lang="en-US" sz="1600" cap="none" strike="noStrike">
                          <a:solidFill>
                            <a:schemeClr val="dk1"/>
                          </a:solidFill>
                        </a:rPr>
                        <a:t>Equipamiento hardware</a:t>
                      </a:r>
                      <a:endParaRPr sz="1600" cap="none" strike="noStrike">
                        <a:solidFill>
                          <a:schemeClr val="dk1"/>
                        </a:solidFill>
                        <a:latin typeface="Times New Roman"/>
                        <a:ea typeface="Times New Roman"/>
                        <a:cs typeface="Times New Roman"/>
                        <a:sym typeface="Times New Roman"/>
                      </a:endParaRPr>
                    </a:p>
                  </a:txBody>
                  <a:tcPr marT="0" marB="0" marR="44450" marL="44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r">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1.625,00 €</a:t>
                      </a:r>
                      <a:endParaRPr sz="1600" cap="none" strike="noStrike">
                        <a:solidFill>
                          <a:schemeClr val="dk1"/>
                        </a:solidFill>
                        <a:latin typeface="Times New Roman"/>
                        <a:ea typeface="Times New Roman"/>
                        <a:cs typeface="Times New Roman"/>
                        <a:sym typeface="Times New Roman"/>
                      </a:endParaRPr>
                    </a:p>
                  </a:txBody>
                  <a:tcPr marT="9525" marB="91425" marR="85725" marL="9525" anchor="ctr">
                    <a:lnL cap="flat" cmpd="sng" w="12700">
                      <a:solidFill>
                        <a:schemeClr val="lt2"/>
                      </a:solidFill>
                      <a:prstDash val="solid"/>
                      <a:round/>
                      <a:headEnd len="sm" w="sm" type="none"/>
                      <a:tailEnd len="sm" w="sm" type="none"/>
                    </a:lnL>
                    <a:lnR cap="flat" cmpd="sng" w="6825">
                      <a:solidFill>
                        <a:schemeClr val="lt2"/>
                      </a:solidFill>
                      <a:prstDash val="solid"/>
                      <a:round/>
                      <a:headEnd len="sm" w="sm" type="none"/>
                      <a:tailEnd len="sm" w="sm" type="none"/>
                    </a:lnR>
                    <a:lnT cap="flat" cmpd="sng" w="6825">
                      <a:solidFill>
                        <a:schemeClr val="lt2"/>
                      </a:solidFill>
                      <a:prstDash val="solid"/>
                      <a:round/>
                      <a:headEnd len="sm" w="sm" type="none"/>
                      <a:tailEnd len="sm" w="sm" type="none"/>
                    </a:lnT>
                    <a:lnB cap="flat" cmpd="sng" w="6825">
                      <a:solidFill>
                        <a:schemeClr val="lt2"/>
                      </a:solidFill>
                      <a:prstDash val="solid"/>
                      <a:round/>
                      <a:headEnd len="sm" w="sm" type="none"/>
                      <a:tailEnd len="sm" w="sm" type="none"/>
                    </a:lnB>
                    <a:solidFill>
                      <a:schemeClr val="lt1"/>
                    </a:solidFill>
                  </a:tcPr>
                </a:tc>
              </a:tr>
              <a:tr h="293925">
                <a:tc>
                  <a:txBody>
                    <a:bodyPr/>
                    <a:lstStyle/>
                    <a:p>
                      <a:pPr indent="0" lvl="0" marL="0" marR="0" rtl="0" algn="l">
                        <a:spcBef>
                          <a:spcPts val="0"/>
                        </a:spcBef>
                        <a:spcAft>
                          <a:spcPts val="0"/>
                        </a:spcAft>
                        <a:buNone/>
                      </a:pPr>
                      <a:r>
                        <a:rPr lang="en-US" sz="1600" cap="none" strike="noStrike">
                          <a:solidFill>
                            <a:schemeClr val="dk1"/>
                          </a:solidFill>
                        </a:rPr>
                        <a:t>Software</a:t>
                      </a:r>
                      <a:endParaRPr sz="1600" cap="none" strike="noStrike">
                        <a:solidFill>
                          <a:schemeClr val="dk1"/>
                        </a:solidFill>
                        <a:latin typeface="Times New Roman"/>
                        <a:ea typeface="Times New Roman"/>
                        <a:cs typeface="Times New Roman"/>
                        <a:sym typeface="Times New Roman"/>
                      </a:endParaRPr>
                    </a:p>
                  </a:txBody>
                  <a:tcPr marT="0" marB="0" marR="44450" marL="44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r">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14.500,00 €</a:t>
                      </a:r>
                      <a:endParaRPr sz="1600" cap="none" strike="noStrike">
                        <a:solidFill>
                          <a:schemeClr val="dk1"/>
                        </a:solidFill>
                        <a:latin typeface="Times New Roman"/>
                        <a:ea typeface="Times New Roman"/>
                        <a:cs typeface="Times New Roman"/>
                        <a:sym typeface="Times New Roman"/>
                      </a:endParaRPr>
                    </a:p>
                  </a:txBody>
                  <a:tcPr marT="9525" marB="91425" marR="85725" marL="9525" anchor="ctr">
                    <a:lnL cap="flat" cmpd="sng" w="12700">
                      <a:solidFill>
                        <a:schemeClr val="lt2"/>
                      </a:solidFill>
                      <a:prstDash val="solid"/>
                      <a:round/>
                      <a:headEnd len="sm" w="sm" type="none"/>
                      <a:tailEnd len="sm" w="sm" type="none"/>
                    </a:lnL>
                    <a:lnR cap="flat" cmpd="sng" w="6825">
                      <a:solidFill>
                        <a:schemeClr val="lt2"/>
                      </a:solidFill>
                      <a:prstDash val="solid"/>
                      <a:round/>
                      <a:headEnd len="sm" w="sm" type="none"/>
                      <a:tailEnd len="sm" w="sm" type="none"/>
                    </a:lnR>
                    <a:lnT cap="flat" cmpd="sng" w="6825">
                      <a:solidFill>
                        <a:schemeClr val="lt2"/>
                      </a:solidFill>
                      <a:prstDash val="solid"/>
                      <a:round/>
                      <a:headEnd len="sm" w="sm" type="none"/>
                      <a:tailEnd len="sm" w="sm" type="none"/>
                    </a:lnT>
                    <a:lnB cap="flat" cmpd="sng" w="6825">
                      <a:solidFill>
                        <a:schemeClr val="lt2"/>
                      </a:solidFill>
                      <a:prstDash val="solid"/>
                      <a:round/>
                      <a:headEnd len="sm" w="sm" type="none"/>
                      <a:tailEnd len="sm" w="sm" type="none"/>
                    </a:lnB>
                    <a:solidFill>
                      <a:schemeClr val="lt1"/>
                    </a:solidFill>
                  </a:tcPr>
                </a:tc>
              </a:tr>
              <a:tr h="434200">
                <a:tc>
                  <a:txBody>
                    <a:bodyPr/>
                    <a:lstStyle/>
                    <a:p>
                      <a:pPr indent="0" lvl="0" marL="0" marR="0" rtl="0" algn="l">
                        <a:spcBef>
                          <a:spcPts val="0"/>
                        </a:spcBef>
                        <a:spcAft>
                          <a:spcPts val="0"/>
                        </a:spcAft>
                        <a:buNone/>
                      </a:pPr>
                      <a:r>
                        <a:rPr lang="en-US" sz="1600" cap="none" strike="noStrike">
                          <a:solidFill>
                            <a:schemeClr val="dk1"/>
                          </a:solidFill>
                        </a:rPr>
                        <a:t>Fungibles</a:t>
                      </a:r>
                      <a:endParaRPr sz="1600" cap="none" strike="noStrike">
                        <a:solidFill>
                          <a:schemeClr val="dk1"/>
                        </a:solidFill>
                        <a:latin typeface="Times New Roman"/>
                        <a:ea typeface="Times New Roman"/>
                        <a:cs typeface="Times New Roman"/>
                        <a:sym typeface="Times New Roman"/>
                      </a:endParaRPr>
                    </a:p>
                  </a:txBody>
                  <a:tcPr marT="0" marB="0" marR="44450" marL="44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r">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1.200,00 €</a:t>
                      </a:r>
                      <a:endParaRPr sz="1600" cap="none" strike="noStrike">
                        <a:solidFill>
                          <a:schemeClr val="dk1"/>
                        </a:solidFill>
                        <a:latin typeface="Times New Roman"/>
                        <a:ea typeface="Times New Roman"/>
                        <a:cs typeface="Times New Roman"/>
                        <a:sym typeface="Times New Roman"/>
                      </a:endParaRPr>
                    </a:p>
                  </a:txBody>
                  <a:tcPr marT="9525" marB="91425" marR="85725" marL="9525" anchor="ctr">
                    <a:lnL cap="flat" cmpd="sng" w="12700">
                      <a:solidFill>
                        <a:schemeClr val="lt2"/>
                      </a:solidFill>
                      <a:prstDash val="solid"/>
                      <a:round/>
                      <a:headEnd len="sm" w="sm" type="none"/>
                      <a:tailEnd len="sm" w="sm" type="none"/>
                    </a:lnL>
                    <a:lnR cap="flat" cmpd="sng" w="6825">
                      <a:solidFill>
                        <a:schemeClr val="lt2"/>
                      </a:solidFill>
                      <a:prstDash val="solid"/>
                      <a:round/>
                      <a:headEnd len="sm" w="sm" type="none"/>
                      <a:tailEnd len="sm" w="sm" type="none"/>
                    </a:lnR>
                    <a:lnT cap="flat" cmpd="sng" w="6825">
                      <a:solidFill>
                        <a:schemeClr val="lt2"/>
                      </a:solidFill>
                      <a:prstDash val="solid"/>
                      <a:round/>
                      <a:headEnd len="sm" w="sm" type="none"/>
                      <a:tailEnd len="sm" w="sm" type="none"/>
                    </a:lnT>
                    <a:lnB cap="flat" cmpd="sng" w="6825">
                      <a:solidFill>
                        <a:schemeClr val="lt2"/>
                      </a:solidFill>
                      <a:prstDash val="solid"/>
                      <a:round/>
                      <a:headEnd len="sm" w="sm" type="none"/>
                      <a:tailEnd len="sm" w="sm" type="none"/>
                    </a:lnB>
                    <a:solidFill>
                      <a:schemeClr val="lt1"/>
                    </a:solidFill>
                  </a:tcPr>
                </a:tc>
              </a:tr>
              <a:tr h="434200">
                <a:tc>
                  <a:txBody>
                    <a:bodyPr/>
                    <a:lstStyle/>
                    <a:p>
                      <a:pPr indent="0" lvl="0" marL="0" marR="0" rtl="0" algn="l">
                        <a:spcBef>
                          <a:spcPts val="0"/>
                        </a:spcBef>
                        <a:spcAft>
                          <a:spcPts val="0"/>
                        </a:spcAft>
                        <a:buNone/>
                      </a:pPr>
                      <a:r>
                        <a:rPr lang="en-US" sz="1600" cap="none" strike="noStrike">
                          <a:solidFill>
                            <a:schemeClr val="dk1"/>
                          </a:solidFill>
                        </a:rPr>
                        <a:t>Viajes y dietas</a:t>
                      </a:r>
                      <a:endParaRPr sz="1600" cap="none" strike="noStrike">
                        <a:solidFill>
                          <a:schemeClr val="dk1"/>
                        </a:solidFill>
                        <a:latin typeface="Times New Roman"/>
                        <a:ea typeface="Times New Roman"/>
                        <a:cs typeface="Times New Roman"/>
                        <a:sym typeface="Times New Roman"/>
                      </a:endParaRPr>
                    </a:p>
                  </a:txBody>
                  <a:tcPr marT="0" marB="0" marR="44450" marL="44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r">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1.800,00 €</a:t>
                      </a:r>
                      <a:endParaRPr sz="1600" cap="none" strike="noStrike">
                        <a:solidFill>
                          <a:schemeClr val="dk1"/>
                        </a:solidFill>
                        <a:latin typeface="Times New Roman"/>
                        <a:ea typeface="Times New Roman"/>
                        <a:cs typeface="Times New Roman"/>
                        <a:sym typeface="Times New Roman"/>
                      </a:endParaRPr>
                    </a:p>
                  </a:txBody>
                  <a:tcPr marT="9525" marB="91425" marR="85725" marL="9525" anchor="ctr">
                    <a:lnL cap="flat" cmpd="sng" w="12700">
                      <a:solidFill>
                        <a:schemeClr val="lt2"/>
                      </a:solidFill>
                      <a:prstDash val="solid"/>
                      <a:round/>
                      <a:headEnd len="sm" w="sm" type="none"/>
                      <a:tailEnd len="sm" w="sm" type="none"/>
                    </a:lnL>
                    <a:lnR cap="flat" cmpd="sng" w="6825">
                      <a:solidFill>
                        <a:schemeClr val="lt2"/>
                      </a:solidFill>
                      <a:prstDash val="solid"/>
                      <a:round/>
                      <a:headEnd len="sm" w="sm" type="none"/>
                      <a:tailEnd len="sm" w="sm" type="none"/>
                    </a:lnR>
                    <a:lnT cap="flat" cmpd="sng" w="6825">
                      <a:solidFill>
                        <a:schemeClr val="lt2"/>
                      </a:solidFill>
                      <a:prstDash val="solid"/>
                      <a:round/>
                      <a:headEnd len="sm" w="sm" type="none"/>
                      <a:tailEnd len="sm" w="sm" type="none"/>
                    </a:lnT>
                    <a:lnB cap="flat" cmpd="sng" w="6825">
                      <a:solidFill>
                        <a:schemeClr val="lt2"/>
                      </a:solidFill>
                      <a:prstDash val="solid"/>
                      <a:round/>
                      <a:headEnd len="sm" w="sm" type="none"/>
                      <a:tailEnd len="sm" w="sm" type="none"/>
                    </a:lnB>
                    <a:solidFill>
                      <a:schemeClr val="lt1"/>
                    </a:solidFill>
                  </a:tcPr>
                </a:tc>
              </a:tr>
              <a:tr h="434200">
                <a:tc>
                  <a:txBody>
                    <a:bodyPr/>
                    <a:lstStyle/>
                    <a:p>
                      <a:pPr indent="0" lvl="0" marL="0" marR="0" rtl="0" algn="l">
                        <a:spcBef>
                          <a:spcPts val="0"/>
                        </a:spcBef>
                        <a:spcAft>
                          <a:spcPts val="0"/>
                        </a:spcAft>
                        <a:buNone/>
                      </a:pPr>
                      <a:r>
                        <a:rPr lang="en-US" sz="1600" cap="none" strike="noStrike">
                          <a:solidFill>
                            <a:schemeClr val="dk1"/>
                          </a:solidFill>
                        </a:rPr>
                        <a:t>Costes indirectos</a:t>
                      </a:r>
                      <a:endParaRPr>
                        <a:solidFill>
                          <a:schemeClr val="dk1"/>
                        </a:solidFill>
                      </a:endParaRPr>
                    </a:p>
                  </a:txBody>
                  <a:tcPr marT="0" marB="0" marR="44450" marL="44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r">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7.200,00 €</a:t>
                      </a:r>
                      <a:endParaRPr sz="1600">
                        <a:solidFill>
                          <a:schemeClr val="dk1"/>
                        </a:solidFill>
                        <a:latin typeface="Times New Roman"/>
                        <a:ea typeface="Times New Roman"/>
                        <a:cs typeface="Times New Roman"/>
                        <a:sym typeface="Times New Roman"/>
                      </a:endParaRPr>
                    </a:p>
                  </a:txBody>
                  <a:tcPr marT="9525" marB="91425" marR="85725" marL="9525" anchor="ctr">
                    <a:lnL cap="flat" cmpd="sng" w="12700">
                      <a:solidFill>
                        <a:schemeClr val="lt2"/>
                      </a:solidFill>
                      <a:prstDash val="solid"/>
                      <a:round/>
                      <a:headEnd len="sm" w="sm" type="none"/>
                      <a:tailEnd len="sm" w="sm" type="none"/>
                    </a:lnL>
                    <a:lnR cap="flat" cmpd="sng" w="6825">
                      <a:solidFill>
                        <a:schemeClr val="lt2"/>
                      </a:solidFill>
                      <a:prstDash val="solid"/>
                      <a:round/>
                      <a:headEnd len="sm" w="sm" type="none"/>
                      <a:tailEnd len="sm" w="sm" type="none"/>
                    </a:lnR>
                    <a:lnT cap="flat" cmpd="sng" w="6825">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434200">
                <a:tc>
                  <a:txBody>
                    <a:bodyPr/>
                    <a:lstStyle/>
                    <a:p>
                      <a:pPr indent="0" lvl="0" marL="0" marR="0" rtl="0" algn="l">
                        <a:spcBef>
                          <a:spcPts val="0"/>
                        </a:spcBef>
                        <a:spcAft>
                          <a:spcPts val="0"/>
                        </a:spcAft>
                        <a:buNone/>
                      </a:pPr>
                      <a:r>
                        <a:rPr lang="en-US" sz="1600">
                          <a:solidFill>
                            <a:schemeClr val="dk1"/>
                          </a:solidFill>
                        </a:rPr>
                        <a:t>Impuestos (21%)</a:t>
                      </a:r>
                      <a:endParaRPr sz="1600">
                        <a:solidFill>
                          <a:schemeClr val="dk1"/>
                        </a:solidFill>
                        <a:latin typeface="Times New Roman"/>
                        <a:ea typeface="Times New Roman"/>
                        <a:cs typeface="Times New Roman"/>
                        <a:sym typeface="Times New Roman"/>
                      </a:endParaRPr>
                    </a:p>
                  </a:txBody>
                  <a:tcPr marT="0" marB="0" marR="44450" marL="44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lang="en-US" sz="1600">
                          <a:solidFill>
                            <a:schemeClr val="dk1"/>
                          </a:solidFill>
                          <a:latin typeface="Times New Roman"/>
                          <a:ea typeface="Times New Roman"/>
                          <a:cs typeface="Times New Roman"/>
                          <a:sym typeface="Times New Roman"/>
                        </a:rPr>
                        <a:t>42.357,00 €</a:t>
                      </a:r>
                      <a:endParaRPr sz="1600">
                        <a:solidFill>
                          <a:schemeClr val="dk1"/>
                        </a:solidFill>
                        <a:latin typeface="Times New Roman"/>
                        <a:ea typeface="Times New Roman"/>
                        <a:cs typeface="Times New Roman"/>
                        <a:sym typeface="Times New Roman"/>
                      </a:endParaRPr>
                    </a:p>
                  </a:txBody>
                  <a:tcPr marT="0" marB="0" marR="44450" marL="44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6825">
                      <a:solidFill>
                        <a:schemeClr val="lt2"/>
                      </a:solidFill>
                      <a:prstDash val="solid"/>
                      <a:round/>
                      <a:headEnd len="sm" w="sm" type="none"/>
                      <a:tailEnd len="sm" w="sm" type="none"/>
                    </a:lnB>
                    <a:solidFill>
                      <a:schemeClr val="lt1"/>
                    </a:solidFill>
                  </a:tcPr>
                </a:tc>
              </a:tr>
              <a:tr h="412825">
                <a:tc>
                  <a:txBody>
                    <a:bodyPr/>
                    <a:lstStyle/>
                    <a:p>
                      <a:pPr indent="0" lvl="0" marL="0" marR="0" rtl="0" algn="l">
                        <a:spcBef>
                          <a:spcPts val="0"/>
                        </a:spcBef>
                        <a:spcAft>
                          <a:spcPts val="0"/>
                        </a:spcAft>
                        <a:buNone/>
                      </a:pPr>
                      <a:r>
                        <a:rPr lang="en-US" sz="1600">
                          <a:solidFill>
                            <a:schemeClr val="dk1"/>
                          </a:solidFill>
                        </a:rPr>
                        <a:t>Margen de Beneficio (+10%)</a:t>
                      </a:r>
                      <a:endParaRPr sz="1600">
                        <a:solidFill>
                          <a:schemeClr val="dk1"/>
                        </a:solidFill>
                        <a:latin typeface="Times New Roman"/>
                        <a:ea typeface="Times New Roman"/>
                        <a:cs typeface="Times New Roman"/>
                        <a:sym typeface="Times New Roman"/>
                      </a:endParaRPr>
                    </a:p>
                  </a:txBody>
                  <a:tcPr marT="0" marB="0" marR="44450" marL="44450">
                    <a:lnL cap="flat" cmpd="sng" w="12700">
                      <a:solidFill>
                        <a:schemeClr val="lt2"/>
                      </a:solidFill>
                      <a:prstDash val="solid"/>
                      <a:round/>
                      <a:headEnd len="sm" w="sm" type="none"/>
                      <a:tailEnd len="sm" w="sm" type="none"/>
                    </a:lnL>
                    <a:lnR cap="flat" cmpd="sng" w="6825">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rgbClr val="FFCC00"/>
                    </a:solidFill>
                  </a:tcPr>
                </a:tc>
                <a:tc>
                  <a:txBody>
                    <a:bodyPr/>
                    <a:lstStyle/>
                    <a:p>
                      <a:pPr indent="0" lvl="0" marL="0" marR="0" rtl="0" algn="r">
                        <a:lnSpc>
                          <a:spcPct val="115000"/>
                        </a:lnSpc>
                        <a:spcBef>
                          <a:spcPts val="0"/>
                        </a:spcBef>
                        <a:spcAft>
                          <a:spcPts val="0"/>
                        </a:spcAft>
                        <a:buNone/>
                      </a:pPr>
                      <a:r>
                        <a:rPr lang="en-US" sz="1600">
                          <a:solidFill>
                            <a:schemeClr val="dk1"/>
                          </a:solidFill>
                          <a:latin typeface="Calibri"/>
                          <a:ea typeface="Calibri"/>
                          <a:cs typeface="Calibri"/>
                          <a:sym typeface="Calibri"/>
                        </a:rPr>
                        <a:t>20.170,00 €</a:t>
                      </a:r>
                      <a:endParaRPr sz="1600">
                        <a:solidFill>
                          <a:schemeClr val="dk1"/>
                        </a:solidFill>
                        <a:latin typeface="Calibri"/>
                        <a:ea typeface="Calibri"/>
                        <a:cs typeface="Calibri"/>
                        <a:sym typeface="Calibri"/>
                      </a:endParaRPr>
                    </a:p>
                  </a:txBody>
                  <a:tcPr marT="9525" marB="91425" marR="9525" marL="9525" anchor="b">
                    <a:lnL cap="flat" cmpd="sng" w="6825">
                      <a:solidFill>
                        <a:schemeClr val="lt2"/>
                      </a:solidFill>
                      <a:prstDash val="solid"/>
                      <a:round/>
                      <a:headEnd len="sm" w="sm" type="none"/>
                      <a:tailEnd len="sm" w="sm" type="none"/>
                    </a:lnL>
                    <a:lnR cap="flat" cmpd="sng" w="6825">
                      <a:solidFill>
                        <a:schemeClr val="lt2"/>
                      </a:solidFill>
                      <a:prstDash val="solid"/>
                      <a:round/>
                      <a:headEnd len="sm" w="sm" type="none"/>
                      <a:tailEnd len="sm" w="sm" type="none"/>
                    </a:lnR>
                    <a:lnT cap="flat" cmpd="sng" w="6825">
                      <a:solidFill>
                        <a:schemeClr val="lt2"/>
                      </a:solidFill>
                      <a:prstDash val="solid"/>
                      <a:round/>
                      <a:headEnd len="sm" w="sm" type="none"/>
                      <a:tailEnd len="sm" w="sm" type="none"/>
                    </a:lnT>
                    <a:lnB cap="flat" cmpd="sng" w="6825">
                      <a:solidFill>
                        <a:schemeClr val="lt2"/>
                      </a:solidFill>
                      <a:prstDash val="solid"/>
                      <a:round/>
                      <a:headEnd len="sm" w="sm" type="none"/>
                      <a:tailEnd len="sm" w="sm" type="none"/>
                    </a:lnB>
                    <a:solidFill>
                      <a:srgbClr val="FFCC00"/>
                    </a:solidFill>
                  </a:tcPr>
                </a:tc>
              </a:tr>
              <a:tr h="487675">
                <a:tc>
                  <a:txBody>
                    <a:bodyPr/>
                    <a:lstStyle/>
                    <a:p>
                      <a:pPr indent="0" lvl="0" marL="0" marR="0" rtl="0" algn="l">
                        <a:spcBef>
                          <a:spcPts val="0"/>
                        </a:spcBef>
                        <a:spcAft>
                          <a:spcPts val="0"/>
                        </a:spcAft>
                        <a:buNone/>
                      </a:pPr>
                      <a:r>
                        <a:rPr lang="en-US" sz="1600">
                          <a:solidFill>
                            <a:schemeClr val="dk1"/>
                          </a:solidFill>
                        </a:rPr>
                        <a:t>Margen de Riesgos (+15%)</a:t>
                      </a:r>
                      <a:endParaRPr sz="1600">
                        <a:solidFill>
                          <a:schemeClr val="dk1"/>
                        </a:solidFill>
                        <a:latin typeface="Times New Roman"/>
                        <a:ea typeface="Times New Roman"/>
                        <a:cs typeface="Times New Roman"/>
                        <a:sym typeface="Times New Roman"/>
                      </a:endParaRPr>
                    </a:p>
                  </a:txBody>
                  <a:tcPr marT="0" marB="0" marR="44450" marL="44450">
                    <a:lnL cap="flat" cmpd="sng" w="12700">
                      <a:solidFill>
                        <a:schemeClr val="lt2"/>
                      </a:solidFill>
                      <a:prstDash val="solid"/>
                      <a:round/>
                      <a:headEnd len="sm" w="sm" type="none"/>
                      <a:tailEnd len="sm" w="sm" type="none"/>
                    </a:lnL>
                    <a:lnR cap="flat" cmpd="sng" w="6825">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r">
                        <a:lnSpc>
                          <a:spcPct val="115000"/>
                        </a:lnSpc>
                        <a:spcBef>
                          <a:spcPts val="0"/>
                        </a:spcBef>
                        <a:spcAft>
                          <a:spcPts val="0"/>
                        </a:spcAft>
                        <a:buNone/>
                      </a:pPr>
                      <a:r>
                        <a:rPr lang="en-US" sz="1600">
                          <a:solidFill>
                            <a:schemeClr val="dk1"/>
                          </a:solidFill>
                          <a:latin typeface="Calibri"/>
                          <a:ea typeface="Calibri"/>
                          <a:cs typeface="Calibri"/>
                          <a:sym typeface="Calibri"/>
                        </a:rPr>
                        <a:t>30.255,00 €</a:t>
                      </a:r>
                      <a:endParaRPr sz="1600">
                        <a:solidFill>
                          <a:schemeClr val="dk1"/>
                        </a:solidFill>
                        <a:latin typeface="Calibri"/>
                        <a:ea typeface="Calibri"/>
                        <a:cs typeface="Calibri"/>
                        <a:sym typeface="Calibri"/>
                      </a:endParaRPr>
                    </a:p>
                  </a:txBody>
                  <a:tcPr marT="9525" marB="91425" marR="9525" marL="9525" anchor="b">
                    <a:lnL cap="flat" cmpd="sng" w="6825">
                      <a:solidFill>
                        <a:schemeClr val="lt2"/>
                      </a:solidFill>
                      <a:prstDash val="solid"/>
                      <a:round/>
                      <a:headEnd len="sm" w="sm" type="none"/>
                      <a:tailEnd len="sm" w="sm" type="none"/>
                    </a:lnL>
                    <a:lnR cap="flat" cmpd="sng" w="6825">
                      <a:solidFill>
                        <a:schemeClr val="lt2"/>
                      </a:solidFill>
                      <a:prstDash val="solid"/>
                      <a:round/>
                      <a:headEnd len="sm" w="sm" type="none"/>
                      <a:tailEnd len="sm" w="sm" type="none"/>
                    </a:lnR>
                    <a:lnT cap="flat" cmpd="sng" w="6825">
                      <a:solidFill>
                        <a:schemeClr val="lt2"/>
                      </a:solidFill>
                      <a:prstDash val="solid"/>
                      <a:round/>
                      <a:headEnd len="sm" w="sm" type="none"/>
                      <a:tailEnd len="sm" w="sm" type="none"/>
                    </a:lnT>
                    <a:lnB cap="flat" cmpd="sng" w="6825">
                      <a:solidFill>
                        <a:schemeClr val="lt2"/>
                      </a:solidFill>
                      <a:prstDash val="solid"/>
                      <a:round/>
                      <a:headEnd len="sm" w="sm" type="none"/>
                      <a:tailEnd len="sm" w="sm" type="none"/>
                    </a:lnB>
                    <a:solidFill>
                      <a:schemeClr val="lt1"/>
                    </a:solidFill>
                  </a:tcPr>
                </a:tc>
              </a:tr>
              <a:tr h="293925">
                <a:tc>
                  <a:txBody>
                    <a:bodyPr/>
                    <a:lstStyle/>
                    <a:p>
                      <a:pPr indent="0" lvl="0" marL="0" marR="0" rtl="0" algn="l">
                        <a:spcBef>
                          <a:spcPts val="0"/>
                        </a:spcBef>
                        <a:spcAft>
                          <a:spcPts val="0"/>
                        </a:spcAft>
                        <a:buNone/>
                      </a:pPr>
                      <a:r>
                        <a:rPr lang="en-US" sz="1600">
                          <a:solidFill>
                            <a:schemeClr val="dk1"/>
                          </a:solidFill>
                        </a:rPr>
                        <a:t>Total</a:t>
                      </a:r>
                      <a:endParaRPr sz="1600">
                        <a:solidFill>
                          <a:schemeClr val="dk1"/>
                        </a:solidFill>
                        <a:latin typeface="Times New Roman"/>
                        <a:ea typeface="Times New Roman"/>
                        <a:cs typeface="Times New Roman"/>
                        <a:sym typeface="Times New Roman"/>
                      </a:endParaRPr>
                    </a:p>
                  </a:txBody>
                  <a:tcPr marT="0" marB="0" marR="44450" marL="44450">
                    <a:lnL cap="flat" cmpd="sng" w="12700">
                      <a:solidFill>
                        <a:schemeClr val="lt2"/>
                      </a:solidFill>
                      <a:prstDash val="solid"/>
                      <a:round/>
                      <a:headEnd len="sm" w="sm" type="none"/>
                      <a:tailEnd len="sm" w="sm" type="none"/>
                    </a:lnL>
                    <a:lnR cap="flat" cmpd="sng" w="6825">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b="1" lang="en-US" sz="1600">
                          <a:solidFill>
                            <a:schemeClr val="dk1"/>
                          </a:solidFill>
                          <a:latin typeface="Times New Roman"/>
                          <a:ea typeface="Times New Roman"/>
                          <a:cs typeface="Times New Roman"/>
                          <a:sym typeface="Times New Roman"/>
                        </a:rPr>
                        <a:t>244.057,00 €</a:t>
                      </a:r>
                      <a:endParaRPr b="1" sz="1600">
                        <a:solidFill>
                          <a:schemeClr val="dk1"/>
                        </a:solidFill>
                        <a:latin typeface="Times New Roman"/>
                        <a:ea typeface="Times New Roman"/>
                        <a:cs typeface="Times New Roman"/>
                        <a:sym typeface="Times New Roman"/>
                      </a:endParaRPr>
                    </a:p>
                  </a:txBody>
                  <a:tcPr marT="9525" marB="91425" marR="85725" marL="9525" anchor="ctr">
                    <a:lnL cap="flat" cmpd="sng" w="6825">
                      <a:solidFill>
                        <a:schemeClr val="lt2"/>
                      </a:solidFill>
                      <a:prstDash val="solid"/>
                      <a:round/>
                      <a:headEnd len="sm" w="sm" type="none"/>
                      <a:tailEnd len="sm" w="sm" type="none"/>
                    </a:lnL>
                    <a:lnR cap="flat" cmpd="sng" w="6825">
                      <a:solidFill>
                        <a:schemeClr val="lt2"/>
                      </a:solidFill>
                      <a:prstDash val="solid"/>
                      <a:round/>
                      <a:headEnd len="sm" w="sm" type="none"/>
                      <a:tailEnd len="sm" w="sm" type="none"/>
                    </a:lnR>
                    <a:lnT cap="flat" cmpd="sng" w="6825">
                      <a:solidFill>
                        <a:schemeClr val="lt2"/>
                      </a:solidFill>
                      <a:prstDash val="solid"/>
                      <a:round/>
                      <a:headEnd len="sm" w="sm" type="none"/>
                      <a:tailEnd len="sm" w="sm" type="none"/>
                    </a:lnT>
                    <a:lnB cap="flat" cmpd="sng" w="6825">
                      <a:solidFill>
                        <a:schemeClr val="lt2"/>
                      </a:solidFill>
                      <a:prstDash val="solid"/>
                      <a:round/>
                      <a:headEnd len="sm" w="sm" type="none"/>
                      <a:tailEnd len="sm" w="sm" type="none"/>
                    </a:lnB>
                    <a:solidFill>
                      <a:srgbClr val="A4C2F4"/>
                    </a:solidFill>
                  </a:tcPr>
                </a:tc>
              </a:tr>
            </a:tbl>
          </a:graphicData>
        </a:graphic>
      </p:graphicFrame>
      <p:sp>
        <p:nvSpPr>
          <p:cNvPr id="292" name="Google Shape;292;p13"/>
          <p:cNvSpPr txBox="1"/>
          <p:nvPr/>
        </p:nvSpPr>
        <p:spPr>
          <a:xfrm>
            <a:off x="9208988" y="2397738"/>
            <a:ext cx="2736300" cy="20625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1600">
                <a:solidFill>
                  <a:schemeClr val="lt1"/>
                </a:solidFill>
              </a:rPr>
              <a:t>El hardware que usemos nos lo quedaremos tras la realización del proyecto, como recurso para futuras actividades. El software, que es en sí el producto que estamos vendiendo, nos lo paga el cliente.</a:t>
            </a:r>
            <a:endParaRPr>
              <a:solidFill>
                <a:schemeClr val="lt1"/>
              </a:solidFill>
            </a:endParaRPr>
          </a:p>
        </p:txBody>
      </p:sp>
      <p:pic>
        <p:nvPicPr>
          <p:cNvPr id="293" name="Google Shape;293;p13"/>
          <p:cNvPicPr preferRelativeResize="0"/>
          <p:nvPr/>
        </p:nvPicPr>
        <p:blipFill rotWithShape="1">
          <a:blip r:embed="rId3">
            <a:alphaModFix/>
          </a:blip>
          <a:srcRect b="0" l="0" r="0" t="0"/>
          <a:stretch/>
        </p:blipFill>
        <p:spPr>
          <a:xfrm>
            <a:off x="11403727" y="159148"/>
            <a:ext cx="634025" cy="63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4"/>
          <p:cNvSpPr/>
          <p:nvPr/>
        </p:nvSpPr>
        <p:spPr>
          <a:xfrm>
            <a:off x="547975" y="527853"/>
            <a:ext cx="10858500" cy="10017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100"/>
              <a:buNone/>
            </a:pPr>
            <a:r>
              <a:rPr b="1" lang="en-US" sz="3200">
                <a:solidFill>
                  <a:schemeClr val="lt1"/>
                </a:solidFill>
              </a:rPr>
              <a:t>Procedimiento para calcular el presupuesto</a:t>
            </a:r>
            <a:endParaRPr b="1" sz="3200">
              <a:solidFill>
                <a:schemeClr val="lt1"/>
              </a:solidFill>
            </a:endParaRPr>
          </a:p>
        </p:txBody>
      </p:sp>
      <p:sp>
        <p:nvSpPr>
          <p:cNvPr id="300" name="Google Shape;300;p14"/>
          <p:cNvSpPr txBox="1"/>
          <p:nvPr/>
        </p:nvSpPr>
        <p:spPr>
          <a:xfrm>
            <a:off x="660400" y="5074963"/>
            <a:ext cx="10858500" cy="70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3434"/>
              </a:buClr>
              <a:buSzPts val="1200"/>
              <a:buFont typeface="Arial"/>
              <a:buNone/>
            </a:pPr>
            <a:r>
              <a:t/>
            </a:r>
            <a:endParaRPr sz="1200">
              <a:solidFill>
                <a:srgbClr val="F73434"/>
              </a:solidFill>
              <a:latin typeface="Arial"/>
              <a:ea typeface="Arial"/>
              <a:cs typeface="Arial"/>
              <a:sym typeface="Arial"/>
            </a:endParaRPr>
          </a:p>
        </p:txBody>
      </p:sp>
      <p:grpSp>
        <p:nvGrpSpPr>
          <p:cNvPr id="301" name="Google Shape;301;p14"/>
          <p:cNvGrpSpPr/>
          <p:nvPr/>
        </p:nvGrpSpPr>
        <p:grpSpPr>
          <a:xfrm>
            <a:off x="4694296" y="73750"/>
            <a:ext cx="6939358" cy="6858000"/>
            <a:chOff x="5252643" y="0"/>
            <a:chExt cx="6939358" cy="6858000"/>
          </a:xfrm>
        </p:grpSpPr>
        <p:sp>
          <p:nvSpPr>
            <p:cNvPr id="302" name="Google Shape;302;p14"/>
            <p:cNvSpPr/>
            <p:nvPr/>
          </p:nvSpPr>
          <p:spPr>
            <a:xfrm rot="-1800079">
              <a:off x="7350938" y="2199447"/>
              <a:ext cx="2771665" cy="2770653"/>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03" name="Google Shape;303;p14"/>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04" name="Google Shape;304;p14"/>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305" name="Google Shape;305;p14"/>
          <p:cNvSpPr txBox="1"/>
          <p:nvPr/>
        </p:nvSpPr>
        <p:spPr>
          <a:xfrm>
            <a:off x="2610618" y="2672672"/>
            <a:ext cx="6970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306" name="Google Shape;306;p14"/>
          <p:cNvSpPr txBox="1"/>
          <p:nvPr/>
        </p:nvSpPr>
        <p:spPr>
          <a:xfrm>
            <a:off x="7602627" y="2254550"/>
            <a:ext cx="3642300" cy="1816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lt1"/>
                </a:solidFill>
              </a:rPr>
              <a:t>El hardware constituye el conjunto de ordenadores que pertenecen a la empresa. Los gastos en software corresponden a las licencias de ChatGPT para la realización del chatbot. Otro gasto de software es el almacenamiento en nube.</a:t>
            </a:r>
            <a:endParaRPr>
              <a:solidFill>
                <a:schemeClr val="lt1"/>
              </a:solidFill>
            </a:endParaRPr>
          </a:p>
        </p:txBody>
      </p:sp>
      <p:sp>
        <p:nvSpPr>
          <p:cNvPr id="307" name="Google Shape;307;p14"/>
          <p:cNvSpPr txBox="1"/>
          <p:nvPr/>
        </p:nvSpPr>
        <p:spPr>
          <a:xfrm>
            <a:off x="7602615" y="1373625"/>
            <a:ext cx="4110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Precio de venta = coste/(1-%margen).</a:t>
            </a:r>
            <a:endParaRPr sz="1799">
              <a:solidFill>
                <a:schemeClr val="lt1"/>
              </a:solidFill>
              <a:latin typeface="Arial"/>
              <a:ea typeface="Arial"/>
              <a:cs typeface="Arial"/>
              <a:sym typeface="Arial"/>
            </a:endParaRPr>
          </a:p>
        </p:txBody>
      </p:sp>
      <p:pic>
        <p:nvPicPr>
          <p:cNvPr id="308" name="Google Shape;308;p14"/>
          <p:cNvPicPr preferRelativeResize="0"/>
          <p:nvPr/>
        </p:nvPicPr>
        <p:blipFill>
          <a:blip r:embed="rId3">
            <a:alphaModFix/>
          </a:blip>
          <a:stretch>
            <a:fillRect/>
          </a:stretch>
        </p:blipFill>
        <p:spPr>
          <a:xfrm>
            <a:off x="908425" y="1742925"/>
            <a:ext cx="6050367" cy="4793601"/>
          </a:xfrm>
          <a:prstGeom prst="rect">
            <a:avLst/>
          </a:prstGeom>
          <a:noFill/>
          <a:ln>
            <a:noFill/>
          </a:ln>
        </p:spPr>
      </p:pic>
      <p:pic>
        <p:nvPicPr>
          <p:cNvPr id="309" name="Google Shape;309;p14"/>
          <p:cNvPicPr preferRelativeResize="0"/>
          <p:nvPr/>
        </p:nvPicPr>
        <p:blipFill rotWithShape="1">
          <a:blip r:embed="rId4">
            <a:alphaModFix/>
          </a:blip>
          <a:srcRect b="0" l="0" r="0" t="0"/>
          <a:stretch/>
        </p:blipFill>
        <p:spPr>
          <a:xfrm>
            <a:off x="11403727" y="159148"/>
            <a:ext cx="634025" cy="63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5"/>
          <p:cNvSpPr/>
          <p:nvPr/>
        </p:nvSpPr>
        <p:spPr>
          <a:xfrm>
            <a:off x="547975" y="527853"/>
            <a:ext cx="10858500" cy="10017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100"/>
              <a:buNone/>
            </a:pPr>
            <a:r>
              <a:rPr b="1" lang="en-US" sz="3200">
                <a:solidFill>
                  <a:schemeClr val="lt1"/>
                </a:solidFill>
              </a:rPr>
              <a:t>Procedimiento para calcular el presupuesto</a:t>
            </a:r>
            <a:endParaRPr b="1" sz="3200">
              <a:solidFill>
                <a:schemeClr val="lt1"/>
              </a:solidFill>
            </a:endParaRPr>
          </a:p>
        </p:txBody>
      </p:sp>
      <p:sp>
        <p:nvSpPr>
          <p:cNvPr id="316" name="Google Shape;316;p15"/>
          <p:cNvSpPr txBox="1"/>
          <p:nvPr/>
        </p:nvSpPr>
        <p:spPr>
          <a:xfrm>
            <a:off x="660400" y="5074963"/>
            <a:ext cx="10858500" cy="70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3434"/>
              </a:buClr>
              <a:buSzPts val="1200"/>
              <a:buFont typeface="Arial"/>
              <a:buNone/>
            </a:pPr>
            <a:r>
              <a:t/>
            </a:r>
            <a:endParaRPr sz="1200">
              <a:solidFill>
                <a:srgbClr val="F73434"/>
              </a:solidFill>
              <a:latin typeface="Arial"/>
              <a:ea typeface="Arial"/>
              <a:cs typeface="Arial"/>
              <a:sym typeface="Arial"/>
            </a:endParaRPr>
          </a:p>
        </p:txBody>
      </p:sp>
      <p:grpSp>
        <p:nvGrpSpPr>
          <p:cNvPr id="317" name="Google Shape;317;p15"/>
          <p:cNvGrpSpPr/>
          <p:nvPr/>
        </p:nvGrpSpPr>
        <p:grpSpPr>
          <a:xfrm>
            <a:off x="5252646" y="0"/>
            <a:ext cx="6939358" cy="6858000"/>
            <a:chOff x="5252643" y="0"/>
            <a:chExt cx="6939358" cy="6858000"/>
          </a:xfrm>
        </p:grpSpPr>
        <p:sp>
          <p:nvSpPr>
            <p:cNvPr id="318" name="Google Shape;318;p15"/>
            <p:cNvSpPr/>
            <p:nvPr/>
          </p:nvSpPr>
          <p:spPr>
            <a:xfrm rot="-1800079">
              <a:off x="7350938" y="2199447"/>
              <a:ext cx="2771665" cy="2770653"/>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19" name="Google Shape;319;p15"/>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0" name="Google Shape;320;p15"/>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321" name="Google Shape;321;p15"/>
          <p:cNvSpPr txBox="1"/>
          <p:nvPr/>
        </p:nvSpPr>
        <p:spPr>
          <a:xfrm>
            <a:off x="2610618" y="2672672"/>
            <a:ext cx="6970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322" name="Google Shape;322;p15"/>
          <p:cNvSpPr txBox="1"/>
          <p:nvPr/>
        </p:nvSpPr>
        <p:spPr>
          <a:xfrm>
            <a:off x="7602615" y="1373625"/>
            <a:ext cx="4110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Precio de venta = coste/(1-%margen).</a:t>
            </a:r>
            <a:endParaRPr sz="1799">
              <a:solidFill>
                <a:schemeClr val="lt1"/>
              </a:solidFill>
              <a:latin typeface="Arial"/>
              <a:ea typeface="Arial"/>
              <a:cs typeface="Arial"/>
              <a:sym typeface="Arial"/>
            </a:endParaRPr>
          </a:p>
        </p:txBody>
      </p:sp>
      <p:pic>
        <p:nvPicPr>
          <p:cNvPr id="323" name="Google Shape;323;p15"/>
          <p:cNvPicPr preferRelativeResize="0"/>
          <p:nvPr/>
        </p:nvPicPr>
        <p:blipFill>
          <a:blip r:embed="rId3">
            <a:alphaModFix/>
          </a:blip>
          <a:stretch>
            <a:fillRect/>
          </a:stretch>
        </p:blipFill>
        <p:spPr>
          <a:xfrm>
            <a:off x="813600" y="2321600"/>
            <a:ext cx="7267575" cy="2990850"/>
          </a:xfrm>
          <a:prstGeom prst="rect">
            <a:avLst/>
          </a:prstGeom>
          <a:noFill/>
          <a:ln>
            <a:noFill/>
          </a:ln>
        </p:spPr>
      </p:pic>
      <p:pic>
        <p:nvPicPr>
          <p:cNvPr id="324" name="Google Shape;324;p15"/>
          <p:cNvPicPr preferRelativeResize="0"/>
          <p:nvPr/>
        </p:nvPicPr>
        <p:blipFill rotWithShape="1">
          <a:blip r:embed="rId4">
            <a:alphaModFix/>
          </a:blip>
          <a:srcRect b="0" l="0" r="0" t="0"/>
          <a:stretch/>
        </p:blipFill>
        <p:spPr>
          <a:xfrm>
            <a:off x="11403727" y="159148"/>
            <a:ext cx="634025" cy="63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6"/>
          <p:cNvSpPr/>
          <p:nvPr/>
        </p:nvSpPr>
        <p:spPr>
          <a:xfrm>
            <a:off x="547975" y="527853"/>
            <a:ext cx="10858500" cy="10017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100"/>
              <a:buNone/>
            </a:pPr>
            <a:r>
              <a:rPr b="1" lang="en-US" sz="3200">
                <a:solidFill>
                  <a:schemeClr val="lt1"/>
                </a:solidFill>
              </a:rPr>
              <a:t>Concepto de amortización</a:t>
            </a:r>
            <a:endParaRPr b="1" sz="3200">
              <a:solidFill>
                <a:schemeClr val="lt1"/>
              </a:solidFill>
            </a:endParaRPr>
          </a:p>
        </p:txBody>
      </p:sp>
      <p:sp>
        <p:nvSpPr>
          <p:cNvPr id="331" name="Google Shape;331;p16"/>
          <p:cNvSpPr txBox="1"/>
          <p:nvPr/>
        </p:nvSpPr>
        <p:spPr>
          <a:xfrm>
            <a:off x="660400" y="5074963"/>
            <a:ext cx="10858500" cy="70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3434"/>
              </a:buClr>
              <a:buSzPts val="1200"/>
              <a:buFont typeface="Arial"/>
              <a:buNone/>
            </a:pPr>
            <a:r>
              <a:t/>
            </a:r>
            <a:endParaRPr sz="1200">
              <a:solidFill>
                <a:srgbClr val="F73434"/>
              </a:solidFill>
              <a:latin typeface="Arial"/>
              <a:ea typeface="Arial"/>
              <a:cs typeface="Arial"/>
              <a:sym typeface="Arial"/>
            </a:endParaRPr>
          </a:p>
        </p:txBody>
      </p:sp>
      <p:grpSp>
        <p:nvGrpSpPr>
          <p:cNvPr id="332" name="Google Shape;332;p16"/>
          <p:cNvGrpSpPr/>
          <p:nvPr/>
        </p:nvGrpSpPr>
        <p:grpSpPr>
          <a:xfrm>
            <a:off x="5252646" y="0"/>
            <a:ext cx="6939358" cy="6858000"/>
            <a:chOff x="5252643" y="0"/>
            <a:chExt cx="6939358" cy="6858000"/>
          </a:xfrm>
        </p:grpSpPr>
        <p:sp>
          <p:nvSpPr>
            <p:cNvPr id="333" name="Google Shape;333;p16"/>
            <p:cNvSpPr/>
            <p:nvPr/>
          </p:nvSpPr>
          <p:spPr>
            <a:xfrm rot="-1800079">
              <a:off x="7350938" y="2199447"/>
              <a:ext cx="2771665" cy="2770653"/>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34" name="Google Shape;334;p16"/>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35" name="Google Shape;335;p16"/>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336" name="Google Shape;336;p16"/>
          <p:cNvSpPr txBox="1"/>
          <p:nvPr/>
        </p:nvSpPr>
        <p:spPr>
          <a:xfrm>
            <a:off x="2610618" y="2672672"/>
            <a:ext cx="6970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337" name="Google Shape;337;p16"/>
          <p:cNvSpPr txBox="1"/>
          <p:nvPr/>
        </p:nvSpPr>
        <p:spPr>
          <a:xfrm>
            <a:off x="479377" y="1412776"/>
            <a:ext cx="10873200" cy="2584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99">
                <a:solidFill>
                  <a:schemeClr val="lt1"/>
                </a:solidFill>
                <a:latin typeface="Arial"/>
                <a:ea typeface="Arial"/>
                <a:cs typeface="Arial"/>
                <a:sym typeface="Arial"/>
              </a:rPr>
              <a:t>Los equipos informáticos y el software que compra</a:t>
            </a:r>
            <a:r>
              <a:rPr lang="en-US" sz="1799">
                <a:solidFill>
                  <a:schemeClr val="lt1"/>
                </a:solidFill>
              </a:rPr>
              <a:t>mos</a:t>
            </a:r>
            <a:r>
              <a:rPr lang="en-US" sz="1799">
                <a:solidFill>
                  <a:schemeClr val="lt1"/>
                </a:solidFill>
                <a:latin typeface="Arial"/>
                <a:ea typeface="Arial"/>
                <a:cs typeface="Arial"/>
                <a:sym typeface="Arial"/>
              </a:rPr>
              <a:t> para desarrollar, se amortizan a cuatro años.</a:t>
            </a:r>
            <a:endParaRPr>
              <a:solidFill>
                <a:schemeClr val="lt1"/>
              </a:solidFill>
            </a:endParaRPr>
          </a:p>
          <a:p>
            <a:pPr indent="0" lvl="0" marL="0" marR="0" rtl="0" algn="l">
              <a:spcBef>
                <a:spcPts val="0"/>
              </a:spcBef>
              <a:spcAft>
                <a:spcPts val="0"/>
              </a:spcAft>
              <a:buNone/>
            </a:pPr>
            <a:r>
              <a:rPr lang="en-US" sz="1799">
                <a:solidFill>
                  <a:schemeClr val="lt1"/>
                </a:solidFill>
              </a:rPr>
              <a:t>En nuestro caso adquirimos</a:t>
            </a:r>
            <a:r>
              <a:rPr lang="en-US" sz="1799">
                <a:solidFill>
                  <a:schemeClr val="lt1"/>
                </a:solidFill>
                <a:latin typeface="Arial"/>
                <a:ea typeface="Arial"/>
                <a:cs typeface="Arial"/>
                <a:sym typeface="Arial"/>
              </a:rPr>
              <a:t> equipamiento informático por valor de </a:t>
            </a:r>
            <a:r>
              <a:rPr lang="en-US" sz="1799">
                <a:solidFill>
                  <a:schemeClr val="lt1"/>
                </a:solidFill>
              </a:rPr>
              <a:t>6.500</a:t>
            </a:r>
            <a:r>
              <a:rPr lang="en-US" sz="1799">
                <a:solidFill>
                  <a:schemeClr val="lt1"/>
                </a:solidFill>
                <a:latin typeface="Arial"/>
                <a:ea typeface="Arial"/>
                <a:cs typeface="Arial"/>
                <a:sym typeface="Arial"/>
              </a:rPr>
              <a:t> euros, y recursos software por valor de </a:t>
            </a:r>
            <a:r>
              <a:rPr lang="en-US" sz="1799">
                <a:solidFill>
                  <a:schemeClr val="lt1"/>
                </a:solidFill>
              </a:rPr>
              <a:t>14.500</a:t>
            </a:r>
            <a:r>
              <a:rPr lang="en-US" sz="1799">
                <a:solidFill>
                  <a:schemeClr val="lt1"/>
                </a:solidFill>
                <a:latin typeface="Arial"/>
                <a:ea typeface="Arial"/>
                <a:cs typeface="Arial"/>
                <a:sym typeface="Arial"/>
              </a:rPr>
              <a:t> euros, </a:t>
            </a:r>
            <a:r>
              <a:rPr lang="en-US" sz="1799">
                <a:solidFill>
                  <a:schemeClr val="lt1"/>
                </a:solidFill>
              </a:rPr>
              <a:t>y solo </a:t>
            </a:r>
            <a:r>
              <a:rPr lang="en-US" sz="1799">
                <a:solidFill>
                  <a:schemeClr val="lt1"/>
                </a:solidFill>
                <a:latin typeface="Arial"/>
                <a:ea typeface="Arial"/>
                <a:cs typeface="Arial"/>
                <a:sym typeface="Arial"/>
              </a:rPr>
              <a:t>el software adquirido se lo queda el cliente. </a:t>
            </a:r>
            <a:r>
              <a:rPr lang="en-US" sz="1799">
                <a:solidFill>
                  <a:schemeClr val="lt1"/>
                </a:solidFill>
              </a:rPr>
              <a:t>L</a:t>
            </a:r>
            <a:r>
              <a:rPr lang="en-US" sz="1799">
                <a:solidFill>
                  <a:schemeClr val="lt1"/>
                </a:solidFill>
                <a:latin typeface="Arial"/>
                <a:ea typeface="Arial"/>
                <a:cs typeface="Arial"/>
                <a:sym typeface="Arial"/>
              </a:rPr>
              <a:t>e imputa</a:t>
            </a:r>
            <a:r>
              <a:rPr lang="en-US" sz="1799">
                <a:solidFill>
                  <a:schemeClr val="lt1"/>
                </a:solidFill>
              </a:rPr>
              <a:t>mos</a:t>
            </a:r>
            <a:r>
              <a:rPr lang="en-US" sz="1799">
                <a:solidFill>
                  <a:schemeClr val="lt1"/>
                </a:solidFill>
                <a:latin typeface="Arial"/>
                <a:ea typeface="Arial"/>
                <a:cs typeface="Arial"/>
                <a:sym typeface="Arial"/>
              </a:rPr>
              <a:t> el total del importe </a:t>
            </a:r>
            <a:r>
              <a:rPr lang="en-US" sz="1799">
                <a:solidFill>
                  <a:schemeClr val="lt1"/>
                </a:solidFill>
              </a:rPr>
              <a:t>de </a:t>
            </a:r>
            <a:r>
              <a:rPr lang="en-US" sz="1799">
                <a:solidFill>
                  <a:schemeClr val="lt1"/>
                </a:solidFill>
                <a:latin typeface="Arial"/>
                <a:ea typeface="Arial"/>
                <a:cs typeface="Arial"/>
                <a:sym typeface="Arial"/>
              </a:rPr>
              <a:t>software al proyecto pero nos quedamos con las máquinas compradas</a:t>
            </a:r>
            <a:r>
              <a:rPr lang="en-US" sz="1799">
                <a:solidFill>
                  <a:schemeClr val="lt1"/>
                </a:solidFill>
              </a:rPr>
              <a:t>, </a:t>
            </a:r>
            <a:r>
              <a:rPr lang="en-US" sz="1799">
                <a:solidFill>
                  <a:schemeClr val="lt1"/>
                </a:solidFill>
                <a:latin typeface="Arial"/>
                <a:ea typeface="Arial"/>
                <a:cs typeface="Arial"/>
                <a:sym typeface="Arial"/>
              </a:rPr>
              <a:t>y el proyecto dura </a:t>
            </a:r>
            <a:r>
              <a:rPr lang="en-US" sz="1799">
                <a:solidFill>
                  <a:schemeClr val="lt1"/>
                </a:solidFill>
              </a:rPr>
              <a:t>12</a:t>
            </a:r>
            <a:r>
              <a:rPr lang="en-US" sz="1799">
                <a:solidFill>
                  <a:schemeClr val="lt1"/>
                </a:solidFill>
                <a:latin typeface="Arial"/>
                <a:ea typeface="Arial"/>
                <a:cs typeface="Arial"/>
                <a:sym typeface="Arial"/>
              </a:rPr>
              <a:t> meses, por lo que el coste real imputable al proyecto sería el siguiente:</a:t>
            </a:r>
            <a:endParaRPr>
              <a:solidFill>
                <a:schemeClr val="lt1"/>
              </a:solidFill>
            </a:endParaRPr>
          </a:p>
          <a:p>
            <a:pPr indent="0" lvl="0" marL="0" marR="0" rtl="0" algn="l">
              <a:spcBef>
                <a:spcPts val="0"/>
              </a:spcBef>
              <a:spcAft>
                <a:spcPts val="0"/>
              </a:spcAft>
              <a:buNone/>
            </a:pPr>
            <a:r>
              <a:t/>
            </a:r>
            <a:endParaRPr sz="1799">
              <a:solidFill>
                <a:schemeClr val="lt1"/>
              </a:solidFill>
              <a:latin typeface="Arial"/>
              <a:ea typeface="Arial"/>
              <a:cs typeface="Arial"/>
              <a:sym typeface="Arial"/>
            </a:endParaRPr>
          </a:p>
          <a:p>
            <a:pPr indent="0" lvl="0" marL="0" marR="0" rtl="0" algn="l">
              <a:spcBef>
                <a:spcPts val="0"/>
              </a:spcBef>
              <a:spcAft>
                <a:spcPts val="0"/>
              </a:spcAft>
              <a:buNone/>
            </a:pPr>
            <a:r>
              <a:t/>
            </a:r>
            <a:endParaRPr sz="1799">
              <a:solidFill>
                <a:schemeClr val="lt1"/>
              </a:solidFill>
              <a:latin typeface="Arial"/>
              <a:ea typeface="Arial"/>
              <a:cs typeface="Arial"/>
              <a:sym typeface="Arial"/>
            </a:endParaRPr>
          </a:p>
          <a:p>
            <a:pPr indent="0" lvl="0" marL="0" marR="0" rtl="0" algn="l">
              <a:spcBef>
                <a:spcPts val="0"/>
              </a:spcBef>
              <a:spcAft>
                <a:spcPts val="0"/>
              </a:spcAft>
              <a:buNone/>
            </a:pPr>
            <a:r>
              <a:t/>
            </a:r>
            <a:endParaRPr sz="1799">
              <a:solidFill>
                <a:schemeClr val="lt1"/>
              </a:solidFill>
              <a:latin typeface="Arial"/>
              <a:ea typeface="Arial"/>
              <a:cs typeface="Arial"/>
              <a:sym typeface="Arial"/>
            </a:endParaRPr>
          </a:p>
          <a:p>
            <a:pPr indent="0" lvl="0" marL="0" marR="0" rtl="0" algn="l">
              <a:spcBef>
                <a:spcPts val="0"/>
              </a:spcBef>
              <a:spcAft>
                <a:spcPts val="0"/>
              </a:spcAft>
              <a:buNone/>
            </a:pPr>
            <a:r>
              <a:t/>
            </a:r>
            <a:endParaRPr sz="1799">
              <a:solidFill>
                <a:schemeClr val="lt1"/>
              </a:solidFill>
              <a:latin typeface="Arial"/>
              <a:ea typeface="Arial"/>
              <a:cs typeface="Arial"/>
              <a:sym typeface="Arial"/>
            </a:endParaRPr>
          </a:p>
        </p:txBody>
      </p:sp>
      <p:graphicFrame>
        <p:nvGraphicFramePr>
          <p:cNvPr id="338" name="Google Shape;338;p16"/>
          <p:cNvGraphicFramePr/>
          <p:nvPr/>
        </p:nvGraphicFramePr>
        <p:xfrm>
          <a:off x="1706536" y="3361552"/>
          <a:ext cx="3000000" cy="3000000"/>
        </p:xfrm>
        <a:graphic>
          <a:graphicData uri="http://schemas.openxmlformats.org/drawingml/2006/table">
            <a:tbl>
              <a:tblPr bandRow="1" firstRow="1">
                <a:noFill/>
                <a:tableStyleId>{EE222CFD-B748-4AF9-B92F-FE79CAAE5755}</a:tableStyleId>
              </a:tblPr>
              <a:tblGrid>
                <a:gridCol w="2709325"/>
                <a:gridCol w="2709325"/>
                <a:gridCol w="2709325"/>
              </a:tblGrid>
              <a:tr h="370850">
                <a:tc>
                  <a:txBody>
                    <a:bodyPr/>
                    <a:lstStyle/>
                    <a:p>
                      <a:pPr indent="0" lvl="0" marL="0" marR="0" rtl="0" algn="l">
                        <a:spcBef>
                          <a:spcPts val="0"/>
                        </a:spcBef>
                        <a:spcAft>
                          <a:spcPts val="0"/>
                        </a:spcAft>
                        <a:buNone/>
                      </a:pPr>
                      <a:r>
                        <a:rPr lang="en-US" sz="1799"/>
                        <a:t>Activo</a:t>
                      </a:r>
                      <a:endParaRPr/>
                    </a:p>
                  </a:txBody>
                  <a:tcPr marT="45725" marB="45725" marR="91450" marL="91450"/>
                </a:tc>
                <a:tc>
                  <a:txBody>
                    <a:bodyPr/>
                    <a:lstStyle/>
                    <a:p>
                      <a:pPr indent="0" lvl="0" marL="0" marR="0" rtl="0" algn="l">
                        <a:spcBef>
                          <a:spcPts val="0"/>
                        </a:spcBef>
                        <a:spcAft>
                          <a:spcPts val="0"/>
                        </a:spcAft>
                        <a:buNone/>
                      </a:pPr>
                      <a:r>
                        <a:rPr lang="en-US" sz="1799"/>
                        <a:t>Coste</a:t>
                      </a:r>
                      <a:endParaRPr/>
                    </a:p>
                  </a:txBody>
                  <a:tcPr marT="45725" marB="45725" marR="91450" marL="91450"/>
                </a:tc>
                <a:tc>
                  <a:txBody>
                    <a:bodyPr/>
                    <a:lstStyle/>
                    <a:p>
                      <a:pPr indent="0" lvl="0" marL="0" marR="0" rtl="0" algn="l">
                        <a:spcBef>
                          <a:spcPts val="0"/>
                        </a:spcBef>
                        <a:spcAft>
                          <a:spcPts val="0"/>
                        </a:spcAft>
                        <a:buNone/>
                      </a:pPr>
                      <a:r>
                        <a:rPr lang="en-US" sz="1799"/>
                        <a:t>Coste amortizable real</a:t>
                      </a:r>
                      <a:endParaRPr sz="1799"/>
                    </a:p>
                  </a:txBody>
                  <a:tcPr marT="45725" marB="45725" marR="91450" marL="91450"/>
                </a:tc>
              </a:tr>
              <a:tr h="370850">
                <a:tc>
                  <a:txBody>
                    <a:bodyPr/>
                    <a:lstStyle/>
                    <a:p>
                      <a:pPr indent="0" lvl="0" marL="0" marR="0" rtl="0" algn="l">
                        <a:spcBef>
                          <a:spcPts val="0"/>
                        </a:spcBef>
                        <a:spcAft>
                          <a:spcPts val="0"/>
                        </a:spcAft>
                        <a:buNone/>
                      </a:pPr>
                      <a:r>
                        <a:rPr lang="en-US" sz="1799"/>
                        <a:t>Equipamiento informático</a:t>
                      </a:r>
                      <a:endParaRPr/>
                    </a:p>
                  </a:txBody>
                  <a:tcPr marT="45725" marB="45725" marR="91450" marL="91450"/>
                </a:tc>
                <a:tc>
                  <a:txBody>
                    <a:bodyPr/>
                    <a:lstStyle/>
                    <a:p>
                      <a:pPr indent="0" lvl="0" marL="0" marR="0" rtl="0" algn="l">
                        <a:spcBef>
                          <a:spcPts val="0"/>
                        </a:spcBef>
                        <a:spcAft>
                          <a:spcPts val="0"/>
                        </a:spcAft>
                        <a:buNone/>
                      </a:pPr>
                      <a:r>
                        <a:rPr lang="en-US" sz="1799"/>
                        <a:t>6.500 euros</a:t>
                      </a:r>
                      <a:endParaRPr/>
                    </a:p>
                  </a:txBody>
                  <a:tcPr marT="45725" marB="45725" marR="91450" marL="91450"/>
                </a:tc>
                <a:tc>
                  <a:txBody>
                    <a:bodyPr/>
                    <a:lstStyle/>
                    <a:p>
                      <a:pPr indent="0" lvl="0" marL="0" rtl="0" algn="l">
                        <a:spcBef>
                          <a:spcPts val="0"/>
                        </a:spcBef>
                        <a:spcAft>
                          <a:spcPts val="0"/>
                        </a:spcAft>
                        <a:buNone/>
                      </a:pPr>
                      <a:r>
                        <a:rPr lang="en-US" sz="1799"/>
                        <a:t>((6,500)/4*12)*12 = 1.625 euros</a:t>
                      </a:r>
                      <a:endParaRPr sz="1799"/>
                    </a:p>
                  </a:txBody>
                  <a:tcPr marT="45725" marB="45725" marR="91450" marL="91450"/>
                </a:tc>
              </a:tr>
              <a:tr h="370850">
                <a:tc>
                  <a:txBody>
                    <a:bodyPr/>
                    <a:lstStyle/>
                    <a:p>
                      <a:pPr indent="0" lvl="0" marL="0" marR="0" rtl="0" algn="l">
                        <a:spcBef>
                          <a:spcPts val="0"/>
                        </a:spcBef>
                        <a:spcAft>
                          <a:spcPts val="0"/>
                        </a:spcAft>
                        <a:buNone/>
                      </a:pPr>
                      <a:r>
                        <a:rPr lang="en-US" sz="1799"/>
                        <a:t>Software de desarrollo</a:t>
                      </a:r>
                      <a:endParaRPr/>
                    </a:p>
                  </a:txBody>
                  <a:tcPr marT="45725" marB="45725" marR="91450" marL="91450"/>
                </a:tc>
                <a:tc>
                  <a:txBody>
                    <a:bodyPr/>
                    <a:lstStyle/>
                    <a:p>
                      <a:pPr indent="0" lvl="0" marL="0" marR="0" rtl="0" algn="l">
                        <a:spcBef>
                          <a:spcPts val="0"/>
                        </a:spcBef>
                        <a:spcAft>
                          <a:spcPts val="0"/>
                        </a:spcAft>
                        <a:buNone/>
                      </a:pPr>
                      <a:r>
                        <a:rPr lang="en-US" sz="1799"/>
                        <a:t>14.500</a:t>
                      </a:r>
                      <a:r>
                        <a:rPr lang="en-US" sz="1799"/>
                        <a:t> euros</a:t>
                      </a:r>
                      <a:endParaRPr/>
                    </a:p>
                  </a:txBody>
                  <a:tcPr marT="45725" marB="45725" marR="91450" marL="91450"/>
                </a:tc>
                <a:tc>
                  <a:txBody>
                    <a:bodyPr/>
                    <a:lstStyle/>
                    <a:p>
                      <a:pPr indent="0" lvl="0" marL="0" marR="0" rtl="0" algn="l">
                        <a:spcBef>
                          <a:spcPts val="0"/>
                        </a:spcBef>
                        <a:spcAft>
                          <a:spcPts val="0"/>
                        </a:spcAft>
                        <a:buNone/>
                      </a:pPr>
                      <a:r>
                        <a:rPr lang="en-US" sz="1799"/>
                        <a:t>14.500 euros</a:t>
                      </a:r>
                      <a:endParaRPr sz="1799"/>
                    </a:p>
                  </a:txBody>
                  <a:tcPr marT="45725" marB="45725" marR="91450" marL="91450"/>
                </a:tc>
              </a:tr>
              <a:tr h="370850">
                <a:tc>
                  <a:txBody>
                    <a:bodyPr/>
                    <a:lstStyle/>
                    <a:p>
                      <a:pPr indent="0" lvl="0" marL="0" marR="0" rtl="0" algn="l">
                        <a:spcBef>
                          <a:spcPts val="0"/>
                        </a:spcBef>
                        <a:spcAft>
                          <a:spcPts val="0"/>
                        </a:spcAft>
                        <a:buNone/>
                      </a:pPr>
                      <a:r>
                        <a:rPr lang="en-US" sz="1799"/>
                        <a:t>Total</a:t>
                      </a:r>
                      <a:endParaRPr/>
                    </a:p>
                  </a:txBody>
                  <a:tcPr marT="45725" marB="45725" marR="91450" marL="91450"/>
                </a:tc>
                <a:tc>
                  <a:txBody>
                    <a:bodyPr/>
                    <a:lstStyle/>
                    <a:p>
                      <a:pPr indent="0" lvl="0" marL="0" marR="0" rtl="0" algn="l">
                        <a:spcBef>
                          <a:spcPts val="0"/>
                        </a:spcBef>
                        <a:spcAft>
                          <a:spcPts val="0"/>
                        </a:spcAft>
                        <a:buNone/>
                      </a:pPr>
                      <a:r>
                        <a:rPr lang="en-US" sz="1799"/>
                        <a:t>21.500</a:t>
                      </a:r>
                      <a:r>
                        <a:rPr lang="en-US" sz="1799"/>
                        <a:t> euros</a:t>
                      </a:r>
                      <a:endParaRPr/>
                    </a:p>
                  </a:txBody>
                  <a:tcPr marT="45725" marB="45725" marR="91450" marL="91450"/>
                </a:tc>
                <a:tc>
                  <a:txBody>
                    <a:bodyPr/>
                    <a:lstStyle/>
                    <a:p>
                      <a:pPr indent="0" lvl="0" marL="0" marR="0" rtl="0" algn="l">
                        <a:spcBef>
                          <a:spcPts val="0"/>
                        </a:spcBef>
                        <a:spcAft>
                          <a:spcPts val="0"/>
                        </a:spcAft>
                        <a:buNone/>
                      </a:pPr>
                      <a:r>
                        <a:rPr lang="en-US" sz="1799"/>
                        <a:t>16.125 euros</a:t>
                      </a:r>
                      <a:endParaRPr sz="1799"/>
                    </a:p>
                  </a:txBody>
                  <a:tcPr marT="45725" marB="45725" marR="91450" marL="91450"/>
                </a:tc>
              </a:tr>
            </a:tbl>
          </a:graphicData>
        </a:graphic>
      </p:graphicFrame>
      <p:sp>
        <p:nvSpPr>
          <p:cNvPr id="339" name="Google Shape;339;p16"/>
          <p:cNvSpPr txBox="1"/>
          <p:nvPr/>
        </p:nvSpPr>
        <p:spPr>
          <a:xfrm>
            <a:off x="1706523" y="5304375"/>
            <a:ext cx="8200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99">
                <a:solidFill>
                  <a:schemeClr val="lt1"/>
                </a:solidFill>
                <a:latin typeface="Arial"/>
                <a:ea typeface="Arial"/>
                <a:cs typeface="Arial"/>
                <a:sym typeface="Arial"/>
              </a:rPr>
              <a:t>Coste amortizable real = ((coste</a:t>
            </a:r>
            <a:r>
              <a:rPr lang="en-US" sz="1799">
                <a:solidFill>
                  <a:schemeClr val="lt1"/>
                </a:solidFill>
              </a:rPr>
              <a:t>_</a:t>
            </a:r>
            <a:r>
              <a:rPr lang="en-US" sz="1799">
                <a:solidFill>
                  <a:schemeClr val="lt1"/>
                </a:solidFill>
                <a:latin typeface="Arial"/>
                <a:ea typeface="Arial"/>
                <a:cs typeface="Arial"/>
                <a:sym typeface="Arial"/>
              </a:rPr>
              <a:t>total)/años*12)*meses de proyecto</a:t>
            </a:r>
            <a:endParaRPr>
              <a:solidFill>
                <a:schemeClr val="lt1"/>
              </a:solidFill>
            </a:endParaRPr>
          </a:p>
        </p:txBody>
      </p:sp>
      <p:pic>
        <p:nvPicPr>
          <p:cNvPr id="340" name="Google Shape;340;p16"/>
          <p:cNvPicPr preferRelativeResize="0"/>
          <p:nvPr/>
        </p:nvPicPr>
        <p:blipFill rotWithShape="1">
          <a:blip r:embed="rId3">
            <a:alphaModFix/>
          </a:blip>
          <a:srcRect b="0" l="0" r="0" t="0"/>
          <a:stretch/>
        </p:blipFill>
        <p:spPr>
          <a:xfrm>
            <a:off x="11403727" y="159148"/>
            <a:ext cx="634025" cy="63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7"/>
          <p:cNvSpPr txBox="1"/>
          <p:nvPr>
            <p:ph type="title"/>
          </p:nvPr>
        </p:nvSpPr>
        <p:spPr>
          <a:xfrm>
            <a:off x="6453470" y="1617684"/>
            <a:ext cx="5065500" cy="1371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None/>
            </a:pPr>
            <a:r>
              <a:rPr lang="en-US"/>
              <a:t>2. Facturación</a:t>
            </a:r>
            <a:endParaRPr/>
          </a:p>
        </p:txBody>
      </p:sp>
      <p:sp>
        <p:nvSpPr>
          <p:cNvPr id="346" name="Google Shape;346;p17"/>
          <p:cNvSpPr txBox="1"/>
          <p:nvPr>
            <p:ph idx="12" type="sldNum"/>
          </p:nvPr>
        </p:nvSpPr>
        <p:spPr>
          <a:xfrm>
            <a:off x="7861300" y="6409690"/>
            <a:ext cx="3657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7" name="Google Shape;347;p17"/>
          <p:cNvPicPr preferRelativeResize="0"/>
          <p:nvPr/>
        </p:nvPicPr>
        <p:blipFill rotWithShape="1">
          <a:blip r:embed="rId3">
            <a:alphaModFix/>
          </a:blip>
          <a:srcRect b="0" l="0" r="0" t="0"/>
          <a:stretch/>
        </p:blipFill>
        <p:spPr>
          <a:xfrm>
            <a:off x="7094950" y="3143700"/>
            <a:ext cx="2085151" cy="2085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signed by iSlide">
  <a:themeElements>
    <a:clrScheme name="iSlide">
      <a:dk1>
        <a:srgbClr val="000000"/>
      </a:dk1>
      <a:lt1>
        <a:srgbClr val="FFFFFF"/>
      </a:lt1>
      <a:dk2>
        <a:srgbClr val="768394"/>
      </a:dk2>
      <a:lt2>
        <a:srgbClr val="F0F0F0"/>
      </a:lt2>
      <a:accent1>
        <a:srgbClr val="0C98ED"/>
      </a:accent1>
      <a:accent2>
        <a:srgbClr val="A75CC5"/>
      </a:accent2>
      <a:accent3>
        <a:srgbClr val="3950CF"/>
      </a:accent3>
      <a:accent4>
        <a:srgbClr val="4B33BF"/>
      </a:accent4>
      <a:accent5>
        <a:srgbClr val="3BD0FB"/>
      </a:accent5>
      <a:accent6>
        <a:srgbClr val="A07FFF"/>
      </a:accent6>
      <a:hlink>
        <a:srgbClr val="4276AA"/>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