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12192000"/>
  <p:notesSz cx="6858000" cy="9144000"/>
  <p:embeddedFontLst>
    <p:embeddedFont>
      <p:font typeface="Playfair Display"/>
      <p:regular r:id="rId31"/>
      <p:bold r:id="rId32"/>
      <p:italic r:id="rId33"/>
      <p:boldItalic r:id="rId34"/>
    </p:embeddedFont>
    <p:embeddedFont>
      <p:font typeface="Century Gothic"/>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16">
          <p15:clr>
            <a:srgbClr val="A4A3A4"/>
          </p15:clr>
        </p15:guide>
        <p15:guide id="2" pos="7256">
          <p15:clr>
            <a:srgbClr val="A4A3A4"/>
          </p15:clr>
        </p15:guide>
        <p15:guide id="3" orient="horz" pos="648">
          <p15:clr>
            <a:srgbClr val="A4A3A4"/>
          </p15:clr>
        </p15:guide>
        <p15:guide id="4" orient="horz" pos="712">
          <p15:clr>
            <a:srgbClr val="A4A3A4"/>
          </p15:clr>
        </p15:guide>
        <p15:guide id="5" orient="horz" pos="3928">
          <p15:clr>
            <a:srgbClr val="A4A3A4"/>
          </p15:clr>
        </p15:guide>
        <p15:guide id="6" orient="horz" pos="3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157295-238A-441D-907D-8337B350715A}">
  <a:tblStyle styleId="{14157295-238A-441D-907D-8337B350715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C2B15C5-B1AB-42FB-BA2D-0233263A57E2}" styleName="Table_1">
    <a:wholeTbl>
      <a:tcTxStyle b="off" i="off">
        <a:font>
          <a:latin typeface="Soho Gothic Pro Light"/>
          <a:ea typeface="Soho Gothic Pro Light"/>
          <a:cs typeface="Soho Gothic Pro Light"/>
        </a:font>
        <a:srgbClr val="1A3B47"/>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FFFBEC"/>
          </a:solidFill>
        </a:fill>
      </a:tcStyle>
    </a:wholeTbl>
    <a:band1H>
      <a:tcTxStyle/>
      <a:tcStyle>
        <a:fill>
          <a:solidFill>
            <a:srgbClr val="FFF7D7"/>
          </a:solidFill>
        </a:fill>
      </a:tcStyle>
    </a:band1H>
    <a:band2H>
      <a:tcTxStyle/>
    </a:band2H>
    <a:band1V>
      <a:tcTxStyle/>
      <a:tcStyle>
        <a:fill>
          <a:solidFill>
            <a:srgbClr val="FFF7D7"/>
          </a:solidFill>
        </a:fill>
      </a:tcStyle>
    </a:band1V>
    <a:band2V>
      <a:tcTxStyle/>
    </a:band2V>
    <a:lastCol>
      <a:tcTxStyle b="on" i="off">
        <a:font>
          <a:latin typeface="Soho Gothic Pro Light"/>
          <a:ea typeface="Soho Gothic Pro Light"/>
          <a:cs typeface="Soho Gothic Pro Light"/>
        </a:font>
        <a:srgbClr val="FFFFFF"/>
      </a:tcTxStyle>
      <a:tcStyle>
        <a:fill>
          <a:solidFill>
            <a:srgbClr val="FFEA80"/>
          </a:solidFill>
        </a:fill>
      </a:tcStyle>
    </a:lastCol>
    <a:firstCol>
      <a:tcTxStyle b="on" i="off">
        <a:font>
          <a:latin typeface="Soho Gothic Pro Light"/>
          <a:ea typeface="Soho Gothic Pro Light"/>
          <a:cs typeface="Soho Gothic Pro Light"/>
        </a:font>
        <a:srgbClr val="FFFFFF"/>
      </a:tcTxStyle>
      <a:tcStyle>
        <a:fill>
          <a:solidFill>
            <a:srgbClr val="FFEA80"/>
          </a:solidFill>
        </a:fill>
      </a:tcStyle>
    </a:firstCol>
    <a:lastRow>
      <a:tcTxStyle b="on" i="off">
        <a:font>
          <a:latin typeface="Soho Gothic Pro Light"/>
          <a:ea typeface="Soho Gothic Pro Light"/>
          <a:cs typeface="Soho Gothic Pro Light"/>
        </a:font>
        <a:srgbClr val="FFFFFF"/>
      </a:tcTxStyle>
      <a:tcStyle>
        <a:tcBdr>
          <a:top>
            <a:ln cap="flat" cmpd="sng" w="38100">
              <a:solidFill>
                <a:srgbClr val="FFFFFF"/>
              </a:solidFill>
              <a:prstDash val="solid"/>
              <a:round/>
              <a:headEnd len="sm" w="sm" type="none"/>
              <a:tailEnd len="sm" w="sm" type="none"/>
            </a:ln>
          </a:top>
        </a:tcBdr>
        <a:fill>
          <a:solidFill>
            <a:srgbClr val="FFEA80"/>
          </a:solidFill>
        </a:fill>
      </a:tcStyle>
    </a:lastRow>
    <a:seCell>
      <a:tcTxStyle/>
    </a:seCell>
    <a:swCell>
      <a:tcTxStyle/>
    </a:swCell>
    <a:firstRow>
      <a:tcTxStyle b="on" i="off">
        <a:font>
          <a:latin typeface="Soho Gothic Pro Light"/>
          <a:ea typeface="Soho Gothic Pro Light"/>
          <a:cs typeface="Soho Gothic Pro Light"/>
        </a:font>
        <a:srgbClr val="FFFFFF"/>
      </a:tcTxStyle>
      <a:tcStyle>
        <a:tcBdr>
          <a:bottom>
            <a:ln cap="flat" cmpd="sng" w="38100">
              <a:solidFill>
                <a:srgbClr val="FFFFFF"/>
              </a:solidFill>
              <a:prstDash val="solid"/>
              <a:round/>
              <a:headEnd len="sm" w="sm" type="none"/>
              <a:tailEnd len="sm" w="sm" type="none"/>
            </a:ln>
          </a:bottom>
        </a:tcBdr>
        <a:fill>
          <a:solidFill>
            <a:srgbClr val="FFEA80"/>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16"/>
        <p:guide pos="7256"/>
        <p:guide pos="648" orient="horz"/>
        <p:guide pos="712" orient="horz"/>
        <p:guide pos="3928" orient="horz"/>
        <p:guide pos="386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layfairDisplay-italic.fntdata"/><Relationship Id="rId10" Type="http://schemas.openxmlformats.org/officeDocument/2006/relationships/slide" Target="slides/slide4.xml"/><Relationship Id="rId32" Type="http://schemas.openxmlformats.org/officeDocument/2006/relationships/font" Target="fonts/PlayfairDisplay-bold.fntdata"/><Relationship Id="rId13" Type="http://schemas.openxmlformats.org/officeDocument/2006/relationships/slide" Target="slides/slide7.xml"/><Relationship Id="rId35" Type="http://schemas.openxmlformats.org/officeDocument/2006/relationships/font" Target="fonts/CenturyGothic-regular.fntdata"/><Relationship Id="rId12" Type="http://schemas.openxmlformats.org/officeDocument/2006/relationships/slide" Target="slides/slide6.xml"/><Relationship Id="rId34" Type="http://schemas.openxmlformats.org/officeDocument/2006/relationships/font" Target="fonts/PlayfairDisplay-boldItalic.fntdata"/><Relationship Id="rId15" Type="http://schemas.openxmlformats.org/officeDocument/2006/relationships/slide" Target="slides/slide9.xml"/><Relationship Id="rId37" Type="http://schemas.openxmlformats.org/officeDocument/2006/relationships/font" Target="fonts/CenturyGothic-italic.fntdata"/><Relationship Id="rId14" Type="http://schemas.openxmlformats.org/officeDocument/2006/relationships/slide" Target="slides/slide8.xml"/><Relationship Id="rId36" Type="http://schemas.openxmlformats.org/officeDocument/2006/relationships/font" Target="fonts/CenturyGothic-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CenturyGothic-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06e4ab20e5_0_14:notes"/>
          <p:cNvSpPr/>
          <p:nvPr>
            <p:ph idx="2" type="sldImg"/>
          </p:nvPr>
        </p:nvSpPr>
        <p:spPr>
          <a:xfrm>
            <a:off x="438150" y="1252538"/>
            <a:ext cx="60102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g306e4ab20e5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
        <p:nvSpPr>
          <p:cNvPr id="346" name="Google Shape;346;g306e4ab20e5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06e4ab20e5_0_67:notes"/>
          <p:cNvSpPr/>
          <p:nvPr>
            <p:ph idx="2" type="sldImg"/>
          </p:nvPr>
        </p:nvSpPr>
        <p:spPr>
          <a:xfrm>
            <a:off x="438150" y="1252538"/>
            <a:ext cx="60102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g306e4ab20e5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
        <p:nvSpPr>
          <p:cNvPr id="360" name="Google Shape;360;g306e4ab20e5_0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078bf2710d_5_5:notes"/>
          <p:cNvSpPr/>
          <p:nvPr>
            <p:ph idx="2" type="sldImg"/>
          </p:nvPr>
        </p:nvSpPr>
        <p:spPr>
          <a:xfrm>
            <a:off x="438150" y="1252538"/>
            <a:ext cx="60102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g3078bf2710d_5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
        <p:nvSpPr>
          <p:cNvPr id="374" name="Google Shape;374;g3078bf2710d_5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076adf6a1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3076adf6a1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076adf6a1e_0_5:notes"/>
          <p:cNvSpPr/>
          <p:nvPr>
            <p:ph idx="2" type="sldImg"/>
          </p:nvPr>
        </p:nvSpPr>
        <p:spPr>
          <a:xfrm>
            <a:off x="438150" y="1252538"/>
            <a:ext cx="60102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g3076adf6a1e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
        <p:nvSpPr>
          <p:cNvPr id="395" name="Google Shape;395;g3076adf6a1e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076adf6a1e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g3076adf6a1e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076adf6a1e_0_36:notes"/>
          <p:cNvSpPr/>
          <p:nvPr>
            <p:ph idx="2" type="sldImg"/>
          </p:nvPr>
        </p:nvSpPr>
        <p:spPr>
          <a:xfrm>
            <a:off x="438150" y="1252538"/>
            <a:ext cx="60102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g3076adf6a1e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
        <p:nvSpPr>
          <p:cNvPr id="417" name="Google Shape;417;g3076adf6a1e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076adf6a1e_0_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g3076adf6a1e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076adf6a1e_0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g3076adf6a1e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076adf6a1e_0_124:notes"/>
          <p:cNvSpPr/>
          <p:nvPr>
            <p:ph idx="2" type="sldImg"/>
          </p:nvPr>
        </p:nvSpPr>
        <p:spPr>
          <a:xfrm>
            <a:off x="438150" y="1252538"/>
            <a:ext cx="60102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g3076adf6a1e_0_1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
        <p:nvSpPr>
          <p:cNvPr id="459" name="Google Shape;459;g3076adf6a1e_0_1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076adf6a1e_0_1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3076adf6a1e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078bf2710d_1_0:notes"/>
          <p:cNvSpPr txBox="1"/>
          <p:nvPr>
            <p:ph idx="1" type="body"/>
          </p:nvPr>
        </p:nvSpPr>
        <p:spPr>
          <a:xfrm>
            <a:off x="685801" y="4400557"/>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g3078bf2710d_1_0:notes"/>
          <p:cNvSpPr/>
          <p:nvPr>
            <p:ph idx="2" type="sldImg"/>
          </p:nvPr>
        </p:nvSpPr>
        <p:spPr>
          <a:xfrm>
            <a:off x="426022" y="1143550"/>
            <a:ext cx="6006000" cy="3085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076adf6a1e_0_1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g3076adf6a1e_0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076adf6a1e_0_147:notes"/>
          <p:cNvSpPr/>
          <p:nvPr>
            <p:ph idx="2" type="sldImg"/>
          </p:nvPr>
        </p:nvSpPr>
        <p:spPr>
          <a:xfrm>
            <a:off x="438150" y="1252538"/>
            <a:ext cx="60102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g3076adf6a1e_0_1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
        <p:nvSpPr>
          <p:cNvPr id="495" name="Google Shape;495;g3076adf6a1e_0_1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076adf6a1e_0_1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g3076adf6a1e_0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5:notes"/>
          <p:cNvSpPr/>
          <p:nvPr>
            <p:ph idx="2" type="sldImg"/>
          </p:nvPr>
        </p:nvSpPr>
        <p:spPr>
          <a:xfrm>
            <a:off x="438150" y="1252538"/>
            <a:ext cx="6010275" cy="3381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
        <p:nvSpPr>
          <p:cNvPr id="269" name="Google Shape;26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7:notes"/>
          <p:cNvSpPr/>
          <p:nvPr>
            <p:ph idx="2" type="sldImg"/>
          </p:nvPr>
        </p:nvSpPr>
        <p:spPr>
          <a:xfrm>
            <a:off x="438150" y="1252538"/>
            <a:ext cx="6010275" cy="3381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
        <p:nvSpPr>
          <p:cNvPr id="287" name="Google Shape;28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06e4ab20e5_0_50:notes"/>
          <p:cNvSpPr/>
          <p:nvPr>
            <p:ph idx="2" type="sldImg"/>
          </p:nvPr>
        </p:nvSpPr>
        <p:spPr>
          <a:xfrm>
            <a:off x="438150" y="1252538"/>
            <a:ext cx="60102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g306e4ab20e5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
        <p:nvSpPr>
          <p:cNvPr id="300" name="Google Shape;300;g306e4ab20e5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06e4ab20e5_0_38:notes"/>
          <p:cNvSpPr/>
          <p:nvPr>
            <p:ph idx="2" type="sldImg"/>
          </p:nvPr>
        </p:nvSpPr>
        <p:spPr>
          <a:xfrm>
            <a:off x="438150" y="1252538"/>
            <a:ext cx="60102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g306e4ab20e5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
        <p:nvSpPr>
          <p:cNvPr id="313" name="Google Shape;313;g306e4ab20e5_0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06e4ab20e5_0_26:notes"/>
          <p:cNvSpPr/>
          <p:nvPr>
            <p:ph idx="2" type="sldImg"/>
          </p:nvPr>
        </p:nvSpPr>
        <p:spPr>
          <a:xfrm>
            <a:off x="438150" y="1252538"/>
            <a:ext cx="6010200" cy="3381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g306e4ab20e5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400"/>
          </a:p>
        </p:txBody>
      </p:sp>
      <p:sp>
        <p:nvSpPr>
          <p:cNvPr id="326" name="Google Shape;326;g306e4ab20e5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06e4ab20e5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306e4ab20e5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grpSp>
        <p:nvGrpSpPr>
          <p:cNvPr id="16" name="Google Shape;16;p2"/>
          <p:cNvGrpSpPr/>
          <p:nvPr/>
        </p:nvGrpSpPr>
        <p:grpSpPr>
          <a:xfrm>
            <a:off x="3061033" y="0"/>
            <a:ext cx="9130968" cy="6858000"/>
            <a:chOff x="3061033" y="0"/>
            <a:chExt cx="9130968" cy="6858000"/>
          </a:xfrm>
        </p:grpSpPr>
        <p:sp>
          <p:nvSpPr>
            <p:cNvPr id="17" name="Google Shape;17;p2"/>
            <p:cNvSpPr/>
            <p:nvPr/>
          </p:nvSpPr>
          <p:spPr>
            <a:xfrm>
              <a:off x="7195722" y="0"/>
              <a:ext cx="4977229" cy="6858000"/>
            </a:xfrm>
            <a:prstGeom prst="rect">
              <a:avLst/>
            </a:prstGeom>
            <a:solidFill>
              <a:schemeClr val="accent1">
                <a:alpha val="5294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2"/>
            <p:cNvSpPr/>
            <p:nvPr/>
          </p:nvSpPr>
          <p:spPr>
            <a:xfrm>
              <a:off x="3061033" y="4136866"/>
              <a:ext cx="9130968" cy="2721134"/>
            </a:xfrm>
            <a:prstGeom prst="triangle">
              <a:avLst>
                <a:gd fmla="val 45511"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9" name="Google Shape;19;p2" title="iSlide™ 版权声明  COPYRIGHT NOTICE"/>
            <p:cNvGrpSpPr/>
            <p:nvPr/>
          </p:nvGrpSpPr>
          <p:grpSpPr>
            <a:xfrm>
              <a:off x="6095999" y="1570146"/>
              <a:ext cx="5452921" cy="4480879"/>
              <a:chOff x="3724275" y="1389063"/>
              <a:chExt cx="4746625" cy="3900488"/>
            </a:xfrm>
          </p:grpSpPr>
          <p:sp>
            <p:nvSpPr>
              <p:cNvPr id="20" name="Google Shape;20;p2"/>
              <p:cNvSpPr/>
              <p:nvPr/>
            </p:nvSpPr>
            <p:spPr>
              <a:xfrm>
                <a:off x="7169150" y="4592638"/>
                <a:ext cx="371475" cy="277813"/>
              </a:xfrm>
              <a:custGeom>
                <a:rect b="b" l="l" r="r" t="t"/>
                <a:pathLst>
                  <a:path extrusionOk="0" h="88" w="118">
                    <a:moveTo>
                      <a:pt x="108" y="60"/>
                    </a:moveTo>
                    <a:cubicBezTo>
                      <a:pt x="114" y="63"/>
                      <a:pt x="118" y="72"/>
                      <a:pt x="118" y="78"/>
                    </a:cubicBezTo>
                    <a:cubicBezTo>
                      <a:pt x="118" y="85"/>
                      <a:pt x="114" y="88"/>
                      <a:pt x="108" y="84"/>
                    </a:cubicBezTo>
                    <a:cubicBezTo>
                      <a:pt x="11" y="28"/>
                      <a:pt x="11" y="28"/>
                      <a:pt x="11" y="28"/>
                    </a:cubicBezTo>
                    <a:cubicBezTo>
                      <a:pt x="5" y="25"/>
                      <a:pt x="0" y="17"/>
                      <a:pt x="0" y="10"/>
                    </a:cubicBezTo>
                    <a:cubicBezTo>
                      <a:pt x="0" y="3"/>
                      <a:pt x="5" y="0"/>
                      <a:pt x="11" y="4"/>
                    </a:cubicBezTo>
                    <a:lnTo>
                      <a:pt x="108" y="60"/>
                    </a:ln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2"/>
              <p:cNvSpPr/>
              <p:nvPr/>
            </p:nvSpPr>
            <p:spPr>
              <a:xfrm>
                <a:off x="3724275" y="2525713"/>
                <a:ext cx="646113" cy="1339850"/>
              </a:xfrm>
              <a:custGeom>
                <a:rect b="b" l="l" r="r" t="t"/>
                <a:pathLst>
                  <a:path extrusionOk="0" h="425" w="205">
                    <a:moveTo>
                      <a:pt x="12" y="104"/>
                    </a:moveTo>
                    <a:cubicBezTo>
                      <a:pt x="5" y="108"/>
                      <a:pt x="0" y="117"/>
                      <a:pt x="0" y="124"/>
                    </a:cubicBezTo>
                    <a:cubicBezTo>
                      <a:pt x="1" y="400"/>
                      <a:pt x="1" y="400"/>
                      <a:pt x="1" y="400"/>
                    </a:cubicBezTo>
                    <a:cubicBezTo>
                      <a:pt x="1" y="418"/>
                      <a:pt x="13" y="425"/>
                      <a:pt x="28" y="416"/>
                    </a:cubicBezTo>
                    <a:cubicBezTo>
                      <a:pt x="193" y="321"/>
                      <a:pt x="193" y="321"/>
                      <a:pt x="193" y="321"/>
                    </a:cubicBezTo>
                    <a:cubicBezTo>
                      <a:pt x="199" y="318"/>
                      <a:pt x="205" y="308"/>
                      <a:pt x="205" y="301"/>
                    </a:cubicBezTo>
                    <a:cubicBezTo>
                      <a:pt x="204" y="25"/>
                      <a:pt x="204" y="25"/>
                      <a:pt x="204" y="25"/>
                    </a:cubicBezTo>
                    <a:cubicBezTo>
                      <a:pt x="204" y="7"/>
                      <a:pt x="191" y="0"/>
                      <a:pt x="176" y="9"/>
                    </a:cubicBezTo>
                    <a:lnTo>
                      <a:pt x="12" y="104"/>
                    </a:lnTo>
                    <a:close/>
                  </a:path>
                </a:pathLst>
              </a:custGeom>
              <a:solidFill>
                <a:srgbClr val="1AE5FF">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2"/>
              <p:cNvSpPr/>
              <p:nvPr/>
            </p:nvSpPr>
            <p:spPr>
              <a:xfrm>
                <a:off x="3829050" y="2919413"/>
                <a:ext cx="444500" cy="325438"/>
              </a:xfrm>
              <a:custGeom>
                <a:rect b="b" l="l" r="r" t="t"/>
                <a:pathLst>
                  <a:path extrusionOk="0" h="103" w="141">
                    <a:moveTo>
                      <a:pt x="4" y="79"/>
                    </a:moveTo>
                    <a:cubicBezTo>
                      <a:pt x="2" y="80"/>
                      <a:pt x="0" y="83"/>
                      <a:pt x="0" y="85"/>
                    </a:cubicBezTo>
                    <a:cubicBezTo>
                      <a:pt x="0" y="100"/>
                      <a:pt x="0" y="100"/>
                      <a:pt x="0" y="100"/>
                    </a:cubicBezTo>
                    <a:cubicBezTo>
                      <a:pt x="0" y="102"/>
                      <a:pt x="2" y="103"/>
                      <a:pt x="4" y="102"/>
                    </a:cubicBezTo>
                    <a:cubicBezTo>
                      <a:pt x="138" y="24"/>
                      <a:pt x="138" y="24"/>
                      <a:pt x="138" y="24"/>
                    </a:cubicBezTo>
                    <a:cubicBezTo>
                      <a:pt x="140" y="23"/>
                      <a:pt x="141" y="20"/>
                      <a:pt x="141" y="18"/>
                    </a:cubicBezTo>
                    <a:cubicBezTo>
                      <a:pt x="141" y="3"/>
                      <a:pt x="141" y="3"/>
                      <a:pt x="141" y="3"/>
                    </a:cubicBezTo>
                    <a:cubicBezTo>
                      <a:pt x="141" y="1"/>
                      <a:pt x="140" y="0"/>
                      <a:pt x="138" y="1"/>
                    </a:cubicBezTo>
                    <a:lnTo>
                      <a:pt x="4" y="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2"/>
              <p:cNvSpPr/>
              <p:nvPr/>
            </p:nvSpPr>
            <p:spPr>
              <a:xfrm>
                <a:off x="3829050" y="3021013"/>
                <a:ext cx="447675" cy="323850"/>
              </a:xfrm>
              <a:custGeom>
                <a:rect b="b" l="l" r="r" t="t"/>
                <a:pathLst>
                  <a:path extrusionOk="0" h="103" w="142">
                    <a:moveTo>
                      <a:pt x="4" y="79"/>
                    </a:moveTo>
                    <a:cubicBezTo>
                      <a:pt x="2" y="80"/>
                      <a:pt x="0" y="83"/>
                      <a:pt x="0" y="85"/>
                    </a:cubicBezTo>
                    <a:cubicBezTo>
                      <a:pt x="0" y="99"/>
                      <a:pt x="0" y="99"/>
                      <a:pt x="0" y="99"/>
                    </a:cubicBezTo>
                    <a:cubicBezTo>
                      <a:pt x="0" y="102"/>
                      <a:pt x="2" y="103"/>
                      <a:pt x="4" y="101"/>
                    </a:cubicBezTo>
                    <a:cubicBezTo>
                      <a:pt x="138" y="24"/>
                      <a:pt x="138" y="24"/>
                      <a:pt x="138" y="24"/>
                    </a:cubicBezTo>
                    <a:cubicBezTo>
                      <a:pt x="140" y="23"/>
                      <a:pt x="142" y="20"/>
                      <a:pt x="142" y="18"/>
                    </a:cubicBezTo>
                    <a:cubicBezTo>
                      <a:pt x="141" y="3"/>
                      <a:pt x="141" y="3"/>
                      <a:pt x="141" y="3"/>
                    </a:cubicBezTo>
                    <a:cubicBezTo>
                      <a:pt x="141" y="1"/>
                      <a:pt x="140" y="0"/>
                      <a:pt x="138" y="1"/>
                    </a:cubicBezTo>
                    <a:lnTo>
                      <a:pt x="4" y="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2"/>
              <p:cNvSpPr/>
              <p:nvPr/>
            </p:nvSpPr>
            <p:spPr>
              <a:xfrm>
                <a:off x="3979863" y="3257551"/>
                <a:ext cx="188913" cy="166688"/>
              </a:xfrm>
              <a:custGeom>
                <a:rect b="b" l="l" r="r" t="t"/>
                <a:pathLst>
                  <a:path extrusionOk="0" h="53" w="60">
                    <a:moveTo>
                      <a:pt x="8" y="28"/>
                    </a:moveTo>
                    <a:cubicBezTo>
                      <a:pt x="4" y="30"/>
                      <a:pt x="0" y="37"/>
                      <a:pt x="0" y="42"/>
                    </a:cubicBezTo>
                    <a:cubicBezTo>
                      <a:pt x="0" y="45"/>
                      <a:pt x="0" y="45"/>
                      <a:pt x="0" y="45"/>
                    </a:cubicBezTo>
                    <a:cubicBezTo>
                      <a:pt x="0" y="50"/>
                      <a:pt x="4" y="53"/>
                      <a:pt x="8" y="50"/>
                    </a:cubicBezTo>
                    <a:cubicBezTo>
                      <a:pt x="52" y="25"/>
                      <a:pt x="52" y="25"/>
                      <a:pt x="52" y="25"/>
                    </a:cubicBezTo>
                    <a:cubicBezTo>
                      <a:pt x="56" y="22"/>
                      <a:pt x="60" y="16"/>
                      <a:pt x="60" y="11"/>
                    </a:cubicBezTo>
                    <a:cubicBezTo>
                      <a:pt x="60" y="7"/>
                      <a:pt x="60" y="7"/>
                      <a:pt x="60" y="7"/>
                    </a:cubicBezTo>
                    <a:cubicBezTo>
                      <a:pt x="60" y="2"/>
                      <a:pt x="56" y="0"/>
                      <a:pt x="52" y="2"/>
                    </a:cubicBezTo>
                    <a:lnTo>
                      <a:pt x="8" y="28"/>
                    </a:lnTo>
                    <a:close/>
                  </a:path>
                </a:pathLst>
              </a:custGeom>
              <a:solidFill>
                <a:srgbClr val="F6C14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 name="Google Shape;25;p2"/>
              <p:cNvSpPr/>
              <p:nvPr/>
            </p:nvSpPr>
            <p:spPr>
              <a:xfrm>
                <a:off x="5373688" y="1389063"/>
                <a:ext cx="2544763" cy="1436688"/>
              </a:xfrm>
              <a:custGeom>
                <a:rect b="b" l="l" r="r" t="t"/>
                <a:pathLst>
                  <a:path extrusionOk="0" h="456" w="807">
                    <a:moveTo>
                      <a:pt x="57" y="6"/>
                    </a:moveTo>
                    <a:cubicBezTo>
                      <a:pt x="56" y="6"/>
                      <a:pt x="56" y="6"/>
                      <a:pt x="55" y="5"/>
                    </a:cubicBezTo>
                    <a:cubicBezTo>
                      <a:pt x="55" y="5"/>
                      <a:pt x="54" y="5"/>
                      <a:pt x="54" y="4"/>
                    </a:cubicBezTo>
                    <a:cubicBezTo>
                      <a:pt x="53" y="4"/>
                      <a:pt x="53" y="4"/>
                      <a:pt x="52" y="4"/>
                    </a:cubicBezTo>
                    <a:cubicBezTo>
                      <a:pt x="52" y="3"/>
                      <a:pt x="51" y="3"/>
                      <a:pt x="50" y="3"/>
                    </a:cubicBezTo>
                    <a:cubicBezTo>
                      <a:pt x="50" y="3"/>
                      <a:pt x="49" y="2"/>
                      <a:pt x="49" y="2"/>
                    </a:cubicBezTo>
                    <a:cubicBezTo>
                      <a:pt x="48" y="2"/>
                      <a:pt x="48" y="2"/>
                      <a:pt x="48" y="2"/>
                    </a:cubicBezTo>
                    <a:cubicBezTo>
                      <a:pt x="48" y="2"/>
                      <a:pt x="48" y="2"/>
                      <a:pt x="48" y="2"/>
                    </a:cubicBezTo>
                    <a:cubicBezTo>
                      <a:pt x="48" y="2"/>
                      <a:pt x="47" y="2"/>
                      <a:pt x="47" y="2"/>
                    </a:cubicBezTo>
                    <a:cubicBezTo>
                      <a:pt x="47" y="2"/>
                      <a:pt x="46" y="1"/>
                      <a:pt x="45" y="1"/>
                    </a:cubicBezTo>
                    <a:cubicBezTo>
                      <a:pt x="45" y="1"/>
                      <a:pt x="44" y="1"/>
                      <a:pt x="44" y="1"/>
                    </a:cubicBezTo>
                    <a:cubicBezTo>
                      <a:pt x="43" y="1"/>
                      <a:pt x="42" y="1"/>
                      <a:pt x="42" y="1"/>
                    </a:cubicBezTo>
                    <a:cubicBezTo>
                      <a:pt x="41" y="1"/>
                      <a:pt x="41" y="1"/>
                      <a:pt x="41" y="0"/>
                    </a:cubicBezTo>
                    <a:cubicBezTo>
                      <a:pt x="40" y="0"/>
                      <a:pt x="40" y="0"/>
                      <a:pt x="40" y="0"/>
                    </a:cubicBezTo>
                    <a:cubicBezTo>
                      <a:pt x="40" y="0"/>
                      <a:pt x="40" y="0"/>
                      <a:pt x="40" y="0"/>
                    </a:cubicBezTo>
                    <a:cubicBezTo>
                      <a:pt x="39" y="0"/>
                      <a:pt x="39" y="0"/>
                      <a:pt x="38" y="0"/>
                    </a:cubicBezTo>
                    <a:cubicBezTo>
                      <a:pt x="37" y="0"/>
                      <a:pt x="37" y="0"/>
                      <a:pt x="36" y="0"/>
                    </a:cubicBezTo>
                    <a:cubicBezTo>
                      <a:pt x="35" y="1"/>
                      <a:pt x="34" y="1"/>
                      <a:pt x="34" y="1"/>
                    </a:cubicBezTo>
                    <a:cubicBezTo>
                      <a:pt x="34" y="1"/>
                      <a:pt x="34" y="1"/>
                      <a:pt x="34" y="1"/>
                    </a:cubicBezTo>
                    <a:cubicBezTo>
                      <a:pt x="33" y="1"/>
                      <a:pt x="33" y="1"/>
                      <a:pt x="33" y="1"/>
                    </a:cubicBezTo>
                    <a:cubicBezTo>
                      <a:pt x="32" y="1"/>
                      <a:pt x="32" y="1"/>
                      <a:pt x="31" y="2"/>
                    </a:cubicBezTo>
                    <a:cubicBezTo>
                      <a:pt x="29" y="2"/>
                      <a:pt x="28" y="3"/>
                      <a:pt x="27" y="3"/>
                    </a:cubicBezTo>
                    <a:cubicBezTo>
                      <a:pt x="0" y="19"/>
                      <a:pt x="0" y="19"/>
                      <a:pt x="0" y="19"/>
                    </a:cubicBezTo>
                    <a:cubicBezTo>
                      <a:pt x="2" y="18"/>
                      <a:pt x="4" y="17"/>
                      <a:pt x="6" y="17"/>
                    </a:cubicBezTo>
                    <a:cubicBezTo>
                      <a:pt x="6" y="17"/>
                      <a:pt x="6" y="17"/>
                      <a:pt x="6" y="17"/>
                    </a:cubicBezTo>
                    <a:cubicBezTo>
                      <a:pt x="8" y="16"/>
                      <a:pt x="11" y="16"/>
                      <a:pt x="13" y="16"/>
                    </a:cubicBezTo>
                    <a:cubicBezTo>
                      <a:pt x="13" y="16"/>
                      <a:pt x="13" y="16"/>
                      <a:pt x="13" y="16"/>
                    </a:cubicBezTo>
                    <a:cubicBezTo>
                      <a:pt x="16" y="17"/>
                      <a:pt x="18" y="17"/>
                      <a:pt x="21" y="18"/>
                    </a:cubicBezTo>
                    <a:cubicBezTo>
                      <a:pt x="21" y="18"/>
                      <a:pt x="21" y="18"/>
                      <a:pt x="21" y="18"/>
                    </a:cubicBezTo>
                    <a:cubicBezTo>
                      <a:pt x="24" y="19"/>
                      <a:pt x="26" y="20"/>
                      <a:pt x="29" y="22"/>
                    </a:cubicBezTo>
                    <a:cubicBezTo>
                      <a:pt x="780" y="456"/>
                      <a:pt x="780" y="456"/>
                      <a:pt x="780" y="456"/>
                    </a:cubicBezTo>
                    <a:cubicBezTo>
                      <a:pt x="807" y="440"/>
                      <a:pt x="807" y="440"/>
                      <a:pt x="807" y="440"/>
                    </a:cubicBezTo>
                    <a:lnTo>
                      <a:pt x="57" y="6"/>
                    </a:lnTo>
                    <a:close/>
                  </a:path>
                </a:pathLst>
              </a:custGeom>
              <a:gradFill>
                <a:gsLst>
                  <a:gs pos="0">
                    <a:srgbClr val="BDECF2"/>
                  </a:gs>
                  <a:gs pos="100000">
                    <a:srgbClr val="EAEEEE"/>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2"/>
              <p:cNvSpPr/>
              <p:nvPr/>
            </p:nvSpPr>
            <p:spPr>
              <a:xfrm>
                <a:off x="7885113" y="2803526"/>
                <a:ext cx="217488" cy="2006600"/>
              </a:xfrm>
              <a:custGeom>
                <a:rect b="b" l="l" r="r" t="t"/>
                <a:pathLst>
                  <a:path extrusionOk="0" h="637" w="69">
                    <a:moveTo>
                      <a:pt x="68" y="69"/>
                    </a:moveTo>
                    <a:cubicBezTo>
                      <a:pt x="68" y="68"/>
                      <a:pt x="68" y="68"/>
                      <a:pt x="68" y="67"/>
                    </a:cubicBezTo>
                    <a:cubicBezTo>
                      <a:pt x="68" y="66"/>
                      <a:pt x="68" y="66"/>
                      <a:pt x="68" y="65"/>
                    </a:cubicBezTo>
                    <a:cubicBezTo>
                      <a:pt x="68" y="64"/>
                      <a:pt x="68" y="64"/>
                      <a:pt x="68" y="63"/>
                    </a:cubicBezTo>
                    <a:cubicBezTo>
                      <a:pt x="68" y="62"/>
                      <a:pt x="68" y="62"/>
                      <a:pt x="68" y="61"/>
                    </a:cubicBezTo>
                    <a:cubicBezTo>
                      <a:pt x="68" y="61"/>
                      <a:pt x="68" y="61"/>
                      <a:pt x="68" y="61"/>
                    </a:cubicBezTo>
                    <a:cubicBezTo>
                      <a:pt x="68" y="61"/>
                      <a:pt x="68" y="61"/>
                      <a:pt x="68" y="61"/>
                    </a:cubicBezTo>
                    <a:cubicBezTo>
                      <a:pt x="68" y="60"/>
                      <a:pt x="67" y="60"/>
                      <a:pt x="67" y="59"/>
                    </a:cubicBezTo>
                    <a:cubicBezTo>
                      <a:pt x="67" y="58"/>
                      <a:pt x="67" y="57"/>
                      <a:pt x="67" y="57"/>
                    </a:cubicBezTo>
                    <a:cubicBezTo>
                      <a:pt x="67" y="56"/>
                      <a:pt x="67" y="55"/>
                      <a:pt x="66" y="55"/>
                    </a:cubicBezTo>
                    <a:cubicBezTo>
                      <a:pt x="66" y="54"/>
                      <a:pt x="66" y="53"/>
                      <a:pt x="66" y="52"/>
                    </a:cubicBezTo>
                    <a:cubicBezTo>
                      <a:pt x="66" y="52"/>
                      <a:pt x="66" y="51"/>
                      <a:pt x="65" y="51"/>
                    </a:cubicBezTo>
                    <a:cubicBezTo>
                      <a:pt x="65" y="51"/>
                      <a:pt x="65" y="51"/>
                      <a:pt x="65" y="51"/>
                    </a:cubicBezTo>
                    <a:cubicBezTo>
                      <a:pt x="65" y="50"/>
                      <a:pt x="65" y="50"/>
                      <a:pt x="65" y="50"/>
                    </a:cubicBezTo>
                    <a:cubicBezTo>
                      <a:pt x="65" y="50"/>
                      <a:pt x="65" y="49"/>
                      <a:pt x="65" y="48"/>
                    </a:cubicBezTo>
                    <a:cubicBezTo>
                      <a:pt x="64" y="47"/>
                      <a:pt x="64" y="47"/>
                      <a:pt x="64" y="46"/>
                    </a:cubicBezTo>
                    <a:cubicBezTo>
                      <a:pt x="64" y="45"/>
                      <a:pt x="63" y="45"/>
                      <a:pt x="63" y="44"/>
                    </a:cubicBezTo>
                    <a:cubicBezTo>
                      <a:pt x="63" y="43"/>
                      <a:pt x="62" y="43"/>
                      <a:pt x="62" y="42"/>
                    </a:cubicBezTo>
                    <a:cubicBezTo>
                      <a:pt x="62" y="41"/>
                      <a:pt x="62" y="41"/>
                      <a:pt x="62" y="40"/>
                    </a:cubicBezTo>
                    <a:cubicBezTo>
                      <a:pt x="62" y="40"/>
                      <a:pt x="62" y="40"/>
                      <a:pt x="62" y="40"/>
                    </a:cubicBezTo>
                    <a:cubicBezTo>
                      <a:pt x="61" y="40"/>
                      <a:pt x="61" y="40"/>
                      <a:pt x="61" y="40"/>
                    </a:cubicBezTo>
                    <a:cubicBezTo>
                      <a:pt x="61" y="39"/>
                      <a:pt x="61" y="39"/>
                      <a:pt x="60" y="38"/>
                    </a:cubicBezTo>
                    <a:cubicBezTo>
                      <a:pt x="60" y="37"/>
                      <a:pt x="60" y="37"/>
                      <a:pt x="59" y="36"/>
                    </a:cubicBezTo>
                    <a:cubicBezTo>
                      <a:pt x="59" y="35"/>
                      <a:pt x="59" y="34"/>
                      <a:pt x="58" y="33"/>
                    </a:cubicBezTo>
                    <a:cubicBezTo>
                      <a:pt x="58" y="32"/>
                      <a:pt x="57" y="32"/>
                      <a:pt x="57" y="31"/>
                    </a:cubicBezTo>
                    <a:cubicBezTo>
                      <a:pt x="56" y="30"/>
                      <a:pt x="56" y="30"/>
                      <a:pt x="56" y="30"/>
                    </a:cubicBezTo>
                    <a:cubicBezTo>
                      <a:pt x="56" y="30"/>
                      <a:pt x="56" y="30"/>
                      <a:pt x="56" y="30"/>
                    </a:cubicBezTo>
                    <a:cubicBezTo>
                      <a:pt x="55" y="28"/>
                      <a:pt x="54" y="26"/>
                      <a:pt x="53" y="25"/>
                    </a:cubicBezTo>
                    <a:cubicBezTo>
                      <a:pt x="52" y="24"/>
                      <a:pt x="51" y="22"/>
                      <a:pt x="50" y="21"/>
                    </a:cubicBezTo>
                    <a:cubicBezTo>
                      <a:pt x="50" y="20"/>
                      <a:pt x="49" y="19"/>
                      <a:pt x="49" y="19"/>
                    </a:cubicBezTo>
                    <a:cubicBezTo>
                      <a:pt x="48" y="18"/>
                      <a:pt x="47" y="17"/>
                      <a:pt x="47" y="17"/>
                    </a:cubicBezTo>
                    <a:cubicBezTo>
                      <a:pt x="46" y="16"/>
                      <a:pt x="46" y="15"/>
                      <a:pt x="45" y="15"/>
                    </a:cubicBezTo>
                    <a:cubicBezTo>
                      <a:pt x="45" y="14"/>
                      <a:pt x="44" y="14"/>
                      <a:pt x="44" y="13"/>
                    </a:cubicBezTo>
                    <a:cubicBezTo>
                      <a:pt x="43" y="13"/>
                      <a:pt x="43" y="13"/>
                      <a:pt x="43" y="13"/>
                    </a:cubicBezTo>
                    <a:cubicBezTo>
                      <a:pt x="43" y="13"/>
                      <a:pt x="43" y="13"/>
                      <a:pt x="43" y="13"/>
                    </a:cubicBezTo>
                    <a:cubicBezTo>
                      <a:pt x="43" y="12"/>
                      <a:pt x="42" y="12"/>
                      <a:pt x="42" y="11"/>
                    </a:cubicBezTo>
                    <a:cubicBezTo>
                      <a:pt x="41" y="11"/>
                      <a:pt x="41" y="10"/>
                      <a:pt x="40" y="10"/>
                    </a:cubicBezTo>
                    <a:cubicBezTo>
                      <a:pt x="40" y="9"/>
                      <a:pt x="39" y="8"/>
                      <a:pt x="38" y="8"/>
                    </a:cubicBezTo>
                    <a:cubicBezTo>
                      <a:pt x="38" y="7"/>
                      <a:pt x="37" y="7"/>
                      <a:pt x="37" y="6"/>
                    </a:cubicBezTo>
                    <a:cubicBezTo>
                      <a:pt x="36" y="5"/>
                      <a:pt x="36" y="5"/>
                      <a:pt x="36" y="5"/>
                    </a:cubicBezTo>
                    <a:cubicBezTo>
                      <a:pt x="36" y="5"/>
                      <a:pt x="36" y="5"/>
                      <a:pt x="36" y="5"/>
                    </a:cubicBezTo>
                    <a:cubicBezTo>
                      <a:pt x="35" y="5"/>
                      <a:pt x="35" y="5"/>
                      <a:pt x="35" y="5"/>
                    </a:cubicBezTo>
                    <a:cubicBezTo>
                      <a:pt x="34" y="4"/>
                      <a:pt x="34" y="4"/>
                      <a:pt x="33" y="3"/>
                    </a:cubicBezTo>
                    <a:cubicBezTo>
                      <a:pt x="32" y="3"/>
                      <a:pt x="32" y="2"/>
                      <a:pt x="31" y="2"/>
                    </a:cubicBezTo>
                    <a:cubicBezTo>
                      <a:pt x="31" y="2"/>
                      <a:pt x="30" y="1"/>
                      <a:pt x="29" y="1"/>
                    </a:cubicBezTo>
                    <a:cubicBezTo>
                      <a:pt x="29" y="1"/>
                      <a:pt x="28" y="0"/>
                      <a:pt x="28" y="0"/>
                    </a:cubicBezTo>
                    <a:cubicBezTo>
                      <a:pt x="27" y="0"/>
                      <a:pt x="27" y="0"/>
                      <a:pt x="27" y="0"/>
                    </a:cubicBezTo>
                    <a:cubicBezTo>
                      <a:pt x="0" y="16"/>
                      <a:pt x="0" y="16"/>
                      <a:pt x="0" y="16"/>
                    </a:cubicBezTo>
                    <a:cubicBezTo>
                      <a:pt x="3" y="17"/>
                      <a:pt x="5" y="19"/>
                      <a:pt x="8" y="21"/>
                    </a:cubicBezTo>
                    <a:cubicBezTo>
                      <a:pt x="8" y="21"/>
                      <a:pt x="8" y="21"/>
                      <a:pt x="8" y="21"/>
                    </a:cubicBezTo>
                    <a:cubicBezTo>
                      <a:pt x="11" y="24"/>
                      <a:pt x="13" y="26"/>
                      <a:pt x="16" y="28"/>
                    </a:cubicBezTo>
                    <a:cubicBezTo>
                      <a:pt x="16" y="29"/>
                      <a:pt x="16" y="29"/>
                      <a:pt x="16" y="29"/>
                    </a:cubicBezTo>
                    <a:cubicBezTo>
                      <a:pt x="21" y="34"/>
                      <a:pt x="25" y="40"/>
                      <a:pt x="29" y="46"/>
                    </a:cubicBezTo>
                    <a:cubicBezTo>
                      <a:pt x="29" y="47"/>
                      <a:pt x="29" y="47"/>
                      <a:pt x="29" y="47"/>
                    </a:cubicBezTo>
                    <a:cubicBezTo>
                      <a:pt x="31" y="50"/>
                      <a:pt x="33" y="53"/>
                      <a:pt x="34" y="56"/>
                    </a:cubicBezTo>
                    <a:cubicBezTo>
                      <a:pt x="34" y="56"/>
                      <a:pt x="34" y="56"/>
                      <a:pt x="34" y="56"/>
                    </a:cubicBezTo>
                    <a:cubicBezTo>
                      <a:pt x="36" y="60"/>
                      <a:pt x="37" y="63"/>
                      <a:pt x="38" y="67"/>
                    </a:cubicBezTo>
                    <a:cubicBezTo>
                      <a:pt x="38" y="67"/>
                      <a:pt x="38" y="67"/>
                      <a:pt x="38" y="67"/>
                    </a:cubicBezTo>
                    <a:cubicBezTo>
                      <a:pt x="39" y="70"/>
                      <a:pt x="40" y="73"/>
                      <a:pt x="40" y="77"/>
                    </a:cubicBezTo>
                    <a:cubicBezTo>
                      <a:pt x="40" y="77"/>
                      <a:pt x="40" y="77"/>
                      <a:pt x="40" y="77"/>
                    </a:cubicBezTo>
                    <a:cubicBezTo>
                      <a:pt x="41" y="80"/>
                      <a:pt x="41" y="84"/>
                      <a:pt x="41" y="87"/>
                    </a:cubicBezTo>
                    <a:cubicBezTo>
                      <a:pt x="40" y="611"/>
                      <a:pt x="40" y="611"/>
                      <a:pt x="40" y="611"/>
                    </a:cubicBezTo>
                    <a:cubicBezTo>
                      <a:pt x="40" y="614"/>
                      <a:pt x="39" y="617"/>
                      <a:pt x="39" y="620"/>
                    </a:cubicBezTo>
                    <a:cubicBezTo>
                      <a:pt x="39" y="620"/>
                      <a:pt x="39" y="620"/>
                      <a:pt x="39" y="620"/>
                    </a:cubicBezTo>
                    <a:cubicBezTo>
                      <a:pt x="38" y="623"/>
                      <a:pt x="37" y="625"/>
                      <a:pt x="36" y="627"/>
                    </a:cubicBezTo>
                    <a:cubicBezTo>
                      <a:pt x="36" y="627"/>
                      <a:pt x="36" y="627"/>
                      <a:pt x="36" y="627"/>
                    </a:cubicBezTo>
                    <a:cubicBezTo>
                      <a:pt x="35" y="629"/>
                      <a:pt x="34" y="631"/>
                      <a:pt x="33" y="632"/>
                    </a:cubicBezTo>
                    <a:cubicBezTo>
                      <a:pt x="33" y="633"/>
                      <a:pt x="32" y="633"/>
                      <a:pt x="32" y="634"/>
                    </a:cubicBezTo>
                    <a:cubicBezTo>
                      <a:pt x="31" y="635"/>
                      <a:pt x="29" y="636"/>
                      <a:pt x="28" y="637"/>
                    </a:cubicBezTo>
                    <a:cubicBezTo>
                      <a:pt x="55" y="621"/>
                      <a:pt x="55" y="621"/>
                      <a:pt x="55" y="621"/>
                    </a:cubicBezTo>
                    <a:cubicBezTo>
                      <a:pt x="57" y="620"/>
                      <a:pt x="58" y="619"/>
                      <a:pt x="59" y="618"/>
                    </a:cubicBezTo>
                    <a:cubicBezTo>
                      <a:pt x="60" y="617"/>
                      <a:pt x="60" y="617"/>
                      <a:pt x="61" y="616"/>
                    </a:cubicBezTo>
                    <a:cubicBezTo>
                      <a:pt x="61" y="616"/>
                      <a:pt x="62" y="615"/>
                      <a:pt x="62" y="614"/>
                    </a:cubicBezTo>
                    <a:cubicBezTo>
                      <a:pt x="63" y="613"/>
                      <a:pt x="63" y="612"/>
                      <a:pt x="64" y="611"/>
                    </a:cubicBezTo>
                    <a:cubicBezTo>
                      <a:pt x="64" y="611"/>
                      <a:pt x="64" y="611"/>
                      <a:pt x="64" y="611"/>
                    </a:cubicBezTo>
                    <a:cubicBezTo>
                      <a:pt x="64" y="611"/>
                      <a:pt x="64" y="611"/>
                      <a:pt x="64" y="611"/>
                    </a:cubicBezTo>
                    <a:cubicBezTo>
                      <a:pt x="64" y="611"/>
                      <a:pt x="64" y="610"/>
                      <a:pt x="65" y="609"/>
                    </a:cubicBezTo>
                    <a:cubicBezTo>
                      <a:pt x="65" y="608"/>
                      <a:pt x="65" y="608"/>
                      <a:pt x="65" y="607"/>
                    </a:cubicBezTo>
                    <a:cubicBezTo>
                      <a:pt x="66" y="606"/>
                      <a:pt x="66" y="606"/>
                      <a:pt x="66" y="605"/>
                    </a:cubicBezTo>
                    <a:cubicBezTo>
                      <a:pt x="66" y="604"/>
                      <a:pt x="66" y="604"/>
                      <a:pt x="66" y="604"/>
                    </a:cubicBezTo>
                    <a:cubicBezTo>
                      <a:pt x="66" y="604"/>
                      <a:pt x="66" y="604"/>
                      <a:pt x="66" y="604"/>
                    </a:cubicBezTo>
                    <a:cubicBezTo>
                      <a:pt x="66" y="603"/>
                      <a:pt x="66" y="603"/>
                      <a:pt x="66" y="603"/>
                    </a:cubicBezTo>
                    <a:cubicBezTo>
                      <a:pt x="66" y="602"/>
                      <a:pt x="67" y="601"/>
                      <a:pt x="67" y="601"/>
                    </a:cubicBezTo>
                    <a:cubicBezTo>
                      <a:pt x="67" y="600"/>
                      <a:pt x="67" y="599"/>
                      <a:pt x="67" y="599"/>
                    </a:cubicBezTo>
                    <a:cubicBezTo>
                      <a:pt x="67" y="598"/>
                      <a:pt x="67" y="598"/>
                      <a:pt x="67" y="597"/>
                    </a:cubicBezTo>
                    <a:cubicBezTo>
                      <a:pt x="67" y="596"/>
                      <a:pt x="67" y="596"/>
                      <a:pt x="67" y="595"/>
                    </a:cubicBezTo>
                    <a:cubicBezTo>
                      <a:pt x="67" y="595"/>
                      <a:pt x="67" y="595"/>
                      <a:pt x="67" y="595"/>
                    </a:cubicBezTo>
                    <a:cubicBezTo>
                      <a:pt x="69" y="71"/>
                      <a:pt x="69" y="71"/>
                      <a:pt x="69" y="71"/>
                    </a:cubicBezTo>
                    <a:cubicBezTo>
                      <a:pt x="69" y="70"/>
                      <a:pt x="69" y="70"/>
                      <a:pt x="68" y="69"/>
                    </a:cubicBezTo>
                    <a:close/>
                  </a:path>
                </a:pathLst>
              </a:custGeom>
              <a:gradFill>
                <a:gsLst>
                  <a:gs pos="0">
                    <a:srgbClr val="5060D7"/>
                  </a:gs>
                  <a:gs pos="100000">
                    <a:srgbClr val="6794EC"/>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 name="Google Shape;27;p2"/>
              <p:cNvSpPr/>
              <p:nvPr/>
            </p:nvSpPr>
            <p:spPr>
              <a:xfrm>
                <a:off x="5329238" y="1417638"/>
                <a:ext cx="2684463" cy="3427413"/>
              </a:xfrm>
              <a:custGeom>
                <a:rect b="b" l="l" r="r" t="t"/>
                <a:pathLst>
                  <a:path extrusionOk="0" h="1088" w="851">
                    <a:moveTo>
                      <a:pt x="810" y="456"/>
                    </a:moveTo>
                    <a:cubicBezTo>
                      <a:pt x="833" y="469"/>
                      <a:pt x="851" y="501"/>
                      <a:pt x="851" y="527"/>
                    </a:cubicBezTo>
                    <a:cubicBezTo>
                      <a:pt x="850" y="1051"/>
                      <a:pt x="850" y="1051"/>
                      <a:pt x="850" y="1051"/>
                    </a:cubicBezTo>
                    <a:cubicBezTo>
                      <a:pt x="850" y="1077"/>
                      <a:pt x="831" y="1088"/>
                      <a:pt x="808" y="1074"/>
                    </a:cubicBezTo>
                    <a:cubicBezTo>
                      <a:pt x="42" y="632"/>
                      <a:pt x="42" y="632"/>
                      <a:pt x="42" y="632"/>
                    </a:cubicBezTo>
                    <a:cubicBezTo>
                      <a:pt x="19" y="619"/>
                      <a:pt x="0" y="587"/>
                      <a:pt x="0" y="560"/>
                    </a:cubicBezTo>
                    <a:cubicBezTo>
                      <a:pt x="2" y="37"/>
                      <a:pt x="2" y="37"/>
                      <a:pt x="2" y="37"/>
                    </a:cubicBezTo>
                    <a:cubicBezTo>
                      <a:pt x="2" y="10"/>
                      <a:pt x="20" y="0"/>
                      <a:pt x="43" y="13"/>
                    </a:cubicBezTo>
                    <a:lnTo>
                      <a:pt x="810" y="456"/>
                    </a:lnTo>
                    <a:close/>
                  </a:path>
                </a:pathLst>
              </a:custGeom>
              <a:gradFill>
                <a:gsLst>
                  <a:gs pos="0">
                    <a:srgbClr val="7F5EFF"/>
                  </a:gs>
                  <a:gs pos="100000">
                    <a:srgbClr val="B391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 name="Google Shape;28;p2"/>
              <p:cNvSpPr/>
              <p:nvPr/>
            </p:nvSpPr>
            <p:spPr>
              <a:xfrm>
                <a:off x="5500688" y="1593851"/>
                <a:ext cx="2355850" cy="3084513"/>
              </a:xfrm>
              <a:custGeom>
                <a:rect b="b" l="l" r="r" t="t"/>
                <a:pathLst>
                  <a:path extrusionOk="0" h="979" w="747">
                    <a:moveTo>
                      <a:pt x="709" y="398"/>
                    </a:moveTo>
                    <a:cubicBezTo>
                      <a:pt x="730" y="410"/>
                      <a:pt x="747" y="440"/>
                      <a:pt x="746" y="464"/>
                    </a:cubicBezTo>
                    <a:cubicBezTo>
                      <a:pt x="745" y="945"/>
                      <a:pt x="745" y="945"/>
                      <a:pt x="745" y="945"/>
                    </a:cubicBezTo>
                    <a:cubicBezTo>
                      <a:pt x="745" y="970"/>
                      <a:pt x="728" y="979"/>
                      <a:pt x="707" y="967"/>
                    </a:cubicBezTo>
                    <a:cubicBezTo>
                      <a:pt x="38" y="582"/>
                      <a:pt x="38" y="582"/>
                      <a:pt x="38" y="582"/>
                    </a:cubicBezTo>
                    <a:cubicBezTo>
                      <a:pt x="17" y="569"/>
                      <a:pt x="0" y="540"/>
                      <a:pt x="0" y="516"/>
                    </a:cubicBezTo>
                    <a:cubicBezTo>
                      <a:pt x="2" y="34"/>
                      <a:pt x="2" y="34"/>
                      <a:pt x="2" y="34"/>
                    </a:cubicBezTo>
                    <a:cubicBezTo>
                      <a:pt x="2" y="10"/>
                      <a:pt x="19" y="0"/>
                      <a:pt x="40" y="13"/>
                    </a:cubicBezTo>
                    <a:lnTo>
                      <a:pt x="709" y="398"/>
                    </a:lnTo>
                    <a:close/>
                  </a:path>
                </a:pathLst>
              </a:custGeom>
              <a:solidFill>
                <a:srgbClr val="F9FB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 name="Google Shape;29;p2"/>
              <p:cNvSpPr/>
              <p:nvPr/>
            </p:nvSpPr>
            <p:spPr>
              <a:xfrm>
                <a:off x="7904163" y="3603626"/>
                <a:ext cx="36513" cy="563563"/>
              </a:xfrm>
              <a:custGeom>
                <a:rect b="b" l="l" r="r" t="t"/>
                <a:pathLst>
                  <a:path extrusionOk="0" h="179" w="12">
                    <a:moveTo>
                      <a:pt x="6" y="179"/>
                    </a:moveTo>
                    <a:cubicBezTo>
                      <a:pt x="6" y="179"/>
                      <a:pt x="6" y="179"/>
                      <a:pt x="6" y="179"/>
                    </a:cubicBezTo>
                    <a:cubicBezTo>
                      <a:pt x="3" y="179"/>
                      <a:pt x="0" y="176"/>
                      <a:pt x="0" y="173"/>
                    </a:cubicBezTo>
                    <a:cubicBezTo>
                      <a:pt x="0" y="5"/>
                      <a:pt x="0" y="5"/>
                      <a:pt x="0" y="5"/>
                    </a:cubicBezTo>
                    <a:cubicBezTo>
                      <a:pt x="0" y="2"/>
                      <a:pt x="3" y="0"/>
                      <a:pt x="6" y="0"/>
                    </a:cubicBezTo>
                    <a:cubicBezTo>
                      <a:pt x="9" y="0"/>
                      <a:pt x="12" y="2"/>
                      <a:pt x="12" y="5"/>
                    </a:cubicBezTo>
                    <a:cubicBezTo>
                      <a:pt x="12" y="173"/>
                      <a:pt x="12" y="173"/>
                      <a:pt x="12" y="173"/>
                    </a:cubicBezTo>
                    <a:cubicBezTo>
                      <a:pt x="12" y="176"/>
                      <a:pt x="9" y="179"/>
                      <a:pt x="6" y="179"/>
                    </a:cubicBezTo>
                    <a:close/>
                  </a:path>
                </a:pathLst>
              </a:custGeom>
              <a:solidFill>
                <a:srgbClr val="F9FB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 name="Google Shape;30;p2"/>
              <p:cNvSpPr/>
              <p:nvPr/>
            </p:nvSpPr>
            <p:spPr>
              <a:xfrm>
                <a:off x="5376863" y="2463801"/>
                <a:ext cx="73025" cy="109538"/>
              </a:xfrm>
              <a:custGeom>
                <a:rect b="b" l="l" r="r" t="t"/>
                <a:pathLst>
                  <a:path extrusionOk="0" h="35" w="23">
                    <a:moveTo>
                      <a:pt x="11" y="4"/>
                    </a:moveTo>
                    <a:cubicBezTo>
                      <a:pt x="18" y="7"/>
                      <a:pt x="23" y="17"/>
                      <a:pt x="23" y="24"/>
                    </a:cubicBezTo>
                    <a:cubicBezTo>
                      <a:pt x="23" y="32"/>
                      <a:pt x="18" y="35"/>
                      <a:pt x="11" y="31"/>
                    </a:cubicBezTo>
                    <a:cubicBezTo>
                      <a:pt x="5" y="27"/>
                      <a:pt x="0" y="18"/>
                      <a:pt x="0" y="10"/>
                    </a:cubicBezTo>
                    <a:cubicBezTo>
                      <a:pt x="0" y="3"/>
                      <a:pt x="5" y="0"/>
                      <a:pt x="11" y="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 name="Google Shape;31;p2"/>
              <p:cNvSpPr/>
              <p:nvPr/>
            </p:nvSpPr>
            <p:spPr>
              <a:xfrm>
                <a:off x="6459538" y="2390776"/>
                <a:ext cx="419100" cy="554038"/>
              </a:xfrm>
              <a:custGeom>
                <a:rect b="b" l="l" r="r" t="t"/>
                <a:pathLst>
                  <a:path extrusionOk="0" h="176" w="133">
                    <a:moveTo>
                      <a:pt x="128" y="98"/>
                    </a:moveTo>
                    <a:cubicBezTo>
                      <a:pt x="130" y="105"/>
                      <a:pt x="132" y="112"/>
                      <a:pt x="132" y="118"/>
                    </a:cubicBezTo>
                    <a:cubicBezTo>
                      <a:pt x="133" y="122"/>
                      <a:pt x="133" y="126"/>
                      <a:pt x="133" y="130"/>
                    </a:cubicBezTo>
                    <a:cubicBezTo>
                      <a:pt x="133" y="132"/>
                      <a:pt x="133" y="133"/>
                      <a:pt x="133" y="134"/>
                    </a:cubicBezTo>
                    <a:cubicBezTo>
                      <a:pt x="133" y="134"/>
                      <a:pt x="133" y="134"/>
                      <a:pt x="133" y="134"/>
                    </a:cubicBezTo>
                    <a:cubicBezTo>
                      <a:pt x="133" y="136"/>
                      <a:pt x="133" y="137"/>
                      <a:pt x="133" y="138"/>
                    </a:cubicBezTo>
                    <a:cubicBezTo>
                      <a:pt x="133" y="138"/>
                      <a:pt x="133" y="138"/>
                      <a:pt x="133" y="138"/>
                    </a:cubicBezTo>
                    <a:cubicBezTo>
                      <a:pt x="133" y="139"/>
                      <a:pt x="133" y="140"/>
                      <a:pt x="132" y="141"/>
                    </a:cubicBezTo>
                    <a:cubicBezTo>
                      <a:pt x="132" y="143"/>
                      <a:pt x="132" y="144"/>
                      <a:pt x="132" y="145"/>
                    </a:cubicBezTo>
                    <a:cubicBezTo>
                      <a:pt x="132" y="146"/>
                      <a:pt x="131" y="147"/>
                      <a:pt x="131" y="148"/>
                    </a:cubicBezTo>
                    <a:cubicBezTo>
                      <a:pt x="131" y="148"/>
                      <a:pt x="131" y="148"/>
                      <a:pt x="131" y="148"/>
                    </a:cubicBezTo>
                    <a:cubicBezTo>
                      <a:pt x="131" y="149"/>
                      <a:pt x="131" y="150"/>
                      <a:pt x="130" y="151"/>
                    </a:cubicBezTo>
                    <a:cubicBezTo>
                      <a:pt x="130" y="152"/>
                      <a:pt x="130" y="152"/>
                      <a:pt x="130" y="152"/>
                    </a:cubicBezTo>
                    <a:cubicBezTo>
                      <a:pt x="130" y="153"/>
                      <a:pt x="129" y="153"/>
                      <a:pt x="129" y="154"/>
                    </a:cubicBezTo>
                    <a:cubicBezTo>
                      <a:pt x="129" y="155"/>
                      <a:pt x="128" y="156"/>
                      <a:pt x="128" y="157"/>
                    </a:cubicBezTo>
                    <a:cubicBezTo>
                      <a:pt x="127" y="158"/>
                      <a:pt x="127" y="159"/>
                      <a:pt x="127" y="160"/>
                    </a:cubicBezTo>
                    <a:cubicBezTo>
                      <a:pt x="126" y="160"/>
                      <a:pt x="126" y="160"/>
                      <a:pt x="126" y="160"/>
                    </a:cubicBezTo>
                    <a:cubicBezTo>
                      <a:pt x="126" y="161"/>
                      <a:pt x="126" y="161"/>
                      <a:pt x="125" y="162"/>
                    </a:cubicBezTo>
                    <a:cubicBezTo>
                      <a:pt x="125" y="162"/>
                      <a:pt x="125" y="162"/>
                      <a:pt x="125" y="162"/>
                    </a:cubicBezTo>
                    <a:cubicBezTo>
                      <a:pt x="124" y="163"/>
                      <a:pt x="124" y="164"/>
                      <a:pt x="123" y="164"/>
                    </a:cubicBezTo>
                    <a:cubicBezTo>
                      <a:pt x="123" y="165"/>
                      <a:pt x="122" y="166"/>
                      <a:pt x="122" y="166"/>
                    </a:cubicBezTo>
                    <a:cubicBezTo>
                      <a:pt x="122" y="167"/>
                      <a:pt x="122" y="167"/>
                      <a:pt x="122" y="167"/>
                    </a:cubicBezTo>
                    <a:cubicBezTo>
                      <a:pt x="121" y="167"/>
                      <a:pt x="121" y="168"/>
                      <a:pt x="120" y="168"/>
                    </a:cubicBezTo>
                    <a:cubicBezTo>
                      <a:pt x="120" y="169"/>
                      <a:pt x="120" y="169"/>
                      <a:pt x="120" y="169"/>
                    </a:cubicBezTo>
                    <a:cubicBezTo>
                      <a:pt x="119" y="169"/>
                      <a:pt x="119" y="170"/>
                      <a:pt x="118" y="170"/>
                    </a:cubicBezTo>
                    <a:cubicBezTo>
                      <a:pt x="118" y="170"/>
                      <a:pt x="118" y="170"/>
                      <a:pt x="118" y="170"/>
                    </a:cubicBezTo>
                    <a:cubicBezTo>
                      <a:pt x="117" y="171"/>
                      <a:pt x="117" y="171"/>
                      <a:pt x="116" y="172"/>
                    </a:cubicBezTo>
                    <a:cubicBezTo>
                      <a:pt x="115" y="172"/>
                      <a:pt x="114" y="173"/>
                      <a:pt x="114" y="173"/>
                    </a:cubicBezTo>
                    <a:cubicBezTo>
                      <a:pt x="113" y="173"/>
                      <a:pt x="113" y="173"/>
                      <a:pt x="113" y="173"/>
                    </a:cubicBezTo>
                    <a:cubicBezTo>
                      <a:pt x="113" y="174"/>
                      <a:pt x="112" y="174"/>
                      <a:pt x="111" y="174"/>
                    </a:cubicBezTo>
                    <a:cubicBezTo>
                      <a:pt x="111" y="174"/>
                      <a:pt x="111" y="174"/>
                      <a:pt x="111" y="174"/>
                    </a:cubicBezTo>
                    <a:cubicBezTo>
                      <a:pt x="110" y="175"/>
                      <a:pt x="110" y="175"/>
                      <a:pt x="109" y="175"/>
                    </a:cubicBezTo>
                    <a:cubicBezTo>
                      <a:pt x="108" y="176"/>
                      <a:pt x="108" y="176"/>
                      <a:pt x="108" y="176"/>
                    </a:cubicBezTo>
                    <a:cubicBezTo>
                      <a:pt x="107" y="150"/>
                      <a:pt x="89" y="119"/>
                      <a:pt x="67" y="107"/>
                    </a:cubicBezTo>
                    <a:cubicBezTo>
                      <a:pt x="45" y="94"/>
                      <a:pt x="27" y="104"/>
                      <a:pt x="27" y="130"/>
                    </a:cubicBezTo>
                    <a:cubicBezTo>
                      <a:pt x="27" y="130"/>
                      <a:pt x="27" y="131"/>
                      <a:pt x="28" y="133"/>
                    </a:cubicBezTo>
                    <a:cubicBezTo>
                      <a:pt x="28" y="132"/>
                      <a:pt x="27" y="131"/>
                      <a:pt x="27" y="130"/>
                    </a:cubicBezTo>
                    <a:cubicBezTo>
                      <a:pt x="26" y="129"/>
                      <a:pt x="25" y="128"/>
                      <a:pt x="25" y="127"/>
                    </a:cubicBezTo>
                    <a:cubicBezTo>
                      <a:pt x="24" y="126"/>
                      <a:pt x="24" y="126"/>
                      <a:pt x="24" y="126"/>
                    </a:cubicBezTo>
                    <a:cubicBezTo>
                      <a:pt x="23" y="125"/>
                      <a:pt x="23" y="124"/>
                      <a:pt x="22" y="123"/>
                    </a:cubicBezTo>
                    <a:cubicBezTo>
                      <a:pt x="22" y="122"/>
                      <a:pt x="22" y="122"/>
                      <a:pt x="22" y="122"/>
                    </a:cubicBezTo>
                    <a:cubicBezTo>
                      <a:pt x="21" y="121"/>
                      <a:pt x="20" y="120"/>
                      <a:pt x="20" y="119"/>
                    </a:cubicBezTo>
                    <a:cubicBezTo>
                      <a:pt x="19" y="118"/>
                      <a:pt x="18" y="117"/>
                      <a:pt x="18" y="115"/>
                    </a:cubicBezTo>
                    <a:cubicBezTo>
                      <a:pt x="17" y="115"/>
                      <a:pt x="17" y="115"/>
                      <a:pt x="17" y="115"/>
                    </a:cubicBezTo>
                    <a:cubicBezTo>
                      <a:pt x="17" y="114"/>
                      <a:pt x="16" y="112"/>
                      <a:pt x="15" y="111"/>
                    </a:cubicBezTo>
                    <a:cubicBezTo>
                      <a:pt x="15" y="111"/>
                      <a:pt x="15" y="111"/>
                      <a:pt x="15" y="111"/>
                    </a:cubicBezTo>
                    <a:cubicBezTo>
                      <a:pt x="15" y="109"/>
                      <a:pt x="14" y="108"/>
                      <a:pt x="13" y="107"/>
                    </a:cubicBezTo>
                    <a:cubicBezTo>
                      <a:pt x="13" y="106"/>
                      <a:pt x="12" y="105"/>
                      <a:pt x="12" y="103"/>
                    </a:cubicBezTo>
                    <a:cubicBezTo>
                      <a:pt x="11" y="103"/>
                      <a:pt x="11" y="103"/>
                      <a:pt x="11" y="103"/>
                    </a:cubicBezTo>
                    <a:cubicBezTo>
                      <a:pt x="11" y="101"/>
                      <a:pt x="10" y="100"/>
                      <a:pt x="10" y="99"/>
                    </a:cubicBezTo>
                    <a:cubicBezTo>
                      <a:pt x="9" y="97"/>
                      <a:pt x="9" y="96"/>
                      <a:pt x="8" y="95"/>
                    </a:cubicBezTo>
                    <a:cubicBezTo>
                      <a:pt x="8" y="95"/>
                      <a:pt x="8" y="95"/>
                      <a:pt x="8" y="95"/>
                    </a:cubicBezTo>
                    <a:cubicBezTo>
                      <a:pt x="8" y="93"/>
                      <a:pt x="7" y="92"/>
                      <a:pt x="7" y="91"/>
                    </a:cubicBezTo>
                    <a:cubicBezTo>
                      <a:pt x="7" y="90"/>
                      <a:pt x="7" y="90"/>
                      <a:pt x="7" y="90"/>
                    </a:cubicBezTo>
                    <a:cubicBezTo>
                      <a:pt x="6" y="88"/>
                      <a:pt x="5" y="85"/>
                      <a:pt x="4" y="83"/>
                    </a:cubicBezTo>
                    <a:cubicBezTo>
                      <a:pt x="4" y="82"/>
                      <a:pt x="4" y="82"/>
                      <a:pt x="4" y="82"/>
                    </a:cubicBezTo>
                    <a:cubicBezTo>
                      <a:pt x="4" y="81"/>
                      <a:pt x="4" y="80"/>
                      <a:pt x="3" y="78"/>
                    </a:cubicBezTo>
                    <a:cubicBezTo>
                      <a:pt x="3" y="78"/>
                      <a:pt x="3" y="78"/>
                      <a:pt x="3" y="78"/>
                    </a:cubicBezTo>
                    <a:cubicBezTo>
                      <a:pt x="3" y="77"/>
                      <a:pt x="3" y="75"/>
                      <a:pt x="2" y="74"/>
                    </a:cubicBezTo>
                    <a:cubicBezTo>
                      <a:pt x="2" y="73"/>
                      <a:pt x="2" y="71"/>
                      <a:pt x="2" y="70"/>
                    </a:cubicBezTo>
                    <a:cubicBezTo>
                      <a:pt x="2" y="69"/>
                      <a:pt x="2" y="69"/>
                      <a:pt x="2" y="69"/>
                    </a:cubicBezTo>
                    <a:cubicBezTo>
                      <a:pt x="1" y="68"/>
                      <a:pt x="1" y="67"/>
                      <a:pt x="1" y="66"/>
                    </a:cubicBezTo>
                    <a:cubicBezTo>
                      <a:pt x="1" y="64"/>
                      <a:pt x="1" y="63"/>
                      <a:pt x="1" y="62"/>
                    </a:cubicBezTo>
                    <a:cubicBezTo>
                      <a:pt x="1" y="61"/>
                      <a:pt x="1" y="61"/>
                      <a:pt x="1" y="61"/>
                    </a:cubicBezTo>
                    <a:cubicBezTo>
                      <a:pt x="1" y="60"/>
                      <a:pt x="0" y="59"/>
                      <a:pt x="0" y="58"/>
                    </a:cubicBezTo>
                    <a:cubicBezTo>
                      <a:pt x="0" y="57"/>
                      <a:pt x="0" y="57"/>
                      <a:pt x="0" y="57"/>
                    </a:cubicBezTo>
                    <a:cubicBezTo>
                      <a:pt x="0" y="56"/>
                      <a:pt x="0" y="55"/>
                      <a:pt x="0" y="54"/>
                    </a:cubicBezTo>
                    <a:cubicBezTo>
                      <a:pt x="0" y="50"/>
                      <a:pt x="1" y="46"/>
                      <a:pt x="1" y="42"/>
                    </a:cubicBezTo>
                    <a:cubicBezTo>
                      <a:pt x="2" y="37"/>
                      <a:pt x="3" y="31"/>
                      <a:pt x="6" y="27"/>
                    </a:cubicBezTo>
                    <a:cubicBezTo>
                      <a:pt x="6" y="26"/>
                      <a:pt x="6" y="25"/>
                      <a:pt x="7" y="24"/>
                    </a:cubicBezTo>
                    <a:cubicBezTo>
                      <a:pt x="18" y="5"/>
                      <a:pt x="41" y="0"/>
                      <a:pt x="67" y="16"/>
                    </a:cubicBezTo>
                    <a:cubicBezTo>
                      <a:pt x="91" y="29"/>
                      <a:pt x="111" y="56"/>
                      <a:pt x="123" y="84"/>
                    </a:cubicBezTo>
                    <a:cubicBezTo>
                      <a:pt x="124" y="86"/>
                      <a:pt x="125" y="88"/>
                      <a:pt x="125" y="89"/>
                    </a:cubicBezTo>
                    <a:cubicBezTo>
                      <a:pt x="126" y="92"/>
                      <a:pt x="127" y="95"/>
                      <a:pt x="128" y="98"/>
                    </a:cubicBezTo>
                    <a:close/>
                    <a:moveTo>
                      <a:pt x="68" y="100"/>
                    </a:moveTo>
                    <a:cubicBezTo>
                      <a:pt x="82" y="107"/>
                      <a:pt x="93" y="101"/>
                      <a:pt x="93" y="85"/>
                    </a:cubicBezTo>
                    <a:cubicBezTo>
                      <a:pt x="93" y="70"/>
                      <a:pt x="82" y="51"/>
                      <a:pt x="68" y="43"/>
                    </a:cubicBezTo>
                    <a:cubicBezTo>
                      <a:pt x="55" y="35"/>
                      <a:pt x="44" y="41"/>
                      <a:pt x="44" y="57"/>
                    </a:cubicBezTo>
                    <a:cubicBezTo>
                      <a:pt x="44" y="73"/>
                      <a:pt x="55" y="92"/>
                      <a:pt x="68" y="100"/>
                    </a:cubicBezTo>
                  </a:path>
                </a:pathLst>
              </a:custGeom>
              <a:gradFill>
                <a:gsLst>
                  <a:gs pos="0">
                    <a:srgbClr val="4E7DDF"/>
                  </a:gs>
                  <a:gs pos="100000">
                    <a:srgbClr val="4BA2E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 name="Google Shape;32;p2"/>
              <p:cNvSpPr/>
              <p:nvPr/>
            </p:nvSpPr>
            <p:spPr>
              <a:xfrm>
                <a:off x="6038850" y="2703513"/>
                <a:ext cx="1179513" cy="855663"/>
              </a:xfrm>
              <a:custGeom>
                <a:rect b="b" l="l" r="r" t="t"/>
                <a:pathLst>
                  <a:path extrusionOk="0" h="272" w="374">
                    <a:moveTo>
                      <a:pt x="365" y="209"/>
                    </a:moveTo>
                    <a:cubicBezTo>
                      <a:pt x="370" y="211"/>
                      <a:pt x="374" y="219"/>
                      <a:pt x="374" y="224"/>
                    </a:cubicBezTo>
                    <a:cubicBezTo>
                      <a:pt x="374" y="263"/>
                      <a:pt x="374" y="263"/>
                      <a:pt x="374" y="263"/>
                    </a:cubicBezTo>
                    <a:cubicBezTo>
                      <a:pt x="374" y="269"/>
                      <a:pt x="370" y="272"/>
                      <a:pt x="365" y="269"/>
                    </a:cubicBezTo>
                    <a:cubicBezTo>
                      <a:pt x="9" y="63"/>
                      <a:pt x="9" y="63"/>
                      <a:pt x="9" y="63"/>
                    </a:cubicBezTo>
                    <a:cubicBezTo>
                      <a:pt x="4" y="60"/>
                      <a:pt x="0" y="53"/>
                      <a:pt x="0" y="47"/>
                    </a:cubicBezTo>
                    <a:cubicBezTo>
                      <a:pt x="0" y="8"/>
                      <a:pt x="0" y="8"/>
                      <a:pt x="0" y="8"/>
                    </a:cubicBezTo>
                    <a:cubicBezTo>
                      <a:pt x="0" y="2"/>
                      <a:pt x="4" y="0"/>
                      <a:pt x="9" y="3"/>
                    </a:cubicBezTo>
                    <a:lnTo>
                      <a:pt x="365" y="209"/>
                    </a:lnTo>
                    <a:close/>
                  </a:path>
                </a:pathLst>
              </a:custGeom>
              <a:solidFill>
                <a:srgbClr val="CFE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 name="Google Shape;33;p2"/>
              <p:cNvSpPr/>
              <p:nvPr/>
            </p:nvSpPr>
            <p:spPr>
              <a:xfrm>
                <a:off x="6038850" y="2970213"/>
                <a:ext cx="1179513" cy="854075"/>
              </a:xfrm>
              <a:custGeom>
                <a:rect b="b" l="l" r="r" t="t"/>
                <a:pathLst>
                  <a:path extrusionOk="0" h="271" w="374">
                    <a:moveTo>
                      <a:pt x="365" y="208"/>
                    </a:moveTo>
                    <a:cubicBezTo>
                      <a:pt x="370" y="211"/>
                      <a:pt x="374" y="218"/>
                      <a:pt x="374" y="224"/>
                    </a:cubicBezTo>
                    <a:cubicBezTo>
                      <a:pt x="374" y="263"/>
                      <a:pt x="374" y="263"/>
                      <a:pt x="374" y="263"/>
                    </a:cubicBezTo>
                    <a:cubicBezTo>
                      <a:pt x="374" y="269"/>
                      <a:pt x="370" y="271"/>
                      <a:pt x="365" y="268"/>
                    </a:cubicBezTo>
                    <a:cubicBezTo>
                      <a:pt x="9" y="63"/>
                      <a:pt x="9" y="63"/>
                      <a:pt x="9" y="63"/>
                    </a:cubicBezTo>
                    <a:cubicBezTo>
                      <a:pt x="4" y="60"/>
                      <a:pt x="0" y="53"/>
                      <a:pt x="0" y="47"/>
                    </a:cubicBezTo>
                    <a:cubicBezTo>
                      <a:pt x="0" y="8"/>
                      <a:pt x="0" y="8"/>
                      <a:pt x="0" y="8"/>
                    </a:cubicBezTo>
                    <a:cubicBezTo>
                      <a:pt x="0" y="2"/>
                      <a:pt x="4" y="0"/>
                      <a:pt x="9" y="3"/>
                    </a:cubicBezTo>
                    <a:lnTo>
                      <a:pt x="365" y="208"/>
                    </a:lnTo>
                    <a:close/>
                  </a:path>
                </a:pathLst>
              </a:custGeom>
              <a:solidFill>
                <a:srgbClr val="CFE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2"/>
              <p:cNvSpPr/>
              <p:nvPr/>
            </p:nvSpPr>
            <p:spPr>
              <a:xfrm>
                <a:off x="6348413" y="3497263"/>
                <a:ext cx="396875" cy="346075"/>
              </a:xfrm>
              <a:custGeom>
                <a:rect b="b" l="l" r="r" t="t"/>
                <a:pathLst>
                  <a:path extrusionOk="0" h="110" w="126">
                    <a:moveTo>
                      <a:pt x="108" y="58"/>
                    </a:moveTo>
                    <a:cubicBezTo>
                      <a:pt x="118" y="64"/>
                      <a:pt x="126" y="77"/>
                      <a:pt x="125" y="88"/>
                    </a:cubicBezTo>
                    <a:cubicBezTo>
                      <a:pt x="125" y="95"/>
                      <a:pt x="125" y="95"/>
                      <a:pt x="125" y="95"/>
                    </a:cubicBezTo>
                    <a:cubicBezTo>
                      <a:pt x="125" y="106"/>
                      <a:pt x="118" y="110"/>
                      <a:pt x="108" y="105"/>
                    </a:cubicBezTo>
                    <a:cubicBezTo>
                      <a:pt x="18" y="53"/>
                      <a:pt x="18" y="53"/>
                      <a:pt x="18" y="53"/>
                    </a:cubicBezTo>
                    <a:cubicBezTo>
                      <a:pt x="8" y="47"/>
                      <a:pt x="0" y="34"/>
                      <a:pt x="0" y="23"/>
                    </a:cubicBezTo>
                    <a:cubicBezTo>
                      <a:pt x="0" y="16"/>
                      <a:pt x="0" y="16"/>
                      <a:pt x="0" y="16"/>
                    </a:cubicBezTo>
                    <a:cubicBezTo>
                      <a:pt x="0" y="5"/>
                      <a:pt x="8" y="0"/>
                      <a:pt x="18" y="6"/>
                    </a:cubicBezTo>
                    <a:lnTo>
                      <a:pt x="108" y="58"/>
                    </a:ln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2"/>
              <p:cNvSpPr/>
              <p:nvPr/>
            </p:nvSpPr>
            <p:spPr>
              <a:xfrm>
                <a:off x="5540375" y="3667126"/>
                <a:ext cx="203200" cy="381000"/>
              </a:xfrm>
              <a:custGeom>
                <a:rect b="b" l="l" r="r" t="t"/>
                <a:pathLst>
                  <a:path extrusionOk="0" h="121" w="64">
                    <a:moveTo>
                      <a:pt x="36" y="0"/>
                    </a:moveTo>
                    <a:cubicBezTo>
                      <a:pt x="36" y="0"/>
                      <a:pt x="5" y="17"/>
                      <a:pt x="0" y="98"/>
                    </a:cubicBezTo>
                    <a:cubicBezTo>
                      <a:pt x="4" y="113"/>
                      <a:pt x="28" y="121"/>
                      <a:pt x="46" y="109"/>
                    </a:cubicBezTo>
                    <a:cubicBezTo>
                      <a:pt x="64" y="97"/>
                      <a:pt x="45" y="13"/>
                      <a:pt x="36" y="0"/>
                    </a:cubicBez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Google Shape;36;p2"/>
              <p:cNvSpPr/>
              <p:nvPr/>
            </p:nvSpPr>
            <p:spPr>
              <a:xfrm>
                <a:off x="6143625" y="3689351"/>
                <a:ext cx="377825" cy="314325"/>
              </a:xfrm>
              <a:custGeom>
                <a:rect b="b" l="l" r="r" t="t"/>
                <a:pathLst>
                  <a:path extrusionOk="0" h="100" w="120">
                    <a:moveTo>
                      <a:pt x="1" y="80"/>
                    </a:moveTo>
                    <a:cubicBezTo>
                      <a:pt x="1" y="80"/>
                      <a:pt x="71" y="48"/>
                      <a:pt x="81" y="43"/>
                    </a:cubicBezTo>
                    <a:cubicBezTo>
                      <a:pt x="90" y="38"/>
                      <a:pt x="97" y="18"/>
                      <a:pt x="101" y="14"/>
                    </a:cubicBezTo>
                    <a:cubicBezTo>
                      <a:pt x="104" y="10"/>
                      <a:pt x="120" y="0"/>
                      <a:pt x="120" y="5"/>
                    </a:cubicBezTo>
                    <a:cubicBezTo>
                      <a:pt x="119" y="9"/>
                      <a:pt x="111" y="16"/>
                      <a:pt x="111" y="16"/>
                    </a:cubicBezTo>
                    <a:cubicBezTo>
                      <a:pt x="111" y="16"/>
                      <a:pt x="117" y="26"/>
                      <a:pt x="118" y="33"/>
                    </a:cubicBezTo>
                    <a:cubicBezTo>
                      <a:pt x="119" y="39"/>
                      <a:pt x="110" y="52"/>
                      <a:pt x="106" y="56"/>
                    </a:cubicBezTo>
                    <a:cubicBezTo>
                      <a:pt x="101" y="59"/>
                      <a:pt x="90" y="61"/>
                      <a:pt x="90" y="61"/>
                    </a:cubicBezTo>
                    <a:cubicBezTo>
                      <a:pt x="90" y="61"/>
                      <a:pt x="32" y="99"/>
                      <a:pt x="23" y="100"/>
                    </a:cubicBezTo>
                    <a:cubicBezTo>
                      <a:pt x="13" y="100"/>
                      <a:pt x="0" y="95"/>
                      <a:pt x="1" y="80"/>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 name="Google Shape;37;p2"/>
              <p:cNvSpPr/>
              <p:nvPr/>
            </p:nvSpPr>
            <p:spPr>
              <a:xfrm>
                <a:off x="5689600" y="5081588"/>
                <a:ext cx="198438" cy="150813"/>
              </a:xfrm>
              <a:custGeom>
                <a:rect b="b" l="l" r="r" t="t"/>
                <a:pathLst>
                  <a:path extrusionOk="0" h="48" w="63">
                    <a:moveTo>
                      <a:pt x="2" y="21"/>
                    </a:moveTo>
                    <a:cubicBezTo>
                      <a:pt x="2" y="21"/>
                      <a:pt x="0" y="34"/>
                      <a:pt x="3" y="40"/>
                    </a:cubicBezTo>
                    <a:cubicBezTo>
                      <a:pt x="5" y="44"/>
                      <a:pt x="15" y="48"/>
                      <a:pt x="21" y="43"/>
                    </a:cubicBezTo>
                    <a:cubicBezTo>
                      <a:pt x="28" y="38"/>
                      <a:pt x="40" y="26"/>
                      <a:pt x="40" y="26"/>
                    </a:cubicBezTo>
                    <a:cubicBezTo>
                      <a:pt x="40" y="26"/>
                      <a:pt x="59" y="16"/>
                      <a:pt x="61" y="10"/>
                    </a:cubicBezTo>
                    <a:cubicBezTo>
                      <a:pt x="63" y="5"/>
                      <a:pt x="56" y="0"/>
                      <a:pt x="51" y="1"/>
                    </a:cubicBezTo>
                    <a:cubicBezTo>
                      <a:pt x="45" y="2"/>
                      <a:pt x="29" y="12"/>
                      <a:pt x="22" y="12"/>
                    </a:cubicBezTo>
                    <a:cubicBezTo>
                      <a:pt x="15" y="12"/>
                      <a:pt x="4" y="14"/>
                      <a:pt x="2" y="21"/>
                    </a:cubicBezTo>
                    <a:close/>
                  </a:path>
                </a:pathLst>
              </a:custGeom>
              <a:solidFill>
                <a:srgbClr val="113C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2"/>
              <p:cNvSpPr/>
              <p:nvPr/>
            </p:nvSpPr>
            <p:spPr>
              <a:xfrm>
                <a:off x="5632450" y="4249738"/>
                <a:ext cx="176213" cy="950913"/>
              </a:xfrm>
              <a:custGeom>
                <a:rect b="b" l="l" r="r" t="t"/>
                <a:pathLst>
                  <a:path extrusionOk="0" h="302" w="56">
                    <a:moveTo>
                      <a:pt x="0" y="0"/>
                    </a:moveTo>
                    <a:cubicBezTo>
                      <a:pt x="0" y="0"/>
                      <a:pt x="17" y="281"/>
                      <a:pt x="19" y="289"/>
                    </a:cubicBezTo>
                    <a:cubicBezTo>
                      <a:pt x="21" y="297"/>
                      <a:pt x="43" y="302"/>
                      <a:pt x="47" y="289"/>
                    </a:cubicBezTo>
                    <a:cubicBezTo>
                      <a:pt x="50" y="281"/>
                      <a:pt x="56" y="20"/>
                      <a:pt x="56" y="2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 name="Google Shape;39;p2"/>
              <p:cNvSpPr/>
              <p:nvPr/>
            </p:nvSpPr>
            <p:spPr>
              <a:xfrm>
                <a:off x="5868988" y="5138738"/>
                <a:ext cx="207963" cy="150813"/>
              </a:xfrm>
              <a:custGeom>
                <a:rect b="b" l="l" r="r" t="t"/>
                <a:pathLst>
                  <a:path extrusionOk="0" h="48" w="66">
                    <a:moveTo>
                      <a:pt x="1" y="19"/>
                    </a:moveTo>
                    <a:cubicBezTo>
                      <a:pt x="0" y="20"/>
                      <a:pt x="0" y="21"/>
                      <a:pt x="0" y="23"/>
                    </a:cubicBezTo>
                    <a:cubicBezTo>
                      <a:pt x="0" y="27"/>
                      <a:pt x="0" y="35"/>
                      <a:pt x="2" y="39"/>
                    </a:cubicBezTo>
                    <a:cubicBezTo>
                      <a:pt x="5" y="43"/>
                      <a:pt x="14" y="48"/>
                      <a:pt x="23" y="42"/>
                    </a:cubicBezTo>
                    <a:cubicBezTo>
                      <a:pt x="31" y="38"/>
                      <a:pt x="55" y="20"/>
                      <a:pt x="60" y="16"/>
                    </a:cubicBezTo>
                    <a:cubicBezTo>
                      <a:pt x="63" y="14"/>
                      <a:pt x="65" y="11"/>
                      <a:pt x="65" y="8"/>
                    </a:cubicBezTo>
                    <a:cubicBezTo>
                      <a:pt x="66" y="6"/>
                      <a:pt x="65" y="4"/>
                      <a:pt x="63" y="3"/>
                    </a:cubicBezTo>
                    <a:cubicBezTo>
                      <a:pt x="59" y="2"/>
                      <a:pt x="53" y="0"/>
                      <a:pt x="48" y="2"/>
                    </a:cubicBezTo>
                    <a:cubicBezTo>
                      <a:pt x="40" y="4"/>
                      <a:pt x="30" y="13"/>
                      <a:pt x="19" y="12"/>
                    </a:cubicBezTo>
                    <a:cubicBezTo>
                      <a:pt x="11" y="12"/>
                      <a:pt x="4" y="17"/>
                      <a:pt x="1" y="19"/>
                    </a:cubicBezTo>
                    <a:close/>
                  </a:path>
                </a:pathLst>
              </a:custGeom>
              <a:solidFill>
                <a:srgbClr val="113C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 name="Google Shape;40;p2"/>
              <p:cNvSpPr/>
              <p:nvPr/>
            </p:nvSpPr>
            <p:spPr>
              <a:xfrm>
                <a:off x="5695950" y="4208464"/>
                <a:ext cx="296863" cy="1039813"/>
              </a:xfrm>
              <a:custGeom>
                <a:rect b="b" l="l" r="r" t="t"/>
                <a:pathLst>
                  <a:path extrusionOk="0" h="330" w="94">
                    <a:moveTo>
                      <a:pt x="94" y="16"/>
                    </a:moveTo>
                    <a:cubicBezTo>
                      <a:pt x="93" y="4"/>
                      <a:pt x="79" y="0"/>
                      <a:pt x="66" y="4"/>
                    </a:cubicBezTo>
                    <a:cubicBezTo>
                      <a:pt x="41" y="3"/>
                      <a:pt x="3" y="4"/>
                      <a:pt x="2" y="23"/>
                    </a:cubicBezTo>
                    <a:cubicBezTo>
                      <a:pt x="0" y="51"/>
                      <a:pt x="13" y="71"/>
                      <a:pt x="26" y="85"/>
                    </a:cubicBezTo>
                    <a:cubicBezTo>
                      <a:pt x="35" y="95"/>
                      <a:pt x="42" y="114"/>
                      <a:pt x="44" y="124"/>
                    </a:cubicBezTo>
                    <a:cubicBezTo>
                      <a:pt x="46" y="199"/>
                      <a:pt x="51" y="304"/>
                      <a:pt x="54" y="314"/>
                    </a:cubicBezTo>
                    <a:cubicBezTo>
                      <a:pt x="59" y="330"/>
                      <a:pt x="84" y="329"/>
                      <a:pt x="85" y="313"/>
                    </a:cubicBezTo>
                    <a:cubicBezTo>
                      <a:pt x="90" y="260"/>
                      <a:pt x="94" y="16"/>
                      <a:pt x="94" y="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 name="Google Shape;41;p2"/>
              <p:cNvSpPr/>
              <p:nvPr/>
            </p:nvSpPr>
            <p:spPr>
              <a:xfrm>
                <a:off x="5610225" y="3616326"/>
                <a:ext cx="409575" cy="736600"/>
              </a:xfrm>
              <a:custGeom>
                <a:rect b="b" l="l" r="r" t="t"/>
                <a:pathLst>
                  <a:path extrusionOk="0" h="234" w="130">
                    <a:moveTo>
                      <a:pt x="120" y="212"/>
                    </a:moveTo>
                    <a:cubicBezTo>
                      <a:pt x="117" y="226"/>
                      <a:pt x="76" y="234"/>
                      <a:pt x="53" y="230"/>
                    </a:cubicBezTo>
                    <a:cubicBezTo>
                      <a:pt x="29" y="226"/>
                      <a:pt x="3" y="214"/>
                      <a:pt x="4" y="186"/>
                    </a:cubicBezTo>
                    <a:cubicBezTo>
                      <a:pt x="4" y="186"/>
                      <a:pt x="0" y="75"/>
                      <a:pt x="0" y="54"/>
                    </a:cubicBezTo>
                    <a:cubicBezTo>
                      <a:pt x="0" y="32"/>
                      <a:pt x="14" y="16"/>
                      <a:pt x="14" y="16"/>
                    </a:cubicBezTo>
                    <a:cubicBezTo>
                      <a:pt x="14" y="16"/>
                      <a:pt x="27" y="0"/>
                      <a:pt x="69" y="9"/>
                    </a:cubicBezTo>
                    <a:cubicBezTo>
                      <a:pt x="69" y="9"/>
                      <a:pt x="104" y="16"/>
                      <a:pt x="119" y="42"/>
                    </a:cubicBezTo>
                    <a:cubicBezTo>
                      <a:pt x="119" y="42"/>
                      <a:pt x="130" y="70"/>
                      <a:pt x="127" y="128"/>
                    </a:cubicBezTo>
                    <a:cubicBezTo>
                      <a:pt x="123" y="186"/>
                      <a:pt x="120" y="212"/>
                      <a:pt x="120" y="212"/>
                    </a:cubicBez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2" name="Google Shape;42;p2"/>
              <p:cNvSpPr/>
              <p:nvPr/>
            </p:nvSpPr>
            <p:spPr>
              <a:xfrm>
                <a:off x="5724525" y="3530601"/>
                <a:ext cx="160338" cy="180975"/>
              </a:xfrm>
              <a:custGeom>
                <a:rect b="b" l="l" r="r" t="t"/>
                <a:pathLst>
                  <a:path extrusionOk="0" h="57" w="51">
                    <a:moveTo>
                      <a:pt x="1" y="5"/>
                    </a:moveTo>
                    <a:cubicBezTo>
                      <a:pt x="1" y="5"/>
                      <a:pt x="4" y="26"/>
                      <a:pt x="1" y="36"/>
                    </a:cubicBezTo>
                    <a:cubicBezTo>
                      <a:pt x="0" y="40"/>
                      <a:pt x="21" y="57"/>
                      <a:pt x="40" y="53"/>
                    </a:cubicBezTo>
                    <a:cubicBezTo>
                      <a:pt x="51" y="50"/>
                      <a:pt x="51" y="45"/>
                      <a:pt x="51" y="45"/>
                    </a:cubicBezTo>
                    <a:cubicBezTo>
                      <a:pt x="51" y="45"/>
                      <a:pt x="41" y="29"/>
                      <a:pt x="43" y="15"/>
                    </a:cubicBezTo>
                    <a:cubicBezTo>
                      <a:pt x="44" y="0"/>
                      <a:pt x="13" y="1"/>
                      <a:pt x="1" y="5"/>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3" name="Google Shape;43;p2"/>
              <p:cNvSpPr/>
              <p:nvPr/>
            </p:nvSpPr>
            <p:spPr>
              <a:xfrm>
                <a:off x="5632450" y="3251201"/>
                <a:ext cx="319088" cy="317500"/>
              </a:xfrm>
              <a:prstGeom prst="ellipse">
                <a:avLst/>
              </a:pr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4" name="Google Shape;44;p2"/>
              <p:cNvSpPr/>
              <p:nvPr/>
            </p:nvSpPr>
            <p:spPr>
              <a:xfrm>
                <a:off x="5661025" y="3373438"/>
                <a:ext cx="290513" cy="271463"/>
              </a:xfrm>
              <a:custGeom>
                <a:rect b="b" l="l" r="r" t="t"/>
                <a:pathLst>
                  <a:path extrusionOk="0" h="86" w="92">
                    <a:moveTo>
                      <a:pt x="92" y="15"/>
                    </a:moveTo>
                    <a:cubicBezTo>
                      <a:pt x="92" y="15"/>
                      <a:pt x="92" y="65"/>
                      <a:pt x="82" y="75"/>
                    </a:cubicBezTo>
                    <a:cubicBezTo>
                      <a:pt x="71" y="86"/>
                      <a:pt x="54" y="66"/>
                      <a:pt x="27" y="60"/>
                    </a:cubicBezTo>
                    <a:cubicBezTo>
                      <a:pt x="0" y="53"/>
                      <a:pt x="49" y="0"/>
                      <a:pt x="49" y="0"/>
                    </a:cubicBezTo>
                    <a:lnTo>
                      <a:pt x="92" y="15"/>
                    </a:ln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5" name="Google Shape;45;p2"/>
              <p:cNvSpPr/>
              <p:nvPr/>
            </p:nvSpPr>
            <p:spPr>
              <a:xfrm>
                <a:off x="5853113" y="3702051"/>
                <a:ext cx="412750" cy="342900"/>
              </a:xfrm>
              <a:custGeom>
                <a:rect b="b" l="l" r="r" t="t"/>
                <a:pathLst>
                  <a:path extrusionOk="0" h="109" w="131">
                    <a:moveTo>
                      <a:pt x="26" y="3"/>
                    </a:moveTo>
                    <a:cubicBezTo>
                      <a:pt x="26" y="3"/>
                      <a:pt x="37" y="0"/>
                      <a:pt x="50" y="18"/>
                    </a:cubicBezTo>
                    <a:cubicBezTo>
                      <a:pt x="62" y="36"/>
                      <a:pt x="80" y="59"/>
                      <a:pt x="89" y="63"/>
                    </a:cubicBezTo>
                    <a:cubicBezTo>
                      <a:pt x="97" y="67"/>
                      <a:pt x="109" y="59"/>
                      <a:pt x="114" y="59"/>
                    </a:cubicBezTo>
                    <a:cubicBezTo>
                      <a:pt x="119" y="59"/>
                      <a:pt x="131" y="81"/>
                      <a:pt x="126" y="92"/>
                    </a:cubicBezTo>
                    <a:cubicBezTo>
                      <a:pt x="122" y="103"/>
                      <a:pt x="91" y="109"/>
                      <a:pt x="83" y="109"/>
                    </a:cubicBezTo>
                    <a:cubicBezTo>
                      <a:pt x="76" y="109"/>
                      <a:pt x="25" y="78"/>
                      <a:pt x="18" y="61"/>
                    </a:cubicBezTo>
                    <a:cubicBezTo>
                      <a:pt x="11" y="44"/>
                      <a:pt x="0" y="4"/>
                      <a:pt x="26" y="3"/>
                    </a:cubicBez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6" name="Google Shape;46;p2"/>
              <p:cNvSpPr/>
              <p:nvPr/>
            </p:nvSpPr>
            <p:spPr>
              <a:xfrm>
                <a:off x="6194425" y="3862388"/>
                <a:ext cx="115888" cy="163513"/>
              </a:xfrm>
              <a:custGeom>
                <a:rect b="b" l="l" r="r" t="t"/>
                <a:pathLst>
                  <a:path extrusionOk="0" h="52" w="37">
                    <a:moveTo>
                      <a:pt x="0" y="11"/>
                    </a:moveTo>
                    <a:cubicBezTo>
                      <a:pt x="0" y="11"/>
                      <a:pt x="3" y="2"/>
                      <a:pt x="14" y="1"/>
                    </a:cubicBezTo>
                    <a:cubicBezTo>
                      <a:pt x="25" y="0"/>
                      <a:pt x="37" y="22"/>
                      <a:pt x="37" y="33"/>
                    </a:cubicBezTo>
                    <a:cubicBezTo>
                      <a:pt x="36" y="45"/>
                      <a:pt x="19" y="52"/>
                      <a:pt x="15" y="48"/>
                    </a:cubicBezTo>
                    <a:cubicBezTo>
                      <a:pt x="11" y="45"/>
                      <a:pt x="19" y="37"/>
                      <a:pt x="0" y="11"/>
                    </a:cubicBezTo>
                    <a:close/>
                  </a:path>
                </a:pathLst>
              </a:custGeom>
              <a:solidFill>
                <a:srgbClr val="55C1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 name="Google Shape;47;p2"/>
              <p:cNvSpPr/>
              <p:nvPr/>
            </p:nvSpPr>
            <p:spPr>
              <a:xfrm>
                <a:off x="5607050" y="3228976"/>
                <a:ext cx="354013" cy="371475"/>
              </a:xfrm>
              <a:custGeom>
                <a:rect b="b" l="l" r="r" t="t"/>
                <a:pathLst>
                  <a:path extrusionOk="0" h="118" w="112">
                    <a:moveTo>
                      <a:pt x="89" y="15"/>
                    </a:moveTo>
                    <a:cubicBezTo>
                      <a:pt x="89" y="15"/>
                      <a:pt x="107" y="19"/>
                      <a:pt x="112" y="47"/>
                    </a:cubicBezTo>
                    <a:cubicBezTo>
                      <a:pt x="110" y="58"/>
                      <a:pt x="93" y="49"/>
                      <a:pt x="87" y="65"/>
                    </a:cubicBezTo>
                    <a:cubicBezTo>
                      <a:pt x="81" y="80"/>
                      <a:pt x="77" y="85"/>
                      <a:pt x="77" y="85"/>
                    </a:cubicBezTo>
                    <a:cubicBezTo>
                      <a:pt x="73" y="84"/>
                      <a:pt x="73" y="84"/>
                      <a:pt x="73" y="84"/>
                    </a:cubicBezTo>
                    <a:cubicBezTo>
                      <a:pt x="73" y="84"/>
                      <a:pt x="73" y="71"/>
                      <a:pt x="67" y="71"/>
                    </a:cubicBezTo>
                    <a:cubicBezTo>
                      <a:pt x="62" y="71"/>
                      <a:pt x="60" y="86"/>
                      <a:pt x="64" y="92"/>
                    </a:cubicBezTo>
                    <a:cubicBezTo>
                      <a:pt x="67" y="98"/>
                      <a:pt x="74" y="102"/>
                      <a:pt x="74" y="102"/>
                    </a:cubicBezTo>
                    <a:cubicBezTo>
                      <a:pt x="74" y="102"/>
                      <a:pt x="66" y="115"/>
                      <a:pt x="62" y="117"/>
                    </a:cubicBezTo>
                    <a:cubicBezTo>
                      <a:pt x="58" y="118"/>
                      <a:pt x="44" y="115"/>
                      <a:pt x="38" y="113"/>
                    </a:cubicBezTo>
                    <a:cubicBezTo>
                      <a:pt x="33" y="110"/>
                      <a:pt x="23" y="99"/>
                      <a:pt x="15" y="87"/>
                    </a:cubicBezTo>
                    <a:cubicBezTo>
                      <a:pt x="7" y="74"/>
                      <a:pt x="0" y="52"/>
                      <a:pt x="5" y="37"/>
                    </a:cubicBezTo>
                    <a:cubicBezTo>
                      <a:pt x="9" y="22"/>
                      <a:pt x="20" y="18"/>
                      <a:pt x="20" y="18"/>
                    </a:cubicBezTo>
                    <a:cubicBezTo>
                      <a:pt x="20" y="18"/>
                      <a:pt x="27" y="10"/>
                      <a:pt x="38" y="6"/>
                    </a:cubicBezTo>
                    <a:cubicBezTo>
                      <a:pt x="49" y="2"/>
                      <a:pt x="69" y="0"/>
                      <a:pt x="89" y="1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 name="Google Shape;48;p2"/>
              <p:cNvSpPr/>
              <p:nvPr/>
            </p:nvSpPr>
            <p:spPr>
              <a:xfrm>
                <a:off x="5708650" y="3619501"/>
                <a:ext cx="204788" cy="92075"/>
              </a:xfrm>
              <a:custGeom>
                <a:rect b="b" l="l" r="r" t="t"/>
                <a:pathLst>
                  <a:path extrusionOk="0" h="29" w="65">
                    <a:moveTo>
                      <a:pt x="65" y="18"/>
                    </a:moveTo>
                    <a:cubicBezTo>
                      <a:pt x="52" y="11"/>
                      <a:pt x="52" y="11"/>
                      <a:pt x="52" y="11"/>
                    </a:cubicBezTo>
                    <a:cubicBezTo>
                      <a:pt x="52" y="11"/>
                      <a:pt x="19" y="8"/>
                      <a:pt x="7" y="0"/>
                    </a:cubicBezTo>
                    <a:cubicBezTo>
                      <a:pt x="0" y="9"/>
                      <a:pt x="0" y="9"/>
                      <a:pt x="0" y="9"/>
                    </a:cubicBezTo>
                    <a:cubicBezTo>
                      <a:pt x="0" y="9"/>
                      <a:pt x="9" y="25"/>
                      <a:pt x="30" y="27"/>
                    </a:cubicBezTo>
                    <a:cubicBezTo>
                      <a:pt x="52" y="29"/>
                      <a:pt x="62" y="21"/>
                      <a:pt x="62" y="21"/>
                    </a:cubicBezTo>
                    <a:lnTo>
                      <a:pt x="65" y="18"/>
                    </a:lnTo>
                    <a:close/>
                  </a:path>
                </a:pathLst>
              </a:custGeom>
              <a:solidFill>
                <a:srgbClr val="CFDA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 name="Google Shape;49;p2"/>
              <p:cNvSpPr/>
              <p:nvPr/>
            </p:nvSpPr>
            <p:spPr>
              <a:xfrm>
                <a:off x="7486650" y="2249488"/>
                <a:ext cx="290513" cy="260350"/>
              </a:xfrm>
              <a:custGeom>
                <a:rect b="b" l="l" r="r" t="t"/>
                <a:pathLst>
                  <a:path extrusionOk="0" h="83" w="92">
                    <a:moveTo>
                      <a:pt x="92" y="55"/>
                    </a:moveTo>
                    <a:cubicBezTo>
                      <a:pt x="92" y="69"/>
                      <a:pt x="92" y="69"/>
                      <a:pt x="92" y="69"/>
                    </a:cubicBezTo>
                    <a:cubicBezTo>
                      <a:pt x="92" y="78"/>
                      <a:pt x="83" y="83"/>
                      <a:pt x="75" y="79"/>
                    </a:cubicBezTo>
                    <a:cubicBezTo>
                      <a:pt x="6" y="39"/>
                      <a:pt x="6" y="39"/>
                      <a:pt x="6" y="39"/>
                    </a:cubicBezTo>
                    <a:cubicBezTo>
                      <a:pt x="2" y="37"/>
                      <a:pt x="0" y="33"/>
                      <a:pt x="0" y="29"/>
                    </a:cubicBezTo>
                    <a:cubicBezTo>
                      <a:pt x="0" y="14"/>
                      <a:pt x="0" y="14"/>
                      <a:pt x="0" y="14"/>
                    </a:cubicBezTo>
                    <a:cubicBezTo>
                      <a:pt x="0" y="6"/>
                      <a:pt x="10" y="0"/>
                      <a:pt x="17" y="4"/>
                    </a:cubicBezTo>
                    <a:cubicBezTo>
                      <a:pt x="87" y="45"/>
                      <a:pt x="87" y="45"/>
                      <a:pt x="87" y="45"/>
                    </a:cubicBezTo>
                    <a:cubicBezTo>
                      <a:pt x="90" y="47"/>
                      <a:pt x="92" y="51"/>
                      <a:pt x="92" y="55"/>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 name="Google Shape;50;p2"/>
              <p:cNvSpPr/>
              <p:nvPr/>
            </p:nvSpPr>
            <p:spPr>
              <a:xfrm>
                <a:off x="7486650" y="2479676"/>
                <a:ext cx="984250" cy="660400"/>
              </a:xfrm>
              <a:custGeom>
                <a:rect b="b" l="l" r="r" t="t"/>
                <a:pathLst>
                  <a:path extrusionOk="0" h="210" w="312">
                    <a:moveTo>
                      <a:pt x="312" y="182"/>
                    </a:moveTo>
                    <a:cubicBezTo>
                      <a:pt x="312" y="196"/>
                      <a:pt x="312" y="196"/>
                      <a:pt x="312" y="196"/>
                    </a:cubicBezTo>
                    <a:cubicBezTo>
                      <a:pt x="312" y="205"/>
                      <a:pt x="303" y="210"/>
                      <a:pt x="295" y="206"/>
                    </a:cubicBezTo>
                    <a:cubicBezTo>
                      <a:pt x="6" y="39"/>
                      <a:pt x="6" y="39"/>
                      <a:pt x="6" y="39"/>
                    </a:cubicBezTo>
                    <a:cubicBezTo>
                      <a:pt x="2" y="37"/>
                      <a:pt x="0" y="33"/>
                      <a:pt x="0" y="29"/>
                    </a:cubicBezTo>
                    <a:cubicBezTo>
                      <a:pt x="0" y="14"/>
                      <a:pt x="0" y="14"/>
                      <a:pt x="0" y="14"/>
                    </a:cubicBezTo>
                    <a:cubicBezTo>
                      <a:pt x="0" y="6"/>
                      <a:pt x="10" y="0"/>
                      <a:pt x="17" y="5"/>
                    </a:cubicBezTo>
                    <a:cubicBezTo>
                      <a:pt x="306" y="172"/>
                      <a:pt x="306" y="172"/>
                      <a:pt x="306" y="172"/>
                    </a:cubicBezTo>
                    <a:cubicBezTo>
                      <a:pt x="310" y="174"/>
                      <a:pt x="312" y="178"/>
                      <a:pt x="312" y="182"/>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 name="Google Shape;51;p2"/>
              <p:cNvSpPr/>
              <p:nvPr/>
            </p:nvSpPr>
            <p:spPr>
              <a:xfrm>
                <a:off x="7486650" y="2941638"/>
                <a:ext cx="606425" cy="444500"/>
              </a:xfrm>
              <a:custGeom>
                <a:rect b="b" l="l" r="r" t="t"/>
                <a:pathLst>
                  <a:path extrusionOk="0" h="141" w="192">
                    <a:moveTo>
                      <a:pt x="192" y="112"/>
                    </a:moveTo>
                    <a:cubicBezTo>
                      <a:pt x="192" y="127"/>
                      <a:pt x="192" y="127"/>
                      <a:pt x="192" y="127"/>
                    </a:cubicBezTo>
                    <a:cubicBezTo>
                      <a:pt x="192" y="136"/>
                      <a:pt x="183" y="141"/>
                      <a:pt x="175" y="137"/>
                    </a:cubicBezTo>
                    <a:cubicBezTo>
                      <a:pt x="5" y="39"/>
                      <a:pt x="5" y="39"/>
                      <a:pt x="5" y="39"/>
                    </a:cubicBezTo>
                    <a:cubicBezTo>
                      <a:pt x="2" y="37"/>
                      <a:pt x="0" y="33"/>
                      <a:pt x="0" y="29"/>
                    </a:cubicBezTo>
                    <a:cubicBezTo>
                      <a:pt x="0" y="14"/>
                      <a:pt x="0" y="14"/>
                      <a:pt x="0" y="14"/>
                    </a:cubicBezTo>
                    <a:cubicBezTo>
                      <a:pt x="0" y="5"/>
                      <a:pt x="9" y="0"/>
                      <a:pt x="17" y="4"/>
                    </a:cubicBezTo>
                    <a:cubicBezTo>
                      <a:pt x="187" y="103"/>
                      <a:pt x="187" y="103"/>
                      <a:pt x="187" y="103"/>
                    </a:cubicBezTo>
                    <a:cubicBezTo>
                      <a:pt x="190" y="105"/>
                      <a:pt x="192" y="108"/>
                      <a:pt x="192" y="112"/>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 name="Google Shape;52;p2"/>
              <p:cNvSpPr/>
              <p:nvPr/>
            </p:nvSpPr>
            <p:spPr>
              <a:xfrm>
                <a:off x="7486650" y="2711451"/>
                <a:ext cx="842963" cy="581025"/>
              </a:xfrm>
              <a:custGeom>
                <a:rect b="b" l="l" r="r" t="t"/>
                <a:pathLst>
                  <a:path extrusionOk="0" h="184" w="267">
                    <a:moveTo>
                      <a:pt x="267" y="155"/>
                    </a:moveTo>
                    <a:cubicBezTo>
                      <a:pt x="267" y="170"/>
                      <a:pt x="267" y="170"/>
                      <a:pt x="267" y="170"/>
                    </a:cubicBezTo>
                    <a:cubicBezTo>
                      <a:pt x="267" y="178"/>
                      <a:pt x="257" y="184"/>
                      <a:pt x="250" y="179"/>
                    </a:cubicBezTo>
                    <a:cubicBezTo>
                      <a:pt x="5" y="38"/>
                      <a:pt x="5" y="38"/>
                      <a:pt x="5" y="38"/>
                    </a:cubicBezTo>
                    <a:cubicBezTo>
                      <a:pt x="2" y="36"/>
                      <a:pt x="0" y="33"/>
                      <a:pt x="0" y="29"/>
                    </a:cubicBezTo>
                    <a:cubicBezTo>
                      <a:pt x="0" y="14"/>
                      <a:pt x="0" y="14"/>
                      <a:pt x="0" y="14"/>
                    </a:cubicBezTo>
                    <a:cubicBezTo>
                      <a:pt x="0" y="5"/>
                      <a:pt x="9" y="0"/>
                      <a:pt x="17" y="4"/>
                    </a:cubicBezTo>
                    <a:cubicBezTo>
                      <a:pt x="261" y="145"/>
                      <a:pt x="261" y="145"/>
                      <a:pt x="261" y="145"/>
                    </a:cubicBezTo>
                    <a:cubicBezTo>
                      <a:pt x="265" y="147"/>
                      <a:pt x="267" y="151"/>
                      <a:pt x="267" y="155"/>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 name="Google Shape;53;p2"/>
              <p:cNvSpPr/>
              <p:nvPr/>
            </p:nvSpPr>
            <p:spPr>
              <a:xfrm>
                <a:off x="4117975" y="2003426"/>
                <a:ext cx="149225" cy="131763"/>
              </a:xfrm>
              <a:custGeom>
                <a:rect b="b" l="l" r="r" t="t"/>
                <a:pathLst>
                  <a:path extrusionOk="0" h="42" w="47">
                    <a:moveTo>
                      <a:pt x="0" y="28"/>
                    </a:moveTo>
                    <a:cubicBezTo>
                      <a:pt x="0" y="35"/>
                      <a:pt x="0" y="35"/>
                      <a:pt x="0" y="35"/>
                    </a:cubicBezTo>
                    <a:cubicBezTo>
                      <a:pt x="0" y="40"/>
                      <a:pt x="4" y="42"/>
                      <a:pt x="8" y="40"/>
                    </a:cubicBezTo>
                    <a:cubicBezTo>
                      <a:pt x="44" y="19"/>
                      <a:pt x="44" y="19"/>
                      <a:pt x="44" y="19"/>
                    </a:cubicBezTo>
                    <a:cubicBezTo>
                      <a:pt x="46" y="18"/>
                      <a:pt x="47" y="16"/>
                      <a:pt x="47" y="14"/>
                    </a:cubicBezTo>
                    <a:cubicBezTo>
                      <a:pt x="47" y="7"/>
                      <a:pt x="47" y="7"/>
                      <a:pt x="47" y="7"/>
                    </a:cubicBezTo>
                    <a:cubicBezTo>
                      <a:pt x="47" y="2"/>
                      <a:pt x="42" y="0"/>
                      <a:pt x="38" y="2"/>
                    </a:cubicBezTo>
                    <a:cubicBezTo>
                      <a:pt x="3" y="23"/>
                      <a:pt x="3" y="23"/>
                      <a:pt x="3" y="23"/>
                    </a:cubicBezTo>
                    <a:cubicBezTo>
                      <a:pt x="1" y="24"/>
                      <a:pt x="0" y="26"/>
                      <a:pt x="0" y="28"/>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4" name="Google Shape;54;p2"/>
              <p:cNvSpPr/>
              <p:nvPr/>
            </p:nvSpPr>
            <p:spPr>
              <a:xfrm>
                <a:off x="3762375" y="2119313"/>
                <a:ext cx="504825" cy="341313"/>
              </a:xfrm>
              <a:custGeom>
                <a:rect b="b" l="l" r="r" t="t"/>
                <a:pathLst>
                  <a:path extrusionOk="0" h="108" w="160">
                    <a:moveTo>
                      <a:pt x="0" y="94"/>
                    </a:moveTo>
                    <a:cubicBezTo>
                      <a:pt x="0" y="101"/>
                      <a:pt x="0" y="101"/>
                      <a:pt x="0" y="101"/>
                    </a:cubicBezTo>
                    <a:cubicBezTo>
                      <a:pt x="0" y="106"/>
                      <a:pt x="4" y="108"/>
                      <a:pt x="8" y="106"/>
                    </a:cubicBezTo>
                    <a:cubicBezTo>
                      <a:pt x="157" y="20"/>
                      <a:pt x="157" y="20"/>
                      <a:pt x="157" y="20"/>
                    </a:cubicBezTo>
                    <a:cubicBezTo>
                      <a:pt x="159" y="19"/>
                      <a:pt x="160" y="17"/>
                      <a:pt x="160" y="15"/>
                    </a:cubicBezTo>
                    <a:cubicBezTo>
                      <a:pt x="160" y="8"/>
                      <a:pt x="160" y="8"/>
                      <a:pt x="160" y="8"/>
                    </a:cubicBezTo>
                    <a:cubicBezTo>
                      <a:pt x="160" y="3"/>
                      <a:pt x="155" y="0"/>
                      <a:pt x="151" y="3"/>
                    </a:cubicBezTo>
                    <a:cubicBezTo>
                      <a:pt x="2" y="88"/>
                      <a:pt x="2" y="88"/>
                      <a:pt x="2" y="88"/>
                    </a:cubicBezTo>
                    <a:cubicBezTo>
                      <a:pt x="1" y="90"/>
                      <a:pt x="0" y="91"/>
                      <a:pt x="0" y="94"/>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5" name="Google Shape;55;p2"/>
              <p:cNvSpPr/>
              <p:nvPr/>
            </p:nvSpPr>
            <p:spPr>
              <a:xfrm>
                <a:off x="3954463" y="2359026"/>
                <a:ext cx="312738" cy="227013"/>
              </a:xfrm>
              <a:custGeom>
                <a:rect b="b" l="l" r="r" t="t"/>
                <a:pathLst>
                  <a:path extrusionOk="0" h="72" w="99">
                    <a:moveTo>
                      <a:pt x="0" y="57"/>
                    </a:moveTo>
                    <a:cubicBezTo>
                      <a:pt x="0" y="65"/>
                      <a:pt x="0" y="65"/>
                      <a:pt x="0" y="65"/>
                    </a:cubicBezTo>
                    <a:cubicBezTo>
                      <a:pt x="0" y="70"/>
                      <a:pt x="5" y="72"/>
                      <a:pt x="9" y="70"/>
                    </a:cubicBezTo>
                    <a:cubicBezTo>
                      <a:pt x="96" y="20"/>
                      <a:pt x="96" y="20"/>
                      <a:pt x="96" y="20"/>
                    </a:cubicBezTo>
                    <a:cubicBezTo>
                      <a:pt x="98" y="19"/>
                      <a:pt x="99" y="17"/>
                      <a:pt x="99" y="15"/>
                    </a:cubicBezTo>
                    <a:cubicBezTo>
                      <a:pt x="99" y="7"/>
                      <a:pt x="99" y="7"/>
                      <a:pt x="99" y="7"/>
                    </a:cubicBezTo>
                    <a:cubicBezTo>
                      <a:pt x="99" y="2"/>
                      <a:pt x="94" y="0"/>
                      <a:pt x="91" y="2"/>
                    </a:cubicBezTo>
                    <a:cubicBezTo>
                      <a:pt x="3" y="52"/>
                      <a:pt x="3" y="52"/>
                      <a:pt x="3" y="52"/>
                    </a:cubicBezTo>
                    <a:cubicBezTo>
                      <a:pt x="1" y="53"/>
                      <a:pt x="0" y="55"/>
                      <a:pt x="0" y="57"/>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6" name="Google Shape;56;p2"/>
              <p:cNvSpPr/>
              <p:nvPr/>
            </p:nvSpPr>
            <p:spPr>
              <a:xfrm>
                <a:off x="3835400" y="2239963"/>
                <a:ext cx="431800" cy="298450"/>
              </a:xfrm>
              <a:custGeom>
                <a:rect b="b" l="l" r="r" t="t"/>
                <a:pathLst>
                  <a:path extrusionOk="0" h="95" w="137">
                    <a:moveTo>
                      <a:pt x="0" y="80"/>
                    </a:moveTo>
                    <a:cubicBezTo>
                      <a:pt x="0" y="87"/>
                      <a:pt x="0" y="87"/>
                      <a:pt x="0" y="87"/>
                    </a:cubicBezTo>
                    <a:cubicBezTo>
                      <a:pt x="0" y="92"/>
                      <a:pt x="5" y="95"/>
                      <a:pt x="9" y="92"/>
                    </a:cubicBezTo>
                    <a:cubicBezTo>
                      <a:pt x="134" y="20"/>
                      <a:pt x="134" y="20"/>
                      <a:pt x="134" y="20"/>
                    </a:cubicBezTo>
                    <a:cubicBezTo>
                      <a:pt x="136" y="19"/>
                      <a:pt x="137" y="17"/>
                      <a:pt x="137" y="15"/>
                    </a:cubicBezTo>
                    <a:cubicBezTo>
                      <a:pt x="137" y="7"/>
                      <a:pt x="137" y="7"/>
                      <a:pt x="137" y="7"/>
                    </a:cubicBezTo>
                    <a:cubicBezTo>
                      <a:pt x="137" y="3"/>
                      <a:pt x="132" y="0"/>
                      <a:pt x="128" y="2"/>
                    </a:cubicBezTo>
                    <a:cubicBezTo>
                      <a:pt x="3" y="75"/>
                      <a:pt x="3" y="75"/>
                      <a:pt x="3" y="75"/>
                    </a:cubicBezTo>
                    <a:cubicBezTo>
                      <a:pt x="1" y="76"/>
                      <a:pt x="0" y="78"/>
                      <a:pt x="0" y="80"/>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7" name="Google Shape;57;p2"/>
              <p:cNvSpPr/>
              <p:nvPr/>
            </p:nvSpPr>
            <p:spPr>
              <a:xfrm>
                <a:off x="5626100" y="2740026"/>
                <a:ext cx="379413" cy="377825"/>
              </a:xfrm>
              <a:prstGeom prst="ellipse">
                <a:avLst/>
              </a:prstGeom>
              <a:gradFill>
                <a:gsLst>
                  <a:gs pos="0">
                    <a:srgbClr val="DB75BC"/>
                  </a:gs>
                  <a:gs pos="100000">
                    <a:srgbClr val="CC68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8" name="Google Shape;58;p2"/>
              <p:cNvSpPr/>
              <p:nvPr/>
            </p:nvSpPr>
            <p:spPr>
              <a:xfrm>
                <a:off x="5718175" y="2844801"/>
                <a:ext cx="192088" cy="173038"/>
              </a:xfrm>
              <a:custGeom>
                <a:rect b="b" l="l" r="r" t="t"/>
                <a:pathLst>
                  <a:path extrusionOk="0" h="109" w="121">
                    <a:moveTo>
                      <a:pt x="51" y="109"/>
                    </a:moveTo>
                    <a:lnTo>
                      <a:pt x="0" y="71"/>
                    </a:lnTo>
                    <a:lnTo>
                      <a:pt x="20" y="47"/>
                    </a:lnTo>
                    <a:lnTo>
                      <a:pt x="45" y="65"/>
                    </a:lnTo>
                    <a:lnTo>
                      <a:pt x="97" y="0"/>
                    </a:lnTo>
                    <a:lnTo>
                      <a:pt x="121" y="18"/>
                    </a:lnTo>
                    <a:lnTo>
                      <a:pt x="51" y="1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9" name="Google Shape;59;p2"/>
              <p:cNvSpPr/>
              <p:nvPr/>
            </p:nvSpPr>
            <p:spPr>
              <a:xfrm>
                <a:off x="4752975" y="1644651"/>
                <a:ext cx="895350" cy="660400"/>
              </a:xfrm>
              <a:custGeom>
                <a:rect b="b" l="l" r="r" t="t"/>
                <a:pathLst>
                  <a:path extrusionOk="0" h="210" w="284">
                    <a:moveTo>
                      <a:pt x="258" y="142"/>
                    </a:moveTo>
                    <a:cubicBezTo>
                      <a:pt x="273" y="151"/>
                      <a:pt x="284" y="170"/>
                      <a:pt x="284" y="187"/>
                    </a:cubicBezTo>
                    <a:cubicBezTo>
                      <a:pt x="284" y="203"/>
                      <a:pt x="272" y="210"/>
                      <a:pt x="258" y="201"/>
                    </a:cubicBezTo>
                    <a:cubicBezTo>
                      <a:pt x="25" y="67"/>
                      <a:pt x="25" y="67"/>
                      <a:pt x="25" y="67"/>
                    </a:cubicBezTo>
                    <a:cubicBezTo>
                      <a:pt x="11" y="59"/>
                      <a:pt x="0" y="39"/>
                      <a:pt x="0" y="23"/>
                    </a:cubicBezTo>
                    <a:cubicBezTo>
                      <a:pt x="0" y="6"/>
                      <a:pt x="11" y="0"/>
                      <a:pt x="25" y="8"/>
                    </a:cubicBezTo>
                    <a:lnTo>
                      <a:pt x="258" y="142"/>
                    </a:ln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0" name="Google Shape;60;p2"/>
              <p:cNvSpPr/>
              <p:nvPr/>
            </p:nvSpPr>
            <p:spPr>
              <a:xfrm>
                <a:off x="7786688" y="4022726"/>
                <a:ext cx="623888" cy="460375"/>
              </a:xfrm>
              <a:custGeom>
                <a:rect b="b" l="l" r="r" t="t"/>
                <a:pathLst>
                  <a:path extrusionOk="0" h="146" w="198">
                    <a:moveTo>
                      <a:pt x="180" y="100"/>
                    </a:moveTo>
                    <a:cubicBezTo>
                      <a:pt x="190" y="105"/>
                      <a:pt x="198" y="119"/>
                      <a:pt x="198" y="130"/>
                    </a:cubicBezTo>
                    <a:cubicBezTo>
                      <a:pt x="197" y="142"/>
                      <a:pt x="189" y="146"/>
                      <a:pt x="180" y="141"/>
                    </a:cubicBezTo>
                    <a:cubicBezTo>
                      <a:pt x="18" y="47"/>
                      <a:pt x="18" y="47"/>
                      <a:pt x="18" y="47"/>
                    </a:cubicBezTo>
                    <a:cubicBezTo>
                      <a:pt x="8" y="41"/>
                      <a:pt x="0" y="28"/>
                      <a:pt x="0" y="16"/>
                    </a:cubicBezTo>
                    <a:cubicBezTo>
                      <a:pt x="0" y="5"/>
                      <a:pt x="8" y="0"/>
                      <a:pt x="18" y="6"/>
                    </a:cubicBezTo>
                    <a:lnTo>
                      <a:pt x="180" y="100"/>
                    </a:ln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1" name="Google Shape;61;p2"/>
              <p:cNvSpPr/>
              <p:nvPr/>
            </p:nvSpPr>
            <p:spPr>
              <a:xfrm>
                <a:off x="3730625" y="3571876"/>
                <a:ext cx="1119188" cy="649288"/>
              </a:xfrm>
              <a:custGeom>
                <a:rect b="b" l="l" r="r" t="t"/>
                <a:pathLst>
                  <a:path extrusionOk="0" h="206" w="355">
                    <a:moveTo>
                      <a:pt x="349" y="74"/>
                    </a:moveTo>
                    <a:cubicBezTo>
                      <a:pt x="355" y="78"/>
                      <a:pt x="355" y="83"/>
                      <a:pt x="349" y="87"/>
                    </a:cubicBezTo>
                    <a:cubicBezTo>
                      <a:pt x="150" y="202"/>
                      <a:pt x="150" y="202"/>
                      <a:pt x="150" y="202"/>
                    </a:cubicBezTo>
                    <a:cubicBezTo>
                      <a:pt x="144" y="206"/>
                      <a:pt x="135" y="206"/>
                      <a:pt x="129" y="202"/>
                    </a:cubicBezTo>
                    <a:cubicBezTo>
                      <a:pt x="6" y="132"/>
                      <a:pt x="6" y="132"/>
                      <a:pt x="6" y="132"/>
                    </a:cubicBezTo>
                    <a:cubicBezTo>
                      <a:pt x="0" y="128"/>
                      <a:pt x="0" y="122"/>
                      <a:pt x="6" y="119"/>
                    </a:cubicBezTo>
                    <a:cubicBezTo>
                      <a:pt x="205" y="3"/>
                      <a:pt x="205" y="3"/>
                      <a:pt x="205" y="3"/>
                    </a:cubicBezTo>
                    <a:cubicBezTo>
                      <a:pt x="211" y="0"/>
                      <a:pt x="221" y="0"/>
                      <a:pt x="227" y="3"/>
                    </a:cubicBezTo>
                    <a:lnTo>
                      <a:pt x="349" y="74"/>
                    </a:lnTo>
                    <a:close/>
                  </a:path>
                </a:pathLst>
              </a:custGeom>
              <a:gradFill>
                <a:gsLst>
                  <a:gs pos="0">
                    <a:srgbClr val="A4F5FF"/>
                  </a:gs>
                  <a:gs pos="100000">
                    <a:srgbClr val="E3FCFF"/>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2" name="Google Shape;62;p2"/>
              <p:cNvSpPr/>
              <p:nvPr/>
            </p:nvSpPr>
            <p:spPr>
              <a:xfrm>
                <a:off x="4491038" y="4892676"/>
                <a:ext cx="211138" cy="68263"/>
              </a:xfrm>
              <a:custGeom>
                <a:rect b="b" l="l" r="r" t="t"/>
                <a:pathLst>
                  <a:path extrusionOk="0" h="22" w="67">
                    <a:moveTo>
                      <a:pt x="47" y="2"/>
                    </a:moveTo>
                    <a:cubicBezTo>
                      <a:pt x="47" y="2"/>
                      <a:pt x="21" y="8"/>
                      <a:pt x="10" y="8"/>
                    </a:cubicBezTo>
                    <a:cubicBezTo>
                      <a:pt x="0" y="8"/>
                      <a:pt x="10" y="19"/>
                      <a:pt x="27" y="20"/>
                    </a:cubicBezTo>
                    <a:cubicBezTo>
                      <a:pt x="45" y="21"/>
                      <a:pt x="61" y="22"/>
                      <a:pt x="64" y="18"/>
                    </a:cubicBezTo>
                    <a:cubicBezTo>
                      <a:pt x="67" y="13"/>
                      <a:pt x="63" y="0"/>
                      <a:pt x="63" y="0"/>
                    </a:cubicBezTo>
                    <a:lnTo>
                      <a:pt x="47" y="2"/>
                    </a:lnTo>
                    <a:close/>
                  </a:path>
                </a:pathLst>
              </a:custGeom>
              <a:solidFill>
                <a:srgbClr val="5155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3" name="Google Shape;63;p2"/>
              <p:cNvSpPr/>
              <p:nvPr/>
            </p:nvSpPr>
            <p:spPr>
              <a:xfrm>
                <a:off x="4721225" y="4816476"/>
                <a:ext cx="214313" cy="69850"/>
              </a:xfrm>
              <a:custGeom>
                <a:rect b="b" l="l" r="r" t="t"/>
                <a:pathLst>
                  <a:path extrusionOk="0" h="22" w="68">
                    <a:moveTo>
                      <a:pt x="47" y="2"/>
                    </a:moveTo>
                    <a:cubicBezTo>
                      <a:pt x="47" y="2"/>
                      <a:pt x="21" y="8"/>
                      <a:pt x="10" y="8"/>
                    </a:cubicBezTo>
                    <a:cubicBezTo>
                      <a:pt x="0" y="8"/>
                      <a:pt x="10" y="19"/>
                      <a:pt x="28" y="20"/>
                    </a:cubicBezTo>
                    <a:cubicBezTo>
                      <a:pt x="45" y="21"/>
                      <a:pt x="61" y="22"/>
                      <a:pt x="64" y="18"/>
                    </a:cubicBezTo>
                    <a:cubicBezTo>
                      <a:pt x="68" y="13"/>
                      <a:pt x="63" y="0"/>
                      <a:pt x="63" y="0"/>
                    </a:cubicBezTo>
                    <a:lnTo>
                      <a:pt x="47" y="2"/>
                    </a:lnTo>
                    <a:close/>
                  </a:path>
                </a:pathLst>
              </a:custGeom>
              <a:solidFill>
                <a:srgbClr val="5155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4" name="Google Shape;64;p2"/>
              <p:cNvSpPr/>
              <p:nvPr/>
            </p:nvSpPr>
            <p:spPr>
              <a:xfrm>
                <a:off x="4718050" y="3927476"/>
                <a:ext cx="204788" cy="930275"/>
              </a:xfrm>
              <a:custGeom>
                <a:rect b="b" l="l" r="r" t="t"/>
                <a:pathLst>
                  <a:path extrusionOk="0" h="295" w="65">
                    <a:moveTo>
                      <a:pt x="54" y="0"/>
                    </a:moveTo>
                    <a:cubicBezTo>
                      <a:pt x="54" y="0"/>
                      <a:pt x="63" y="261"/>
                      <a:pt x="65" y="289"/>
                    </a:cubicBezTo>
                    <a:cubicBezTo>
                      <a:pt x="65" y="289"/>
                      <a:pt x="57" y="295"/>
                      <a:pt x="48" y="292"/>
                    </a:cubicBezTo>
                    <a:cubicBezTo>
                      <a:pt x="48" y="292"/>
                      <a:pt x="17" y="120"/>
                      <a:pt x="13" y="76"/>
                    </a:cubicBezTo>
                    <a:cubicBezTo>
                      <a:pt x="8" y="32"/>
                      <a:pt x="0" y="16"/>
                      <a:pt x="0" y="16"/>
                    </a:cubicBezTo>
                    <a:lnTo>
                      <a:pt x="5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5" name="Google Shape;65;p2"/>
              <p:cNvSpPr/>
              <p:nvPr/>
            </p:nvSpPr>
            <p:spPr>
              <a:xfrm>
                <a:off x="4551363" y="3856038"/>
                <a:ext cx="220663" cy="1071563"/>
              </a:xfrm>
              <a:custGeom>
                <a:rect b="b" l="l" r="r" t="t"/>
                <a:pathLst>
                  <a:path extrusionOk="0" h="340" w="70">
                    <a:moveTo>
                      <a:pt x="9" y="38"/>
                    </a:moveTo>
                    <a:cubicBezTo>
                      <a:pt x="9" y="38"/>
                      <a:pt x="0" y="189"/>
                      <a:pt x="27" y="335"/>
                    </a:cubicBezTo>
                    <a:cubicBezTo>
                      <a:pt x="27" y="335"/>
                      <a:pt x="37" y="340"/>
                      <a:pt x="44" y="329"/>
                    </a:cubicBezTo>
                    <a:cubicBezTo>
                      <a:pt x="44" y="329"/>
                      <a:pt x="61" y="73"/>
                      <a:pt x="66" y="36"/>
                    </a:cubicBezTo>
                    <a:cubicBezTo>
                      <a:pt x="70" y="0"/>
                      <a:pt x="21" y="30"/>
                      <a:pt x="9" y="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6" name="Google Shape;66;p2"/>
              <p:cNvSpPr/>
              <p:nvPr/>
            </p:nvSpPr>
            <p:spPr>
              <a:xfrm>
                <a:off x="4670425" y="3956051"/>
                <a:ext cx="173038" cy="384175"/>
              </a:xfrm>
              <a:custGeom>
                <a:rect b="b" l="l" r="r" t="t"/>
                <a:pathLst>
                  <a:path extrusionOk="0" h="122" w="55">
                    <a:moveTo>
                      <a:pt x="12" y="122"/>
                    </a:moveTo>
                    <a:cubicBezTo>
                      <a:pt x="12" y="122"/>
                      <a:pt x="28" y="79"/>
                      <a:pt x="41" y="56"/>
                    </a:cubicBezTo>
                    <a:cubicBezTo>
                      <a:pt x="55" y="33"/>
                      <a:pt x="52" y="0"/>
                      <a:pt x="52" y="0"/>
                    </a:cubicBezTo>
                    <a:cubicBezTo>
                      <a:pt x="0" y="4"/>
                      <a:pt x="0" y="4"/>
                      <a:pt x="0" y="4"/>
                    </a:cubicBezTo>
                    <a:lnTo>
                      <a:pt x="12" y="1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7" name="Google Shape;67;p2"/>
              <p:cNvSpPr/>
              <p:nvPr/>
            </p:nvSpPr>
            <p:spPr>
              <a:xfrm>
                <a:off x="4213225" y="3357563"/>
                <a:ext cx="331788" cy="204788"/>
              </a:xfrm>
              <a:custGeom>
                <a:rect b="b" l="l" r="r" t="t"/>
                <a:pathLst>
                  <a:path extrusionOk="0" h="65" w="105">
                    <a:moveTo>
                      <a:pt x="105" y="47"/>
                    </a:moveTo>
                    <a:cubicBezTo>
                      <a:pt x="59" y="25"/>
                      <a:pt x="59" y="25"/>
                      <a:pt x="59" y="25"/>
                    </a:cubicBezTo>
                    <a:cubicBezTo>
                      <a:pt x="59" y="25"/>
                      <a:pt x="45" y="11"/>
                      <a:pt x="42" y="8"/>
                    </a:cubicBezTo>
                    <a:cubicBezTo>
                      <a:pt x="39" y="5"/>
                      <a:pt x="16" y="0"/>
                      <a:pt x="12" y="1"/>
                    </a:cubicBezTo>
                    <a:cubicBezTo>
                      <a:pt x="8" y="1"/>
                      <a:pt x="0" y="7"/>
                      <a:pt x="2" y="9"/>
                    </a:cubicBezTo>
                    <a:cubicBezTo>
                      <a:pt x="4" y="10"/>
                      <a:pt x="24" y="21"/>
                      <a:pt x="24" y="25"/>
                    </a:cubicBezTo>
                    <a:cubicBezTo>
                      <a:pt x="25" y="29"/>
                      <a:pt x="17" y="34"/>
                      <a:pt x="20" y="37"/>
                    </a:cubicBezTo>
                    <a:cubicBezTo>
                      <a:pt x="23" y="40"/>
                      <a:pt x="29" y="34"/>
                      <a:pt x="33" y="34"/>
                    </a:cubicBezTo>
                    <a:cubicBezTo>
                      <a:pt x="37" y="34"/>
                      <a:pt x="49" y="40"/>
                      <a:pt x="49" y="40"/>
                    </a:cubicBezTo>
                    <a:cubicBezTo>
                      <a:pt x="93" y="65"/>
                      <a:pt x="93" y="65"/>
                      <a:pt x="93" y="65"/>
                    </a:cubicBezTo>
                    <a:lnTo>
                      <a:pt x="105" y="47"/>
                    </a:ln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8" name="Google Shape;68;p2"/>
              <p:cNvSpPr/>
              <p:nvPr/>
            </p:nvSpPr>
            <p:spPr>
              <a:xfrm>
                <a:off x="4437063" y="3335338"/>
                <a:ext cx="479425" cy="306388"/>
              </a:xfrm>
              <a:custGeom>
                <a:rect b="b" l="l" r="r" t="t"/>
                <a:pathLst>
                  <a:path extrusionOk="0" h="97" w="152">
                    <a:moveTo>
                      <a:pt x="130" y="10"/>
                    </a:moveTo>
                    <a:cubicBezTo>
                      <a:pt x="130" y="10"/>
                      <a:pt x="122" y="0"/>
                      <a:pt x="108" y="18"/>
                    </a:cubicBezTo>
                    <a:cubicBezTo>
                      <a:pt x="94" y="35"/>
                      <a:pt x="83" y="61"/>
                      <a:pt x="64" y="59"/>
                    </a:cubicBezTo>
                    <a:cubicBezTo>
                      <a:pt x="45" y="57"/>
                      <a:pt x="14" y="42"/>
                      <a:pt x="14" y="42"/>
                    </a:cubicBezTo>
                    <a:cubicBezTo>
                      <a:pt x="14" y="42"/>
                      <a:pt x="0" y="51"/>
                      <a:pt x="2" y="64"/>
                    </a:cubicBezTo>
                    <a:cubicBezTo>
                      <a:pt x="2" y="64"/>
                      <a:pt x="46" y="97"/>
                      <a:pt x="76" y="96"/>
                    </a:cubicBezTo>
                    <a:cubicBezTo>
                      <a:pt x="106" y="94"/>
                      <a:pt x="138" y="64"/>
                      <a:pt x="145" y="42"/>
                    </a:cubicBezTo>
                    <a:cubicBezTo>
                      <a:pt x="152" y="21"/>
                      <a:pt x="130" y="10"/>
                      <a:pt x="130" y="10"/>
                    </a:cubicBezTo>
                    <a:close/>
                  </a:path>
                </a:pathLst>
              </a:custGeom>
              <a:solidFill>
                <a:srgbClr val="FF3D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9" name="Google Shape;69;p2"/>
              <p:cNvSpPr/>
              <p:nvPr/>
            </p:nvSpPr>
            <p:spPr>
              <a:xfrm>
                <a:off x="4529138" y="3338513"/>
                <a:ext cx="390525" cy="700088"/>
              </a:xfrm>
              <a:custGeom>
                <a:rect b="b" l="l" r="r" t="t"/>
                <a:pathLst>
                  <a:path extrusionOk="0" h="222" w="124">
                    <a:moveTo>
                      <a:pt x="9" y="202"/>
                    </a:moveTo>
                    <a:cubicBezTo>
                      <a:pt x="12" y="215"/>
                      <a:pt x="51" y="222"/>
                      <a:pt x="74" y="218"/>
                    </a:cubicBezTo>
                    <a:cubicBezTo>
                      <a:pt x="97" y="215"/>
                      <a:pt x="121" y="204"/>
                      <a:pt x="120" y="177"/>
                    </a:cubicBezTo>
                    <a:cubicBezTo>
                      <a:pt x="120" y="177"/>
                      <a:pt x="124" y="72"/>
                      <a:pt x="124" y="51"/>
                    </a:cubicBezTo>
                    <a:cubicBezTo>
                      <a:pt x="124" y="30"/>
                      <a:pt x="111" y="15"/>
                      <a:pt x="111" y="15"/>
                    </a:cubicBezTo>
                    <a:cubicBezTo>
                      <a:pt x="111" y="15"/>
                      <a:pt x="98" y="0"/>
                      <a:pt x="58" y="8"/>
                    </a:cubicBezTo>
                    <a:cubicBezTo>
                      <a:pt x="58" y="8"/>
                      <a:pt x="25" y="15"/>
                      <a:pt x="10" y="40"/>
                    </a:cubicBezTo>
                    <a:cubicBezTo>
                      <a:pt x="10" y="40"/>
                      <a:pt x="0" y="66"/>
                      <a:pt x="3" y="121"/>
                    </a:cubicBezTo>
                    <a:cubicBezTo>
                      <a:pt x="7" y="177"/>
                      <a:pt x="9" y="202"/>
                      <a:pt x="9" y="202"/>
                    </a:cubicBezTo>
                    <a:close/>
                  </a:path>
                </a:pathLst>
              </a:custGeom>
              <a:solidFill>
                <a:srgbClr val="FF3D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0" name="Google Shape;70;p2"/>
              <p:cNvSpPr/>
              <p:nvPr/>
            </p:nvSpPr>
            <p:spPr>
              <a:xfrm>
                <a:off x="4657725" y="3260726"/>
                <a:ext cx="155575" cy="169863"/>
              </a:xfrm>
              <a:custGeom>
                <a:rect b="b" l="l" r="r" t="t"/>
                <a:pathLst>
                  <a:path extrusionOk="0" h="54" w="49">
                    <a:moveTo>
                      <a:pt x="48" y="4"/>
                    </a:moveTo>
                    <a:cubicBezTo>
                      <a:pt x="48" y="4"/>
                      <a:pt x="45" y="24"/>
                      <a:pt x="48" y="33"/>
                    </a:cubicBezTo>
                    <a:cubicBezTo>
                      <a:pt x="49" y="38"/>
                      <a:pt x="29" y="54"/>
                      <a:pt x="11" y="50"/>
                    </a:cubicBezTo>
                    <a:cubicBezTo>
                      <a:pt x="0" y="47"/>
                      <a:pt x="1" y="42"/>
                      <a:pt x="1" y="42"/>
                    </a:cubicBezTo>
                    <a:cubicBezTo>
                      <a:pt x="1" y="42"/>
                      <a:pt x="10" y="28"/>
                      <a:pt x="9" y="14"/>
                    </a:cubicBezTo>
                    <a:cubicBezTo>
                      <a:pt x="7" y="0"/>
                      <a:pt x="36" y="1"/>
                      <a:pt x="48" y="4"/>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1" name="Google Shape;71;p2"/>
              <p:cNvSpPr/>
              <p:nvPr/>
            </p:nvSpPr>
            <p:spPr>
              <a:xfrm>
                <a:off x="4597400" y="2995613"/>
                <a:ext cx="300038" cy="300038"/>
              </a:xfrm>
              <a:prstGeom prst="ellipse">
                <a:avLst/>
              </a:pr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2" name="Google Shape;72;p2"/>
              <p:cNvSpPr/>
              <p:nvPr/>
            </p:nvSpPr>
            <p:spPr>
              <a:xfrm>
                <a:off x="4594225" y="3113088"/>
                <a:ext cx="277813" cy="250825"/>
              </a:xfrm>
              <a:custGeom>
                <a:rect b="b" l="l" r="r" t="t"/>
                <a:pathLst>
                  <a:path extrusionOk="0" h="80" w="88">
                    <a:moveTo>
                      <a:pt x="1" y="14"/>
                    </a:moveTo>
                    <a:cubicBezTo>
                      <a:pt x="1" y="14"/>
                      <a:pt x="0" y="61"/>
                      <a:pt x="11" y="71"/>
                    </a:cubicBezTo>
                    <a:cubicBezTo>
                      <a:pt x="21" y="80"/>
                      <a:pt x="37" y="62"/>
                      <a:pt x="62" y="56"/>
                    </a:cubicBezTo>
                    <a:cubicBezTo>
                      <a:pt x="88" y="49"/>
                      <a:pt x="42" y="0"/>
                      <a:pt x="42" y="0"/>
                    </a:cubicBezTo>
                    <a:lnTo>
                      <a:pt x="1" y="14"/>
                    </a:ln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3" name="Google Shape;73;p2"/>
              <p:cNvSpPr/>
              <p:nvPr/>
            </p:nvSpPr>
            <p:spPr>
              <a:xfrm>
                <a:off x="4056063" y="3408363"/>
                <a:ext cx="358775" cy="300038"/>
              </a:xfrm>
              <a:custGeom>
                <a:rect b="b" l="l" r="r" t="t"/>
                <a:pathLst>
                  <a:path extrusionOk="0" h="95" w="114">
                    <a:moveTo>
                      <a:pt x="113" y="75"/>
                    </a:moveTo>
                    <a:cubicBezTo>
                      <a:pt x="113" y="75"/>
                      <a:pt x="46" y="46"/>
                      <a:pt x="37" y="41"/>
                    </a:cubicBezTo>
                    <a:cubicBezTo>
                      <a:pt x="28" y="36"/>
                      <a:pt x="22" y="17"/>
                      <a:pt x="18" y="13"/>
                    </a:cubicBezTo>
                    <a:cubicBezTo>
                      <a:pt x="15" y="9"/>
                      <a:pt x="0" y="0"/>
                      <a:pt x="0" y="4"/>
                    </a:cubicBezTo>
                    <a:cubicBezTo>
                      <a:pt x="1" y="8"/>
                      <a:pt x="9" y="16"/>
                      <a:pt x="9" y="16"/>
                    </a:cubicBezTo>
                    <a:cubicBezTo>
                      <a:pt x="9" y="16"/>
                      <a:pt x="3" y="25"/>
                      <a:pt x="2" y="31"/>
                    </a:cubicBezTo>
                    <a:cubicBezTo>
                      <a:pt x="1" y="37"/>
                      <a:pt x="9" y="50"/>
                      <a:pt x="14" y="53"/>
                    </a:cubicBezTo>
                    <a:cubicBezTo>
                      <a:pt x="18" y="56"/>
                      <a:pt x="29" y="58"/>
                      <a:pt x="29" y="58"/>
                    </a:cubicBezTo>
                    <a:cubicBezTo>
                      <a:pt x="29" y="58"/>
                      <a:pt x="83" y="94"/>
                      <a:pt x="92" y="95"/>
                    </a:cubicBezTo>
                    <a:cubicBezTo>
                      <a:pt x="101" y="95"/>
                      <a:pt x="114" y="90"/>
                      <a:pt x="113" y="75"/>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4" name="Google Shape;74;p2"/>
              <p:cNvSpPr/>
              <p:nvPr/>
            </p:nvSpPr>
            <p:spPr>
              <a:xfrm>
                <a:off x="4187825" y="3427413"/>
                <a:ext cx="479425" cy="304800"/>
              </a:xfrm>
              <a:custGeom>
                <a:rect b="b" l="l" r="r" t="t"/>
                <a:pathLst>
                  <a:path extrusionOk="0" h="97" w="152">
                    <a:moveTo>
                      <a:pt x="130" y="9"/>
                    </a:moveTo>
                    <a:cubicBezTo>
                      <a:pt x="130" y="9"/>
                      <a:pt x="122" y="0"/>
                      <a:pt x="108" y="18"/>
                    </a:cubicBezTo>
                    <a:cubicBezTo>
                      <a:pt x="94" y="35"/>
                      <a:pt x="83" y="61"/>
                      <a:pt x="64" y="59"/>
                    </a:cubicBezTo>
                    <a:cubicBezTo>
                      <a:pt x="45" y="56"/>
                      <a:pt x="14" y="41"/>
                      <a:pt x="14" y="41"/>
                    </a:cubicBezTo>
                    <a:cubicBezTo>
                      <a:pt x="14" y="41"/>
                      <a:pt x="0" y="50"/>
                      <a:pt x="2" y="64"/>
                    </a:cubicBezTo>
                    <a:cubicBezTo>
                      <a:pt x="2" y="64"/>
                      <a:pt x="46" y="97"/>
                      <a:pt x="76" y="95"/>
                    </a:cubicBezTo>
                    <a:cubicBezTo>
                      <a:pt x="106" y="94"/>
                      <a:pt x="138" y="63"/>
                      <a:pt x="145" y="42"/>
                    </a:cubicBezTo>
                    <a:cubicBezTo>
                      <a:pt x="152" y="21"/>
                      <a:pt x="130" y="9"/>
                      <a:pt x="130" y="9"/>
                    </a:cubicBezTo>
                    <a:close/>
                  </a:path>
                </a:pathLst>
              </a:custGeom>
              <a:solidFill>
                <a:srgbClr val="FF3D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5" name="Google Shape;75;p2"/>
              <p:cNvSpPr/>
              <p:nvPr/>
            </p:nvSpPr>
            <p:spPr>
              <a:xfrm>
                <a:off x="4587875" y="2973388"/>
                <a:ext cx="334963" cy="352425"/>
              </a:xfrm>
              <a:custGeom>
                <a:rect b="b" l="l" r="r" t="t"/>
                <a:pathLst>
                  <a:path extrusionOk="0" h="112" w="106">
                    <a:moveTo>
                      <a:pt x="22" y="14"/>
                    </a:moveTo>
                    <a:cubicBezTo>
                      <a:pt x="22" y="14"/>
                      <a:pt x="5" y="18"/>
                      <a:pt x="0" y="44"/>
                    </a:cubicBezTo>
                    <a:cubicBezTo>
                      <a:pt x="2" y="55"/>
                      <a:pt x="17" y="46"/>
                      <a:pt x="23" y="61"/>
                    </a:cubicBezTo>
                    <a:cubicBezTo>
                      <a:pt x="29" y="76"/>
                      <a:pt x="33" y="80"/>
                      <a:pt x="33" y="80"/>
                    </a:cubicBezTo>
                    <a:cubicBezTo>
                      <a:pt x="37" y="79"/>
                      <a:pt x="37" y="79"/>
                      <a:pt x="37" y="79"/>
                    </a:cubicBezTo>
                    <a:cubicBezTo>
                      <a:pt x="37" y="79"/>
                      <a:pt x="37" y="67"/>
                      <a:pt x="42" y="67"/>
                    </a:cubicBezTo>
                    <a:cubicBezTo>
                      <a:pt x="47" y="67"/>
                      <a:pt x="49" y="81"/>
                      <a:pt x="46" y="87"/>
                    </a:cubicBezTo>
                    <a:cubicBezTo>
                      <a:pt x="43" y="93"/>
                      <a:pt x="36" y="96"/>
                      <a:pt x="36" y="96"/>
                    </a:cubicBezTo>
                    <a:cubicBezTo>
                      <a:pt x="36" y="96"/>
                      <a:pt x="44" y="109"/>
                      <a:pt x="47" y="110"/>
                    </a:cubicBezTo>
                    <a:cubicBezTo>
                      <a:pt x="51" y="112"/>
                      <a:pt x="64" y="109"/>
                      <a:pt x="70" y="106"/>
                    </a:cubicBezTo>
                    <a:cubicBezTo>
                      <a:pt x="75" y="104"/>
                      <a:pt x="84" y="94"/>
                      <a:pt x="92" y="82"/>
                    </a:cubicBezTo>
                    <a:cubicBezTo>
                      <a:pt x="99" y="70"/>
                      <a:pt x="106" y="49"/>
                      <a:pt x="102" y="35"/>
                    </a:cubicBezTo>
                    <a:cubicBezTo>
                      <a:pt x="97" y="21"/>
                      <a:pt x="87" y="17"/>
                      <a:pt x="87" y="17"/>
                    </a:cubicBezTo>
                    <a:cubicBezTo>
                      <a:pt x="87" y="17"/>
                      <a:pt x="81" y="9"/>
                      <a:pt x="70" y="5"/>
                    </a:cubicBezTo>
                    <a:cubicBezTo>
                      <a:pt x="60" y="2"/>
                      <a:pt x="41" y="0"/>
                      <a:pt x="22" y="1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6" name="Google Shape;76;p2"/>
              <p:cNvSpPr/>
              <p:nvPr/>
            </p:nvSpPr>
            <p:spPr>
              <a:xfrm>
                <a:off x="4594225" y="2944813"/>
                <a:ext cx="542925" cy="822325"/>
              </a:xfrm>
              <a:custGeom>
                <a:rect b="b" l="l" r="r" t="t"/>
                <a:pathLst>
                  <a:path extrusionOk="0" h="261" w="172">
                    <a:moveTo>
                      <a:pt x="16" y="55"/>
                    </a:moveTo>
                    <a:cubicBezTo>
                      <a:pt x="16" y="55"/>
                      <a:pt x="28" y="68"/>
                      <a:pt x="22" y="88"/>
                    </a:cubicBezTo>
                    <a:cubicBezTo>
                      <a:pt x="16" y="107"/>
                      <a:pt x="24" y="107"/>
                      <a:pt x="32" y="132"/>
                    </a:cubicBezTo>
                    <a:cubicBezTo>
                      <a:pt x="40" y="158"/>
                      <a:pt x="17" y="187"/>
                      <a:pt x="39" y="224"/>
                    </a:cubicBezTo>
                    <a:cubicBezTo>
                      <a:pt x="61" y="261"/>
                      <a:pt x="119" y="256"/>
                      <a:pt x="145" y="219"/>
                    </a:cubicBezTo>
                    <a:cubicBezTo>
                      <a:pt x="172" y="183"/>
                      <a:pt x="130" y="156"/>
                      <a:pt x="129" y="123"/>
                    </a:cubicBezTo>
                    <a:cubicBezTo>
                      <a:pt x="128" y="90"/>
                      <a:pt x="155" y="71"/>
                      <a:pt x="125" y="48"/>
                    </a:cubicBezTo>
                    <a:cubicBezTo>
                      <a:pt x="95" y="25"/>
                      <a:pt x="82" y="0"/>
                      <a:pt x="46" y="10"/>
                    </a:cubicBezTo>
                    <a:cubicBezTo>
                      <a:pt x="9" y="20"/>
                      <a:pt x="0" y="39"/>
                      <a:pt x="16" y="5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sp>
        <p:nvSpPr>
          <p:cNvPr id="77" name="Google Shape;77;p2"/>
          <p:cNvSpPr txBox="1"/>
          <p:nvPr>
            <p:ph type="ctrTitle"/>
          </p:nvPr>
        </p:nvSpPr>
        <p:spPr>
          <a:xfrm>
            <a:off x="660400" y="1130300"/>
            <a:ext cx="5712586" cy="221711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
          <p:cNvSpPr txBox="1"/>
          <p:nvPr>
            <p:ph idx="1" type="subTitle"/>
          </p:nvPr>
        </p:nvSpPr>
        <p:spPr>
          <a:xfrm>
            <a:off x="660400" y="3636998"/>
            <a:ext cx="4680578" cy="1539219"/>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79" name="Google Shape;79;p2"/>
          <p:cNvSpPr txBox="1"/>
          <p:nvPr>
            <p:ph idx="2" type="body"/>
          </p:nvPr>
        </p:nvSpPr>
        <p:spPr>
          <a:xfrm>
            <a:off x="660400" y="5585460"/>
            <a:ext cx="3657600" cy="274320"/>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200"/>
              <a:buNone/>
              <a:defRPr sz="1200">
                <a:solidFill>
                  <a:schemeClr val="lt1"/>
                </a:solidFill>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0" name="Google Shape;80;p2"/>
          <p:cNvSpPr txBox="1"/>
          <p:nvPr>
            <p:ph idx="3" type="body"/>
          </p:nvPr>
        </p:nvSpPr>
        <p:spPr>
          <a:xfrm>
            <a:off x="660400" y="5859780"/>
            <a:ext cx="3657600" cy="274320"/>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200"/>
              <a:buNone/>
              <a:defRPr sz="1200">
                <a:solidFill>
                  <a:schemeClr val="lt1"/>
                </a:solidFill>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81" name="Shape 81"/>
        <p:cNvGrpSpPr/>
        <p:nvPr/>
      </p:nvGrpSpPr>
      <p:grpSpPr>
        <a:xfrm>
          <a:off x="0" y="0"/>
          <a:ext cx="0" cy="0"/>
          <a:chOff x="0" y="0"/>
          <a:chExt cx="0" cy="0"/>
        </a:xfrm>
      </p:grpSpPr>
      <p:sp>
        <p:nvSpPr>
          <p:cNvPr id="82" name="Google Shape;82;p3"/>
          <p:cNvSpPr txBox="1"/>
          <p:nvPr>
            <p:ph type="title"/>
          </p:nvPr>
        </p:nvSpPr>
        <p:spPr>
          <a:xfrm>
            <a:off x="660400" y="1500187"/>
            <a:ext cx="2836562" cy="915667"/>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l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
          <p:cNvSpPr txBox="1"/>
          <p:nvPr>
            <p:ph idx="1" type="body"/>
          </p:nvPr>
        </p:nvSpPr>
        <p:spPr>
          <a:xfrm>
            <a:off x="3745078" y="1500188"/>
            <a:ext cx="7773821" cy="463391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lt1"/>
              </a:buClr>
              <a:buSzPts val="1800"/>
              <a:buFont typeface="Arial"/>
              <a:buAutoNum type="arabicPeriod"/>
              <a:defRPr/>
            </a:lvl1pPr>
            <a:lvl2pPr indent="-330200" lvl="1" marL="914400" algn="l">
              <a:lnSpc>
                <a:spcPct val="100000"/>
              </a:lnSpc>
              <a:spcBef>
                <a:spcPts val="500"/>
              </a:spcBef>
              <a:spcAft>
                <a:spcPts val="0"/>
              </a:spcAft>
              <a:buClr>
                <a:schemeClr val="lt1"/>
              </a:buClr>
              <a:buSzPts val="1600"/>
              <a:buFont typeface="Microsoft Yahei"/>
              <a:buAutoNum type="arabicPeriod"/>
              <a:defRPr/>
            </a:lvl2pPr>
            <a:lvl3pPr indent="-317500" lvl="2" marL="1371600" algn="l">
              <a:lnSpc>
                <a:spcPct val="100000"/>
              </a:lnSpc>
              <a:spcBef>
                <a:spcPts val="500"/>
              </a:spcBef>
              <a:spcAft>
                <a:spcPts val="0"/>
              </a:spcAft>
              <a:buClr>
                <a:schemeClr val="lt1"/>
              </a:buClr>
              <a:buSzPts val="1400"/>
              <a:buFont typeface="Arial"/>
              <a:buAutoNum type="alphaLcParenR"/>
              <a:defRPr/>
            </a:lvl3pPr>
            <a:lvl4pPr indent="-304800" lvl="3" marL="1828800" algn="l">
              <a:lnSpc>
                <a:spcPct val="100000"/>
              </a:lnSpc>
              <a:spcBef>
                <a:spcPts val="500"/>
              </a:spcBef>
              <a:spcAft>
                <a:spcPts val="0"/>
              </a:spcAft>
              <a:buClr>
                <a:schemeClr val="lt1"/>
              </a:buClr>
              <a:buSzPts val="1200"/>
              <a:buChar char="•"/>
              <a:defRPr/>
            </a:lvl4pPr>
            <a:lvl5pPr indent="-304800" lvl="4" marL="2286000" algn="l">
              <a:lnSpc>
                <a:spcPct val="100000"/>
              </a:lnSpc>
              <a:spcBef>
                <a:spcPts val="500"/>
              </a:spcBef>
              <a:spcAft>
                <a:spcPts val="0"/>
              </a:spcAft>
              <a:buClr>
                <a:schemeClr val="lt1"/>
              </a:buClr>
              <a:buSzPts val="12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4" name="Google Shape;84;p3"/>
          <p:cNvSpPr txBox="1"/>
          <p:nvPr>
            <p:ph idx="10" type="dt"/>
          </p:nvPr>
        </p:nvSpPr>
        <p:spPr>
          <a:xfrm>
            <a:off x="4718050" y="6409690"/>
            <a:ext cx="27432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
          <p:cNvSpPr txBox="1"/>
          <p:nvPr>
            <p:ph idx="11" type="ftr"/>
          </p:nvPr>
        </p:nvSpPr>
        <p:spPr>
          <a:xfrm>
            <a:off x="660399" y="6409690"/>
            <a:ext cx="36576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
          <p:cNvSpPr txBox="1"/>
          <p:nvPr>
            <p:ph idx="12" type="sldNum"/>
          </p:nvPr>
        </p:nvSpPr>
        <p:spPr>
          <a:xfrm>
            <a:off x="7861300" y="6409690"/>
            <a:ext cx="3657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3"/>
          <p:cNvCxnSpPr/>
          <p:nvPr/>
        </p:nvCxnSpPr>
        <p:spPr>
          <a:xfrm>
            <a:off x="3621019" y="1500188"/>
            <a:ext cx="0" cy="4633913"/>
          </a:xfrm>
          <a:prstGeom prst="straightConnector1">
            <a:avLst/>
          </a:prstGeom>
          <a:solidFill>
            <a:srgbClr val="FFCC00"/>
          </a:solidFill>
          <a:ln cap="flat" cmpd="sng" w="9525">
            <a:solidFill>
              <a:srgbClr val="F6F6F6"/>
            </a:solidFill>
            <a:prstDash val="solid"/>
            <a:round/>
            <a:headEnd len="sm" w="sm" type="none"/>
            <a:tailEnd len="sm" w="sm" type="none"/>
          </a:ln>
        </p:spPr>
      </p:cxnSp>
      <p:sp>
        <p:nvSpPr>
          <p:cNvPr id="88" name="Google Shape;88;p3"/>
          <p:cNvSpPr/>
          <p:nvPr/>
        </p:nvSpPr>
        <p:spPr>
          <a:xfrm>
            <a:off x="2626456" y="5219207"/>
            <a:ext cx="870506" cy="915667"/>
          </a:xfrm>
          <a:custGeom>
            <a:rect b="b" l="l" r="r" t="t"/>
            <a:pathLst>
              <a:path extrusionOk="0" h="5401" w="5127">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rgbClr val="57627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89" name="Shape 89"/>
        <p:cNvGrpSpPr/>
        <p:nvPr/>
      </p:nvGrpSpPr>
      <p:grpSpPr>
        <a:xfrm>
          <a:off x="0" y="0"/>
          <a:ext cx="0" cy="0"/>
          <a:chOff x="0" y="0"/>
          <a:chExt cx="0" cy="0"/>
        </a:xfrm>
      </p:grpSpPr>
      <p:grpSp>
        <p:nvGrpSpPr>
          <p:cNvPr id="90" name="Google Shape;90;p4"/>
          <p:cNvGrpSpPr/>
          <p:nvPr/>
        </p:nvGrpSpPr>
        <p:grpSpPr>
          <a:xfrm flipH="1">
            <a:off x="0" y="0"/>
            <a:ext cx="9130968" cy="6858000"/>
            <a:chOff x="3061033" y="0"/>
            <a:chExt cx="9130968" cy="6858000"/>
          </a:xfrm>
        </p:grpSpPr>
        <p:sp>
          <p:nvSpPr>
            <p:cNvPr id="91" name="Google Shape;91;p4"/>
            <p:cNvSpPr/>
            <p:nvPr/>
          </p:nvSpPr>
          <p:spPr>
            <a:xfrm>
              <a:off x="7195722" y="0"/>
              <a:ext cx="4977229" cy="6858000"/>
            </a:xfrm>
            <a:prstGeom prst="rect">
              <a:avLst/>
            </a:prstGeom>
            <a:solidFill>
              <a:schemeClr val="accent1">
                <a:alpha val="5294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 name="Google Shape;92;p4"/>
            <p:cNvSpPr/>
            <p:nvPr/>
          </p:nvSpPr>
          <p:spPr>
            <a:xfrm>
              <a:off x="3061033" y="4136866"/>
              <a:ext cx="9130968" cy="2721134"/>
            </a:xfrm>
            <a:prstGeom prst="triangle">
              <a:avLst>
                <a:gd fmla="val 45511"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93" name="Google Shape;93;p4" title="iSlide™ 版权声明  COPYRIGHT NOTICE"/>
            <p:cNvGrpSpPr/>
            <p:nvPr/>
          </p:nvGrpSpPr>
          <p:grpSpPr>
            <a:xfrm>
              <a:off x="6095999" y="1570146"/>
              <a:ext cx="5452921" cy="4480879"/>
              <a:chOff x="3724275" y="1389063"/>
              <a:chExt cx="4746625" cy="3900488"/>
            </a:xfrm>
          </p:grpSpPr>
          <p:sp>
            <p:nvSpPr>
              <p:cNvPr id="94" name="Google Shape;94;p4"/>
              <p:cNvSpPr/>
              <p:nvPr/>
            </p:nvSpPr>
            <p:spPr>
              <a:xfrm>
                <a:off x="7169150" y="4592638"/>
                <a:ext cx="371475" cy="277813"/>
              </a:xfrm>
              <a:custGeom>
                <a:rect b="b" l="l" r="r" t="t"/>
                <a:pathLst>
                  <a:path extrusionOk="0" h="88" w="118">
                    <a:moveTo>
                      <a:pt x="108" y="60"/>
                    </a:moveTo>
                    <a:cubicBezTo>
                      <a:pt x="114" y="63"/>
                      <a:pt x="118" y="72"/>
                      <a:pt x="118" y="78"/>
                    </a:cubicBezTo>
                    <a:cubicBezTo>
                      <a:pt x="118" y="85"/>
                      <a:pt x="114" y="88"/>
                      <a:pt x="108" y="84"/>
                    </a:cubicBezTo>
                    <a:cubicBezTo>
                      <a:pt x="11" y="28"/>
                      <a:pt x="11" y="28"/>
                      <a:pt x="11" y="28"/>
                    </a:cubicBezTo>
                    <a:cubicBezTo>
                      <a:pt x="5" y="25"/>
                      <a:pt x="0" y="17"/>
                      <a:pt x="0" y="10"/>
                    </a:cubicBezTo>
                    <a:cubicBezTo>
                      <a:pt x="0" y="3"/>
                      <a:pt x="5" y="0"/>
                      <a:pt x="11" y="4"/>
                    </a:cubicBezTo>
                    <a:lnTo>
                      <a:pt x="108" y="60"/>
                    </a:ln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 name="Google Shape;95;p4"/>
              <p:cNvSpPr/>
              <p:nvPr/>
            </p:nvSpPr>
            <p:spPr>
              <a:xfrm>
                <a:off x="3724275" y="2525713"/>
                <a:ext cx="646113" cy="1339850"/>
              </a:xfrm>
              <a:custGeom>
                <a:rect b="b" l="l" r="r" t="t"/>
                <a:pathLst>
                  <a:path extrusionOk="0" h="425" w="205">
                    <a:moveTo>
                      <a:pt x="12" y="104"/>
                    </a:moveTo>
                    <a:cubicBezTo>
                      <a:pt x="5" y="108"/>
                      <a:pt x="0" y="117"/>
                      <a:pt x="0" y="124"/>
                    </a:cubicBezTo>
                    <a:cubicBezTo>
                      <a:pt x="1" y="400"/>
                      <a:pt x="1" y="400"/>
                      <a:pt x="1" y="400"/>
                    </a:cubicBezTo>
                    <a:cubicBezTo>
                      <a:pt x="1" y="418"/>
                      <a:pt x="13" y="425"/>
                      <a:pt x="28" y="416"/>
                    </a:cubicBezTo>
                    <a:cubicBezTo>
                      <a:pt x="193" y="321"/>
                      <a:pt x="193" y="321"/>
                      <a:pt x="193" y="321"/>
                    </a:cubicBezTo>
                    <a:cubicBezTo>
                      <a:pt x="199" y="318"/>
                      <a:pt x="205" y="308"/>
                      <a:pt x="205" y="301"/>
                    </a:cubicBezTo>
                    <a:cubicBezTo>
                      <a:pt x="204" y="25"/>
                      <a:pt x="204" y="25"/>
                      <a:pt x="204" y="25"/>
                    </a:cubicBezTo>
                    <a:cubicBezTo>
                      <a:pt x="204" y="7"/>
                      <a:pt x="191" y="0"/>
                      <a:pt x="176" y="9"/>
                    </a:cubicBezTo>
                    <a:lnTo>
                      <a:pt x="12" y="104"/>
                    </a:lnTo>
                    <a:close/>
                  </a:path>
                </a:pathLst>
              </a:custGeom>
              <a:solidFill>
                <a:srgbClr val="1AE5FF">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 name="Google Shape;96;p4"/>
              <p:cNvSpPr/>
              <p:nvPr/>
            </p:nvSpPr>
            <p:spPr>
              <a:xfrm>
                <a:off x="3829050" y="2919413"/>
                <a:ext cx="444500" cy="325438"/>
              </a:xfrm>
              <a:custGeom>
                <a:rect b="b" l="l" r="r" t="t"/>
                <a:pathLst>
                  <a:path extrusionOk="0" h="103" w="141">
                    <a:moveTo>
                      <a:pt x="4" y="79"/>
                    </a:moveTo>
                    <a:cubicBezTo>
                      <a:pt x="2" y="80"/>
                      <a:pt x="0" y="83"/>
                      <a:pt x="0" y="85"/>
                    </a:cubicBezTo>
                    <a:cubicBezTo>
                      <a:pt x="0" y="100"/>
                      <a:pt x="0" y="100"/>
                      <a:pt x="0" y="100"/>
                    </a:cubicBezTo>
                    <a:cubicBezTo>
                      <a:pt x="0" y="102"/>
                      <a:pt x="2" y="103"/>
                      <a:pt x="4" y="102"/>
                    </a:cubicBezTo>
                    <a:cubicBezTo>
                      <a:pt x="138" y="24"/>
                      <a:pt x="138" y="24"/>
                      <a:pt x="138" y="24"/>
                    </a:cubicBezTo>
                    <a:cubicBezTo>
                      <a:pt x="140" y="23"/>
                      <a:pt x="141" y="20"/>
                      <a:pt x="141" y="18"/>
                    </a:cubicBezTo>
                    <a:cubicBezTo>
                      <a:pt x="141" y="3"/>
                      <a:pt x="141" y="3"/>
                      <a:pt x="141" y="3"/>
                    </a:cubicBezTo>
                    <a:cubicBezTo>
                      <a:pt x="141" y="1"/>
                      <a:pt x="140" y="0"/>
                      <a:pt x="138" y="1"/>
                    </a:cubicBezTo>
                    <a:lnTo>
                      <a:pt x="4" y="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7" name="Google Shape;97;p4"/>
              <p:cNvSpPr/>
              <p:nvPr/>
            </p:nvSpPr>
            <p:spPr>
              <a:xfrm>
                <a:off x="3829050" y="3021013"/>
                <a:ext cx="447675" cy="323850"/>
              </a:xfrm>
              <a:custGeom>
                <a:rect b="b" l="l" r="r" t="t"/>
                <a:pathLst>
                  <a:path extrusionOk="0" h="103" w="142">
                    <a:moveTo>
                      <a:pt x="4" y="79"/>
                    </a:moveTo>
                    <a:cubicBezTo>
                      <a:pt x="2" y="80"/>
                      <a:pt x="0" y="83"/>
                      <a:pt x="0" y="85"/>
                    </a:cubicBezTo>
                    <a:cubicBezTo>
                      <a:pt x="0" y="99"/>
                      <a:pt x="0" y="99"/>
                      <a:pt x="0" y="99"/>
                    </a:cubicBezTo>
                    <a:cubicBezTo>
                      <a:pt x="0" y="102"/>
                      <a:pt x="2" y="103"/>
                      <a:pt x="4" y="101"/>
                    </a:cubicBezTo>
                    <a:cubicBezTo>
                      <a:pt x="138" y="24"/>
                      <a:pt x="138" y="24"/>
                      <a:pt x="138" y="24"/>
                    </a:cubicBezTo>
                    <a:cubicBezTo>
                      <a:pt x="140" y="23"/>
                      <a:pt x="142" y="20"/>
                      <a:pt x="142" y="18"/>
                    </a:cubicBezTo>
                    <a:cubicBezTo>
                      <a:pt x="141" y="3"/>
                      <a:pt x="141" y="3"/>
                      <a:pt x="141" y="3"/>
                    </a:cubicBezTo>
                    <a:cubicBezTo>
                      <a:pt x="141" y="1"/>
                      <a:pt x="140" y="0"/>
                      <a:pt x="138" y="1"/>
                    </a:cubicBezTo>
                    <a:lnTo>
                      <a:pt x="4" y="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 name="Google Shape;98;p4"/>
              <p:cNvSpPr/>
              <p:nvPr/>
            </p:nvSpPr>
            <p:spPr>
              <a:xfrm>
                <a:off x="3979863" y="3257551"/>
                <a:ext cx="188913" cy="166688"/>
              </a:xfrm>
              <a:custGeom>
                <a:rect b="b" l="l" r="r" t="t"/>
                <a:pathLst>
                  <a:path extrusionOk="0" h="53" w="60">
                    <a:moveTo>
                      <a:pt x="8" y="28"/>
                    </a:moveTo>
                    <a:cubicBezTo>
                      <a:pt x="4" y="30"/>
                      <a:pt x="0" y="37"/>
                      <a:pt x="0" y="42"/>
                    </a:cubicBezTo>
                    <a:cubicBezTo>
                      <a:pt x="0" y="45"/>
                      <a:pt x="0" y="45"/>
                      <a:pt x="0" y="45"/>
                    </a:cubicBezTo>
                    <a:cubicBezTo>
                      <a:pt x="0" y="50"/>
                      <a:pt x="4" y="53"/>
                      <a:pt x="8" y="50"/>
                    </a:cubicBezTo>
                    <a:cubicBezTo>
                      <a:pt x="52" y="25"/>
                      <a:pt x="52" y="25"/>
                      <a:pt x="52" y="25"/>
                    </a:cubicBezTo>
                    <a:cubicBezTo>
                      <a:pt x="56" y="22"/>
                      <a:pt x="60" y="16"/>
                      <a:pt x="60" y="11"/>
                    </a:cubicBezTo>
                    <a:cubicBezTo>
                      <a:pt x="60" y="7"/>
                      <a:pt x="60" y="7"/>
                      <a:pt x="60" y="7"/>
                    </a:cubicBezTo>
                    <a:cubicBezTo>
                      <a:pt x="60" y="2"/>
                      <a:pt x="56" y="0"/>
                      <a:pt x="52" y="2"/>
                    </a:cubicBezTo>
                    <a:lnTo>
                      <a:pt x="8" y="28"/>
                    </a:lnTo>
                    <a:close/>
                  </a:path>
                </a:pathLst>
              </a:custGeom>
              <a:solidFill>
                <a:srgbClr val="F6C14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4"/>
              <p:cNvSpPr/>
              <p:nvPr/>
            </p:nvSpPr>
            <p:spPr>
              <a:xfrm>
                <a:off x="5373688" y="1389063"/>
                <a:ext cx="2544763" cy="1436688"/>
              </a:xfrm>
              <a:custGeom>
                <a:rect b="b" l="l" r="r" t="t"/>
                <a:pathLst>
                  <a:path extrusionOk="0" h="456" w="807">
                    <a:moveTo>
                      <a:pt x="57" y="6"/>
                    </a:moveTo>
                    <a:cubicBezTo>
                      <a:pt x="56" y="6"/>
                      <a:pt x="56" y="6"/>
                      <a:pt x="55" y="5"/>
                    </a:cubicBezTo>
                    <a:cubicBezTo>
                      <a:pt x="55" y="5"/>
                      <a:pt x="54" y="5"/>
                      <a:pt x="54" y="4"/>
                    </a:cubicBezTo>
                    <a:cubicBezTo>
                      <a:pt x="53" y="4"/>
                      <a:pt x="53" y="4"/>
                      <a:pt x="52" y="4"/>
                    </a:cubicBezTo>
                    <a:cubicBezTo>
                      <a:pt x="52" y="3"/>
                      <a:pt x="51" y="3"/>
                      <a:pt x="50" y="3"/>
                    </a:cubicBezTo>
                    <a:cubicBezTo>
                      <a:pt x="50" y="3"/>
                      <a:pt x="49" y="2"/>
                      <a:pt x="49" y="2"/>
                    </a:cubicBezTo>
                    <a:cubicBezTo>
                      <a:pt x="48" y="2"/>
                      <a:pt x="48" y="2"/>
                      <a:pt x="48" y="2"/>
                    </a:cubicBezTo>
                    <a:cubicBezTo>
                      <a:pt x="48" y="2"/>
                      <a:pt x="48" y="2"/>
                      <a:pt x="48" y="2"/>
                    </a:cubicBezTo>
                    <a:cubicBezTo>
                      <a:pt x="48" y="2"/>
                      <a:pt x="47" y="2"/>
                      <a:pt x="47" y="2"/>
                    </a:cubicBezTo>
                    <a:cubicBezTo>
                      <a:pt x="47" y="2"/>
                      <a:pt x="46" y="1"/>
                      <a:pt x="45" y="1"/>
                    </a:cubicBezTo>
                    <a:cubicBezTo>
                      <a:pt x="45" y="1"/>
                      <a:pt x="44" y="1"/>
                      <a:pt x="44" y="1"/>
                    </a:cubicBezTo>
                    <a:cubicBezTo>
                      <a:pt x="43" y="1"/>
                      <a:pt x="42" y="1"/>
                      <a:pt x="42" y="1"/>
                    </a:cubicBezTo>
                    <a:cubicBezTo>
                      <a:pt x="41" y="1"/>
                      <a:pt x="41" y="1"/>
                      <a:pt x="41" y="0"/>
                    </a:cubicBezTo>
                    <a:cubicBezTo>
                      <a:pt x="40" y="0"/>
                      <a:pt x="40" y="0"/>
                      <a:pt x="40" y="0"/>
                    </a:cubicBezTo>
                    <a:cubicBezTo>
                      <a:pt x="40" y="0"/>
                      <a:pt x="40" y="0"/>
                      <a:pt x="40" y="0"/>
                    </a:cubicBezTo>
                    <a:cubicBezTo>
                      <a:pt x="39" y="0"/>
                      <a:pt x="39" y="0"/>
                      <a:pt x="38" y="0"/>
                    </a:cubicBezTo>
                    <a:cubicBezTo>
                      <a:pt x="37" y="0"/>
                      <a:pt x="37" y="0"/>
                      <a:pt x="36" y="0"/>
                    </a:cubicBezTo>
                    <a:cubicBezTo>
                      <a:pt x="35" y="1"/>
                      <a:pt x="34" y="1"/>
                      <a:pt x="34" y="1"/>
                    </a:cubicBezTo>
                    <a:cubicBezTo>
                      <a:pt x="34" y="1"/>
                      <a:pt x="34" y="1"/>
                      <a:pt x="34" y="1"/>
                    </a:cubicBezTo>
                    <a:cubicBezTo>
                      <a:pt x="33" y="1"/>
                      <a:pt x="33" y="1"/>
                      <a:pt x="33" y="1"/>
                    </a:cubicBezTo>
                    <a:cubicBezTo>
                      <a:pt x="32" y="1"/>
                      <a:pt x="32" y="1"/>
                      <a:pt x="31" y="2"/>
                    </a:cubicBezTo>
                    <a:cubicBezTo>
                      <a:pt x="29" y="2"/>
                      <a:pt x="28" y="3"/>
                      <a:pt x="27" y="3"/>
                    </a:cubicBezTo>
                    <a:cubicBezTo>
                      <a:pt x="0" y="19"/>
                      <a:pt x="0" y="19"/>
                      <a:pt x="0" y="19"/>
                    </a:cubicBezTo>
                    <a:cubicBezTo>
                      <a:pt x="2" y="18"/>
                      <a:pt x="4" y="17"/>
                      <a:pt x="6" y="17"/>
                    </a:cubicBezTo>
                    <a:cubicBezTo>
                      <a:pt x="6" y="17"/>
                      <a:pt x="6" y="17"/>
                      <a:pt x="6" y="17"/>
                    </a:cubicBezTo>
                    <a:cubicBezTo>
                      <a:pt x="8" y="16"/>
                      <a:pt x="11" y="16"/>
                      <a:pt x="13" y="16"/>
                    </a:cubicBezTo>
                    <a:cubicBezTo>
                      <a:pt x="13" y="16"/>
                      <a:pt x="13" y="16"/>
                      <a:pt x="13" y="16"/>
                    </a:cubicBezTo>
                    <a:cubicBezTo>
                      <a:pt x="16" y="17"/>
                      <a:pt x="18" y="17"/>
                      <a:pt x="21" y="18"/>
                    </a:cubicBezTo>
                    <a:cubicBezTo>
                      <a:pt x="21" y="18"/>
                      <a:pt x="21" y="18"/>
                      <a:pt x="21" y="18"/>
                    </a:cubicBezTo>
                    <a:cubicBezTo>
                      <a:pt x="24" y="19"/>
                      <a:pt x="26" y="20"/>
                      <a:pt x="29" y="22"/>
                    </a:cubicBezTo>
                    <a:cubicBezTo>
                      <a:pt x="780" y="456"/>
                      <a:pt x="780" y="456"/>
                      <a:pt x="780" y="456"/>
                    </a:cubicBezTo>
                    <a:cubicBezTo>
                      <a:pt x="807" y="440"/>
                      <a:pt x="807" y="440"/>
                      <a:pt x="807" y="440"/>
                    </a:cubicBezTo>
                    <a:lnTo>
                      <a:pt x="57" y="6"/>
                    </a:lnTo>
                    <a:close/>
                  </a:path>
                </a:pathLst>
              </a:custGeom>
              <a:gradFill>
                <a:gsLst>
                  <a:gs pos="0">
                    <a:srgbClr val="BDECF2"/>
                  </a:gs>
                  <a:gs pos="100000">
                    <a:srgbClr val="EAEEEE"/>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 name="Google Shape;100;p4"/>
              <p:cNvSpPr/>
              <p:nvPr/>
            </p:nvSpPr>
            <p:spPr>
              <a:xfrm>
                <a:off x="7885113" y="2803526"/>
                <a:ext cx="217488" cy="2006600"/>
              </a:xfrm>
              <a:custGeom>
                <a:rect b="b" l="l" r="r" t="t"/>
                <a:pathLst>
                  <a:path extrusionOk="0" h="637" w="69">
                    <a:moveTo>
                      <a:pt x="68" y="69"/>
                    </a:moveTo>
                    <a:cubicBezTo>
                      <a:pt x="68" y="68"/>
                      <a:pt x="68" y="68"/>
                      <a:pt x="68" y="67"/>
                    </a:cubicBezTo>
                    <a:cubicBezTo>
                      <a:pt x="68" y="66"/>
                      <a:pt x="68" y="66"/>
                      <a:pt x="68" y="65"/>
                    </a:cubicBezTo>
                    <a:cubicBezTo>
                      <a:pt x="68" y="64"/>
                      <a:pt x="68" y="64"/>
                      <a:pt x="68" y="63"/>
                    </a:cubicBezTo>
                    <a:cubicBezTo>
                      <a:pt x="68" y="62"/>
                      <a:pt x="68" y="62"/>
                      <a:pt x="68" y="61"/>
                    </a:cubicBezTo>
                    <a:cubicBezTo>
                      <a:pt x="68" y="61"/>
                      <a:pt x="68" y="61"/>
                      <a:pt x="68" y="61"/>
                    </a:cubicBezTo>
                    <a:cubicBezTo>
                      <a:pt x="68" y="61"/>
                      <a:pt x="68" y="61"/>
                      <a:pt x="68" y="61"/>
                    </a:cubicBezTo>
                    <a:cubicBezTo>
                      <a:pt x="68" y="60"/>
                      <a:pt x="67" y="60"/>
                      <a:pt x="67" y="59"/>
                    </a:cubicBezTo>
                    <a:cubicBezTo>
                      <a:pt x="67" y="58"/>
                      <a:pt x="67" y="57"/>
                      <a:pt x="67" y="57"/>
                    </a:cubicBezTo>
                    <a:cubicBezTo>
                      <a:pt x="67" y="56"/>
                      <a:pt x="67" y="55"/>
                      <a:pt x="66" y="55"/>
                    </a:cubicBezTo>
                    <a:cubicBezTo>
                      <a:pt x="66" y="54"/>
                      <a:pt x="66" y="53"/>
                      <a:pt x="66" y="52"/>
                    </a:cubicBezTo>
                    <a:cubicBezTo>
                      <a:pt x="66" y="52"/>
                      <a:pt x="66" y="51"/>
                      <a:pt x="65" y="51"/>
                    </a:cubicBezTo>
                    <a:cubicBezTo>
                      <a:pt x="65" y="51"/>
                      <a:pt x="65" y="51"/>
                      <a:pt x="65" y="51"/>
                    </a:cubicBezTo>
                    <a:cubicBezTo>
                      <a:pt x="65" y="50"/>
                      <a:pt x="65" y="50"/>
                      <a:pt x="65" y="50"/>
                    </a:cubicBezTo>
                    <a:cubicBezTo>
                      <a:pt x="65" y="50"/>
                      <a:pt x="65" y="49"/>
                      <a:pt x="65" y="48"/>
                    </a:cubicBezTo>
                    <a:cubicBezTo>
                      <a:pt x="64" y="47"/>
                      <a:pt x="64" y="47"/>
                      <a:pt x="64" y="46"/>
                    </a:cubicBezTo>
                    <a:cubicBezTo>
                      <a:pt x="64" y="45"/>
                      <a:pt x="63" y="45"/>
                      <a:pt x="63" y="44"/>
                    </a:cubicBezTo>
                    <a:cubicBezTo>
                      <a:pt x="63" y="43"/>
                      <a:pt x="62" y="43"/>
                      <a:pt x="62" y="42"/>
                    </a:cubicBezTo>
                    <a:cubicBezTo>
                      <a:pt x="62" y="41"/>
                      <a:pt x="62" y="41"/>
                      <a:pt x="62" y="40"/>
                    </a:cubicBezTo>
                    <a:cubicBezTo>
                      <a:pt x="62" y="40"/>
                      <a:pt x="62" y="40"/>
                      <a:pt x="62" y="40"/>
                    </a:cubicBezTo>
                    <a:cubicBezTo>
                      <a:pt x="61" y="40"/>
                      <a:pt x="61" y="40"/>
                      <a:pt x="61" y="40"/>
                    </a:cubicBezTo>
                    <a:cubicBezTo>
                      <a:pt x="61" y="39"/>
                      <a:pt x="61" y="39"/>
                      <a:pt x="60" y="38"/>
                    </a:cubicBezTo>
                    <a:cubicBezTo>
                      <a:pt x="60" y="37"/>
                      <a:pt x="60" y="37"/>
                      <a:pt x="59" y="36"/>
                    </a:cubicBezTo>
                    <a:cubicBezTo>
                      <a:pt x="59" y="35"/>
                      <a:pt x="59" y="34"/>
                      <a:pt x="58" y="33"/>
                    </a:cubicBezTo>
                    <a:cubicBezTo>
                      <a:pt x="58" y="32"/>
                      <a:pt x="57" y="32"/>
                      <a:pt x="57" y="31"/>
                    </a:cubicBezTo>
                    <a:cubicBezTo>
                      <a:pt x="56" y="30"/>
                      <a:pt x="56" y="30"/>
                      <a:pt x="56" y="30"/>
                    </a:cubicBezTo>
                    <a:cubicBezTo>
                      <a:pt x="56" y="30"/>
                      <a:pt x="56" y="30"/>
                      <a:pt x="56" y="30"/>
                    </a:cubicBezTo>
                    <a:cubicBezTo>
                      <a:pt x="55" y="28"/>
                      <a:pt x="54" y="26"/>
                      <a:pt x="53" y="25"/>
                    </a:cubicBezTo>
                    <a:cubicBezTo>
                      <a:pt x="52" y="24"/>
                      <a:pt x="51" y="22"/>
                      <a:pt x="50" y="21"/>
                    </a:cubicBezTo>
                    <a:cubicBezTo>
                      <a:pt x="50" y="20"/>
                      <a:pt x="49" y="19"/>
                      <a:pt x="49" y="19"/>
                    </a:cubicBezTo>
                    <a:cubicBezTo>
                      <a:pt x="48" y="18"/>
                      <a:pt x="47" y="17"/>
                      <a:pt x="47" y="17"/>
                    </a:cubicBezTo>
                    <a:cubicBezTo>
                      <a:pt x="46" y="16"/>
                      <a:pt x="46" y="15"/>
                      <a:pt x="45" y="15"/>
                    </a:cubicBezTo>
                    <a:cubicBezTo>
                      <a:pt x="45" y="14"/>
                      <a:pt x="44" y="14"/>
                      <a:pt x="44" y="13"/>
                    </a:cubicBezTo>
                    <a:cubicBezTo>
                      <a:pt x="43" y="13"/>
                      <a:pt x="43" y="13"/>
                      <a:pt x="43" y="13"/>
                    </a:cubicBezTo>
                    <a:cubicBezTo>
                      <a:pt x="43" y="13"/>
                      <a:pt x="43" y="13"/>
                      <a:pt x="43" y="13"/>
                    </a:cubicBezTo>
                    <a:cubicBezTo>
                      <a:pt x="43" y="12"/>
                      <a:pt x="42" y="12"/>
                      <a:pt x="42" y="11"/>
                    </a:cubicBezTo>
                    <a:cubicBezTo>
                      <a:pt x="41" y="11"/>
                      <a:pt x="41" y="10"/>
                      <a:pt x="40" y="10"/>
                    </a:cubicBezTo>
                    <a:cubicBezTo>
                      <a:pt x="40" y="9"/>
                      <a:pt x="39" y="8"/>
                      <a:pt x="38" y="8"/>
                    </a:cubicBezTo>
                    <a:cubicBezTo>
                      <a:pt x="38" y="7"/>
                      <a:pt x="37" y="7"/>
                      <a:pt x="37" y="6"/>
                    </a:cubicBezTo>
                    <a:cubicBezTo>
                      <a:pt x="36" y="5"/>
                      <a:pt x="36" y="5"/>
                      <a:pt x="36" y="5"/>
                    </a:cubicBezTo>
                    <a:cubicBezTo>
                      <a:pt x="36" y="5"/>
                      <a:pt x="36" y="5"/>
                      <a:pt x="36" y="5"/>
                    </a:cubicBezTo>
                    <a:cubicBezTo>
                      <a:pt x="35" y="5"/>
                      <a:pt x="35" y="5"/>
                      <a:pt x="35" y="5"/>
                    </a:cubicBezTo>
                    <a:cubicBezTo>
                      <a:pt x="34" y="4"/>
                      <a:pt x="34" y="4"/>
                      <a:pt x="33" y="3"/>
                    </a:cubicBezTo>
                    <a:cubicBezTo>
                      <a:pt x="32" y="3"/>
                      <a:pt x="32" y="2"/>
                      <a:pt x="31" y="2"/>
                    </a:cubicBezTo>
                    <a:cubicBezTo>
                      <a:pt x="31" y="2"/>
                      <a:pt x="30" y="1"/>
                      <a:pt x="29" y="1"/>
                    </a:cubicBezTo>
                    <a:cubicBezTo>
                      <a:pt x="29" y="1"/>
                      <a:pt x="28" y="0"/>
                      <a:pt x="28" y="0"/>
                    </a:cubicBezTo>
                    <a:cubicBezTo>
                      <a:pt x="27" y="0"/>
                      <a:pt x="27" y="0"/>
                      <a:pt x="27" y="0"/>
                    </a:cubicBezTo>
                    <a:cubicBezTo>
                      <a:pt x="0" y="16"/>
                      <a:pt x="0" y="16"/>
                      <a:pt x="0" y="16"/>
                    </a:cubicBezTo>
                    <a:cubicBezTo>
                      <a:pt x="3" y="17"/>
                      <a:pt x="5" y="19"/>
                      <a:pt x="8" y="21"/>
                    </a:cubicBezTo>
                    <a:cubicBezTo>
                      <a:pt x="8" y="21"/>
                      <a:pt x="8" y="21"/>
                      <a:pt x="8" y="21"/>
                    </a:cubicBezTo>
                    <a:cubicBezTo>
                      <a:pt x="11" y="24"/>
                      <a:pt x="13" y="26"/>
                      <a:pt x="16" y="28"/>
                    </a:cubicBezTo>
                    <a:cubicBezTo>
                      <a:pt x="16" y="29"/>
                      <a:pt x="16" y="29"/>
                      <a:pt x="16" y="29"/>
                    </a:cubicBezTo>
                    <a:cubicBezTo>
                      <a:pt x="21" y="34"/>
                      <a:pt x="25" y="40"/>
                      <a:pt x="29" y="46"/>
                    </a:cubicBezTo>
                    <a:cubicBezTo>
                      <a:pt x="29" y="47"/>
                      <a:pt x="29" y="47"/>
                      <a:pt x="29" y="47"/>
                    </a:cubicBezTo>
                    <a:cubicBezTo>
                      <a:pt x="31" y="50"/>
                      <a:pt x="33" y="53"/>
                      <a:pt x="34" y="56"/>
                    </a:cubicBezTo>
                    <a:cubicBezTo>
                      <a:pt x="34" y="56"/>
                      <a:pt x="34" y="56"/>
                      <a:pt x="34" y="56"/>
                    </a:cubicBezTo>
                    <a:cubicBezTo>
                      <a:pt x="36" y="60"/>
                      <a:pt x="37" y="63"/>
                      <a:pt x="38" y="67"/>
                    </a:cubicBezTo>
                    <a:cubicBezTo>
                      <a:pt x="38" y="67"/>
                      <a:pt x="38" y="67"/>
                      <a:pt x="38" y="67"/>
                    </a:cubicBezTo>
                    <a:cubicBezTo>
                      <a:pt x="39" y="70"/>
                      <a:pt x="40" y="73"/>
                      <a:pt x="40" y="77"/>
                    </a:cubicBezTo>
                    <a:cubicBezTo>
                      <a:pt x="40" y="77"/>
                      <a:pt x="40" y="77"/>
                      <a:pt x="40" y="77"/>
                    </a:cubicBezTo>
                    <a:cubicBezTo>
                      <a:pt x="41" y="80"/>
                      <a:pt x="41" y="84"/>
                      <a:pt x="41" y="87"/>
                    </a:cubicBezTo>
                    <a:cubicBezTo>
                      <a:pt x="40" y="611"/>
                      <a:pt x="40" y="611"/>
                      <a:pt x="40" y="611"/>
                    </a:cubicBezTo>
                    <a:cubicBezTo>
                      <a:pt x="40" y="614"/>
                      <a:pt x="39" y="617"/>
                      <a:pt x="39" y="620"/>
                    </a:cubicBezTo>
                    <a:cubicBezTo>
                      <a:pt x="39" y="620"/>
                      <a:pt x="39" y="620"/>
                      <a:pt x="39" y="620"/>
                    </a:cubicBezTo>
                    <a:cubicBezTo>
                      <a:pt x="38" y="623"/>
                      <a:pt x="37" y="625"/>
                      <a:pt x="36" y="627"/>
                    </a:cubicBezTo>
                    <a:cubicBezTo>
                      <a:pt x="36" y="627"/>
                      <a:pt x="36" y="627"/>
                      <a:pt x="36" y="627"/>
                    </a:cubicBezTo>
                    <a:cubicBezTo>
                      <a:pt x="35" y="629"/>
                      <a:pt x="34" y="631"/>
                      <a:pt x="33" y="632"/>
                    </a:cubicBezTo>
                    <a:cubicBezTo>
                      <a:pt x="33" y="633"/>
                      <a:pt x="32" y="633"/>
                      <a:pt x="32" y="634"/>
                    </a:cubicBezTo>
                    <a:cubicBezTo>
                      <a:pt x="31" y="635"/>
                      <a:pt x="29" y="636"/>
                      <a:pt x="28" y="637"/>
                    </a:cubicBezTo>
                    <a:cubicBezTo>
                      <a:pt x="55" y="621"/>
                      <a:pt x="55" y="621"/>
                      <a:pt x="55" y="621"/>
                    </a:cubicBezTo>
                    <a:cubicBezTo>
                      <a:pt x="57" y="620"/>
                      <a:pt x="58" y="619"/>
                      <a:pt x="59" y="618"/>
                    </a:cubicBezTo>
                    <a:cubicBezTo>
                      <a:pt x="60" y="617"/>
                      <a:pt x="60" y="617"/>
                      <a:pt x="61" y="616"/>
                    </a:cubicBezTo>
                    <a:cubicBezTo>
                      <a:pt x="61" y="616"/>
                      <a:pt x="62" y="615"/>
                      <a:pt x="62" y="614"/>
                    </a:cubicBezTo>
                    <a:cubicBezTo>
                      <a:pt x="63" y="613"/>
                      <a:pt x="63" y="612"/>
                      <a:pt x="64" y="611"/>
                    </a:cubicBezTo>
                    <a:cubicBezTo>
                      <a:pt x="64" y="611"/>
                      <a:pt x="64" y="611"/>
                      <a:pt x="64" y="611"/>
                    </a:cubicBezTo>
                    <a:cubicBezTo>
                      <a:pt x="64" y="611"/>
                      <a:pt x="64" y="611"/>
                      <a:pt x="64" y="611"/>
                    </a:cubicBezTo>
                    <a:cubicBezTo>
                      <a:pt x="64" y="611"/>
                      <a:pt x="64" y="610"/>
                      <a:pt x="65" y="609"/>
                    </a:cubicBezTo>
                    <a:cubicBezTo>
                      <a:pt x="65" y="608"/>
                      <a:pt x="65" y="608"/>
                      <a:pt x="65" y="607"/>
                    </a:cubicBezTo>
                    <a:cubicBezTo>
                      <a:pt x="66" y="606"/>
                      <a:pt x="66" y="606"/>
                      <a:pt x="66" y="605"/>
                    </a:cubicBezTo>
                    <a:cubicBezTo>
                      <a:pt x="66" y="604"/>
                      <a:pt x="66" y="604"/>
                      <a:pt x="66" y="604"/>
                    </a:cubicBezTo>
                    <a:cubicBezTo>
                      <a:pt x="66" y="604"/>
                      <a:pt x="66" y="604"/>
                      <a:pt x="66" y="604"/>
                    </a:cubicBezTo>
                    <a:cubicBezTo>
                      <a:pt x="66" y="603"/>
                      <a:pt x="66" y="603"/>
                      <a:pt x="66" y="603"/>
                    </a:cubicBezTo>
                    <a:cubicBezTo>
                      <a:pt x="66" y="602"/>
                      <a:pt x="67" y="601"/>
                      <a:pt x="67" y="601"/>
                    </a:cubicBezTo>
                    <a:cubicBezTo>
                      <a:pt x="67" y="600"/>
                      <a:pt x="67" y="599"/>
                      <a:pt x="67" y="599"/>
                    </a:cubicBezTo>
                    <a:cubicBezTo>
                      <a:pt x="67" y="598"/>
                      <a:pt x="67" y="598"/>
                      <a:pt x="67" y="597"/>
                    </a:cubicBezTo>
                    <a:cubicBezTo>
                      <a:pt x="67" y="596"/>
                      <a:pt x="67" y="596"/>
                      <a:pt x="67" y="595"/>
                    </a:cubicBezTo>
                    <a:cubicBezTo>
                      <a:pt x="67" y="595"/>
                      <a:pt x="67" y="595"/>
                      <a:pt x="67" y="595"/>
                    </a:cubicBezTo>
                    <a:cubicBezTo>
                      <a:pt x="69" y="71"/>
                      <a:pt x="69" y="71"/>
                      <a:pt x="69" y="71"/>
                    </a:cubicBezTo>
                    <a:cubicBezTo>
                      <a:pt x="69" y="70"/>
                      <a:pt x="69" y="70"/>
                      <a:pt x="68" y="69"/>
                    </a:cubicBezTo>
                    <a:close/>
                  </a:path>
                </a:pathLst>
              </a:custGeom>
              <a:gradFill>
                <a:gsLst>
                  <a:gs pos="0">
                    <a:srgbClr val="5060D7"/>
                  </a:gs>
                  <a:gs pos="100000">
                    <a:srgbClr val="6794EC"/>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 name="Google Shape;101;p4"/>
              <p:cNvSpPr/>
              <p:nvPr/>
            </p:nvSpPr>
            <p:spPr>
              <a:xfrm>
                <a:off x="5329238" y="1417638"/>
                <a:ext cx="2684463" cy="3427413"/>
              </a:xfrm>
              <a:custGeom>
                <a:rect b="b" l="l" r="r" t="t"/>
                <a:pathLst>
                  <a:path extrusionOk="0" h="1088" w="851">
                    <a:moveTo>
                      <a:pt x="810" y="456"/>
                    </a:moveTo>
                    <a:cubicBezTo>
                      <a:pt x="833" y="469"/>
                      <a:pt x="851" y="501"/>
                      <a:pt x="851" y="527"/>
                    </a:cubicBezTo>
                    <a:cubicBezTo>
                      <a:pt x="850" y="1051"/>
                      <a:pt x="850" y="1051"/>
                      <a:pt x="850" y="1051"/>
                    </a:cubicBezTo>
                    <a:cubicBezTo>
                      <a:pt x="850" y="1077"/>
                      <a:pt x="831" y="1088"/>
                      <a:pt x="808" y="1074"/>
                    </a:cubicBezTo>
                    <a:cubicBezTo>
                      <a:pt x="42" y="632"/>
                      <a:pt x="42" y="632"/>
                      <a:pt x="42" y="632"/>
                    </a:cubicBezTo>
                    <a:cubicBezTo>
                      <a:pt x="19" y="619"/>
                      <a:pt x="0" y="587"/>
                      <a:pt x="0" y="560"/>
                    </a:cubicBezTo>
                    <a:cubicBezTo>
                      <a:pt x="2" y="37"/>
                      <a:pt x="2" y="37"/>
                      <a:pt x="2" y="37"/>
                    </a:cubicBezTo>
                    <a:cubicBezTo>
                      <a:pt x="2" y="10"/>
                      <a:pt x="20" y="0"/>
                      <a:pt x="43" y="13"/>
                    </a:cubicBezTo>
                    <a:lnTo>
                      <a:pt x="810" y="456"/>
                    </a:lnTo>
                    <a:close/>
                  </a:path>
                </a:pathLst>
              </a:custGeom>
              <a:gradFill>
                <a:gsLst>
                  <a:gs pos="0">
                    <a:srgbClr val="7F5EFF"/>
                  </a:gs>
                  <a:gs pos="100000">
                    <a:srgbClr val="B391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2" name="Google Shape;102;p4"/>
              <p:cNvSpPr/>
              <p:nvPr/>
            </p:nvSpPr>
            <p:spPr>
              <a:xfrm>
                <a:off x="5500688" y="1593851"/>
                <a:ext cx="2355850" cy="3084513"/>
              </a:xfrm>
              <a:custGeom>
                <a:rect b="b" l="l" r="r" t="t"/>
                <a:pathLst>
                  <a:path extrusionOk="0" h="979" w="747">
                    <a:moveTo>
                      <a:pt x="709" y="398"/>
                    </a:moveTo>
                    <a:cubicBezTo>
                      <a:pt x="730" y="410"/>
                      <a:pt x="747" y="440"/>
                      <a:pt x="746" y="464"/>
                    </a:cubicBezTo>
                    <a:cubicBezTo>
                      <a:pt x="745" y="945"/>
                      <a:pt x="745" y="945"/>
                      <a:pt x="745" y="945"/>
                    </a:cubicBezTo>
                    <a:cubicBezTo>
                      <a:pt x="745" y="970"/>
                      <a:pt x="728" y="979"/>
                      <a:pt x="707" y="967"/>
                    </a:cubicBezTo>
                    <a:cubicBezTo>
                      <a:pt x="38" y="582"/>
                      <a:pt x="38" y="582"/>
                      <a:pt x="38" y="582"/>
                    </a:cubicBezTo>
                    <a:cubicBezTo>
                      <a:pt x="17" y="569"/>
                      <a:pt x="0" y="540"/>
                      <a:pt x="0" y="516"/>
                    </a:cubicBezTo>
                    <a:cubicBezTo>
                      <a:pt x="2" y="34"/>
                      <a:pt x="2" y="34"/>
                      <a:pt x="2" y="34"/>
                    </a:cubicBezTo>
                    <a:cubicBezTo>
                      <a:pt x="2" y="10"/>
                      <a:pt x="19" y="0"/>
                      <a:pt x="40" y="13"/>
                    </a:cubicBezTo>
                    <a:lnTo>
                      <a:pt x="709" y="398"/>
                    </a:lnTo>
                    <a:close/>
                  </a:path>
                </a:pathLst>
              </a:custGeom>
              <a:solidFill>
                <a:srgbClr val="F9FB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4"/>
              <p:cNvSpPr/>
              <p:nvPr/>
            </p:nvSpPr>
            <p:spPr>
              <a:xfrm>
                <a:off x="7904163" y="3603626"/>
                <a:ext cx="36513" cy="563563"/>
              </a:xfrm>
              <a:custGeom>
                <a:rect b="b" l="l" r="r" t="t"/>
                <a:pathLst>
                  <a:path extrusionOk="0" h="179" w="12">
                    <a:moveTo>
                      <a:pt x="6" y="179"/>
                    </a:moveTo>
                    <a:cubicBezTo>
                      <a:pt x="6" y="179"/>
                      <a:pt x="6" y="179"/>
                      <a:pt x="6" y="179"/>
                    </a:cubicBezTo>
                    <a:cubicBezTo>
                      <a:pt x="3" y="179"/>
                      <a:pt x="0" y="176"/>
                      <a:pt x="0" y="173"/>
                    </a:cubicBezTo>
                    <a:cubicBezTo>
                      <a:pt x="0" y="5"/>
                      <a:pt x="0" y="5"/>
                      <a:pt x="0" y="5"/>
                    </a:cubicBezTo>
                    <a:cubicBezTo>
                      <a:pt x="0" y="2"/>
                      <a:pt x="3" y="0"/>
                      <a:pt x="6" y="0"/>
                    </a:cubicBezTo>
                    <a:cubicBezTo>
                      <a:pt x="9" y="0"/>
                      <a:pt x="12" y="2"/>
                      <a:pt x="12" y="5"/>
                    </a:cubicBezTo>
                    <a:cubicBezTo>
                      <a:pt x="12" y="173"/>
                      <a:pt x="12" y="173"/>
                      <a:pt x="12" y="173"/>
                    </a:cubicBezTo>
                    <a:cubicBezTo>
                      <a:pt x="12" y="176"/>
                      <a:pt x="9" y="179"/>
                      <a:pt x="6" y="179"/>
                    </a:cubicBezTo>
                    <a:close/>
                  </a:path>
                </a:pathLst>
              </a:custGeom>
              <a:solidFill>
                <a:srgbClr val="F9FB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4"/>
              <p:cNvSpPr/>
              <p:nvPr/>
            </p:nvSpPr>
            <p:spPr>
              <a:xfrm>
                <a:off x="5376863" y="2463801"/>
                <a:ext cx="73025" cy="109538"/>
              </a:xfrm>
              <a:custGeom>
                <a:rect b="b" l="l" r="r" t="t"/>
                <a:pathLst>
                  <a:path extrusionOk="0" h="35" w="23">
                    <a:moveTo>
                      <a:pt x="11" y="4"/>
                    </a:moveTo>
                    <a:cubicBezTo>
                      <a:pt x="18" y="7"/>
                      <a:pt x="23" y="17"/>
                      <a:pt x="23" y="24"/>
                    </a:cubicBezTo>
                    <a:cubicBezTo>
                      <a:pt x="23" y="32"/>
                      <a:pt x="18" y="35"/>
                      <a:pt x="11" y="31"/>
                    </a:cubicBezTo>
                    <a:cubicBezTo>
                      <a:pt x="5" y="27"/>
                      <a:pt x="0" y="18"/>
                      <a:pt x="0" y="10"/>
                    </a:cubicBezTo>
                    <a:cubicBezTo>
                      <a:pt x="0" y="3"/>
                      <a:pt x="5" y="0"/>
                      <a:pt x="11" y="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4"/>
              <p:cNvSpPr/>
              <p:nvPr/>
            </p:nvSpPr>
            <p:spPr>
              <a:xfrm>
                <a:off x="6459538" y="2390776"/>
                <a:ext cx="419100" cy="554038"/>
              </a:xfrm>
              <a:custGeom>
                <a:rect b="b" l="l" r="r" t="t"/>
                <a:pathLst>
                  <a:path extrusionOk="0" h="176" w="133">
                    <a:moveTo>
                      <a:pt x="128" y="98"/>
                    </a:moveTo>
                    <a:cubicBezTo>
                      <a:pt x="130" y="105"/>
                      <a:pt x="132" y="112"/>
                      <a:pt x="132" y="118"/>
                    </a:cubicBezTo>
                    <a:cubicBezTo>
                      <a:pt x="133" y="122"/>
                      <a:pt x="133" y="126"/>
                      <a:pt x="133" y="130"/>
                    </a:cubicBezTo>
                    <a:cubicBezTo>
                      <a:pt x="133" y="132"/>
                      <a:pt x="133" y="133"/>
                      <a:pt x="133" y="134"/>
                    </a:cubicBezTo>
                    <a:cubicBezTo>
                      <a:pt x="133" y="134"/>
                      <a:pt x="133" y="134"/>
                      <a:pt x="133" y="134"/>
                    </a:cubicBezTo>
                    <a:cubicBezTo>
                      <a:pt x="133" y="136"/>
                      <a:pt x="133" y="137"/>
                      <a:pt x="133" y="138"/>
                    </a:cubicBezTo>
                    <a:cubicBezTo>
                      <a:pt x="133" y="138"/>
                      <a:pt x="133" y="138"/>
                      <a:pt x="133" y="138"/>
                    </a:cubicBezTo>
                    <a:cubicBezTo>
                      <a:pt x="133" y="139"/>
                      <a:pt x="133" y="140"/>
                      <a:pt x="132" y="141"/>
                    </a:cubicBezTo>
                    <a:cubicBezTo>
                      <a:pt x="132" y="143"/>
                      <a:pt x="132" y="144"/>
                      <a:pt x="132" y="145"/>
                    </a:cubicBezTo>
                    <a:cubicBezTo>
                      <a:pt x="132" y="146"/>
                      <a:pt x="131" y="147"/>
                      <a:pt x="131" y="148"/>
                    </a:cubicBezTo>
                    <a:cubicBezTo>
                      <a:pt x="131" y="148"/>
                      <a:pt x="131" y="148"/>
                      <a:pt x="131" y="148"/>
                    </a:cubicBezTo>
                    <a:cubicBezTo>
                      <a:pt x="131" y="149"/>
                      <a:pt x="131" y="150"/>
                      <a:pt x="130" y="151"/>
                    </a:cubicBezTo>
                    <a:cubicBezTo>
                      <a:pt x="130" y="152"/>
                      <a:pt x="130" y="152"/>
                      <a:pt x="130" y="152"/>
                    </a:cubicBezTo>
                    <a:cubicBezTo>
                      <a:pt x="130" y="153"/>
                      <a:pt x="129" y="153"/>
                      <a:pt x="129" y="154"/>
                    </a:cubicBezTo>
                    <a:cubicBezTo>
                      <a:pt x="129" y="155"/>
                      <a:pt x="128" y="156"/>
                      <a:pt x="128" y="157"/>
                    </a:cubicBezTo>
                    <a:cubicBezTo>
                      <a:pt x="127" y="158"/>
                      <a:pt x="127" y="159"/>
                      <a:pt x="127" y="160"/>
                    </a:cubicBezTo>
                    <a:cubicBezTo>
                      <a:pt x="126" y="160"/>
                      <a:pt x="126" y="160"/>
                      <a:pt x="126" y="160"/>
                    </a:cubicBezTo>
                    <a:cubicBezTo>
                      <a:pt x="126" y="161"/>
                      <a:pt x="126" y="161"/>
                      <a:pt x="125" y="162"/>
                    </a:cubicBezTo>
                    <a:cubicBezTo>
                      <a:pt x="125" y="162"/>
                      <a:pt x="125" y="162"/>
                      <a:pt x="125" y="162"/>
                    </a:cubicBezTo>
                    <a:cubicBezTo>
                      <a:pt x="124" y="163"/>
                      <a:pt x="124" y="164"/>
                      <a:pt x="123" y="164"/>
                    </a:cubicBezTo>
                    <a:cubicBezTo>
                      <a:pt x="123" y="165"/>
                      <a:pt x="122" y="166"/>
                      <a:pt x="122" y="166"/>
                    </a:cubicBezTo>
                    <a:cubicBezTo>
                      <a:pt x="122" y="167"/>
                      <a:pt x="122" y="167"/>
                      <a:pt x="122" y="167"/>
                    </a:cubicBezTo>
                    <a:cubicBezTo>
                      <a:pt x="121" y="167"/>
                      <a:pt x="121" y="168"/>
                      <a:pt x="120" y="168"/>
                    </a:cubicBezTo>
                    <a:cubicBezTo>
                      <a:pt x="120" y="169"/>
                      <a:pt x="120" y="169"/>
                      <a:pt x="120" y="169"/>
                    </a:cubicBezTo>
                    <a:cubicBezTo>
                      <a:pt x="119" y="169"/>
                      <a:pt x="119" y="170"/>
                      <a:pt x="118" y="170"/>
                    </a:cubicBezTo>
                    <a:cubicBezTo>
                      <a:pt x="118" y="170"/>
                      <a:pt x="118" y="170"/>
                      <a:pt x="118" y="170"/>
                    </a:cubicBezTo>
                    <a:cubicBezTo>
                      <a:pt x="117" y="171"/>
                      <a:pt x="117" y="171"/>
                      <a:pt x="116" y="172"/>
                    </a:cubicBezTo>
                    <a:cubicBezTo>
                      <a:pt x="115" y="172"/>
                      <a:pt x="114" y="173"/>
                      <a:pt x="114" y="173"/>
                    </a:cubicBezTo>
                    <a:cubicBezTo>
                      <a:pt x="113" y="173"/>
                      <a:pt x="113" y="173"/>
                      <a:pt x="113" y="173"/>
                    </a:cubicBezTo>
                    <a:cubicBezTo>
                      <a:pt x="113" y="174"/>
                      <a:pt x="112" y="174"/>
                      <a:pt x="111" y="174"/>
                    </a:cubicBezTo>
                    <a:cubicBezTo>
                      <a:pt x="111" y="174"/>
                      <a:pt x="111" y="174"/>
                      <a:pt x="111" y="174"/>
                    </a:cubicBezTo>
                    <a:cubicBezTo>
                      <a:pt x="110" y="175"/>
                      <a:pt x="110" y="175"/>
                      <a:pt x="109" y="175"/>
                    </a:cubicBezTo>
                    <a:cubicBezTo>
                      <a:pt x="108" y="176"/>
                      <a:pt x="108" y="176"/>
                      <a:pt x="108" y="176"/>
                    </a:cubicBezTo>
                    <a:cubicBezTo>
                      <a:pt x="107" y="150"/>
                      <a:pt x="89" y="119"/>
                      <a:pt x="67" y="107"/>
                    </a:cubicBezTo>
                    <a:cubicBezTo>
                      <a:pt x="45" y="94"/>
                      <a:pt x="27" y="104"/>
                      <a:pt x="27" y="130"/>
                    </a:cubicBezTo>
                    <a:cubicBezTo>
                      <a:pt x="27" y="130"/>
                      <a:pt x="27" y="131"/>
                      <a:pt x="28" y="133"/>
                    </a:cubicBezTo>
                    <a:cubicBezTo>
                      <a:pt x="28" y="132"/>
                      <a:pt x="27" y="131"/>
                      <a:pt x="27" y="130"/>
                    </a:cubicBezTo>
                    <a:cubicBezTo>
                      <a:pt x="26" y="129"/>
                      <a:pt x="25" y="128"/>
                      <a:pt x="25" y="127"/>
                    </a:cubicBezTo>
                    <a:cubicBezTo>
                      <a:pt x="24" y="126"/>
                      <a:pt x="24" y="126"/>
                      <a:pt x="24" y="126"/>
                    </a:cubicBezTo>
                    <a:cubicBezTo>
                      <a:pt x="23" y="125"/>
                      <a:pt x="23" y="124"/>
                      <a:pt x="22" y="123"/>
                    </a:cubicBezTo>
                    <a:cubicBezTo>
                      <a:pt x="22" y="122"/>
                      <a:pt x="22" y="122"/>
                      <a:pt x="22" y="122"/>
                    </a:cubicBezTo>
                    <a:cubicBezTo>
                      <a:pt x="21" y="121"/>
                      <a:pt x="20" y="120"/>
                      <a:pt x="20" y="119"/>
                    </a:cubicBezTo>
                    <a:cubicBezTo>
                      <a:pt x="19" y="118"/>
                      <a:pt x="18" y="117"/>
                      <a:pt x="18" y="115"/>
                    </a:cubicBezTo>
                    <a:cubicBezTo>
                      <a:pt x="17" y="115"/>
                      <a:pt x="17" y="115"/>
                      <a:pt x="17" y="115"/>
                    </a:cubicBezTo>
                    <a:cubicBezTo>
                      <a:pt x="17" y="114"/>
                      <a:pt x="16" y="112"/>
                      <a:pt x="15" y="111"/>
                    </a:cubicBezTo>
                    <a:cubicBezTo>
                      <a:pt x="15" y="111"/>
                      <a:pt x="15" y="111"/>
                      <a:pt x="15" y="111"/>
                    </a:cubicBezTo>
                    <a:cubicBezTo>
                      <a:pt x="15" y="109"/>
                      <a:pt x="14" y="108"/>
                      <a:pt x="13" y="107"/>
                    </a:cubicBezTo>
                    <a:cubicBezTo>
                      <a:pt x="13" y="106"/>
                      <a:pt x="12" y="105"/>
                      <a:pt x="12" y="103"/>
                    </a:cubicBezTo>
                    <a:cubicBezTo>
                      <a:pt x="11" y="103"/>
                      <a:pt x="11" y="103"/>
                      <a:pt x="11" y="103"/>
                    </a:cubicBezTo>
                    <a:cubicBezTo>
                      <a:pt x="11" y="101"/>
                      <a:pt x="10" y="100"/>
                      <a:pt x="10" y="99"/>
                    </a:cubicBezTo>
                    <a:cubicBezTo>
                      <a:pt x="9" y="97"/>
                      <a:pt x="9" y="96"/>
                      <a:pt x="8" y="95"/>
                    </a:cubicBezTo>
                    <a:cubicBezTo>
                      <a:pt x="8" y="95"/>
                      <a:pt x="8" y="95"/>
                      <a:pt x="8" y="95"/>
                    </a:cubicBezTo>
                    <a:cubicBezTo>
                      <a:pt x="8" y="93"/>
                      <a:pt x="7" y="92"/>
                      <a:pt x="7" y="91"/>
                    </a:cubicBezTo>
                    <a:cubicBezTo>
                      <a:pt x="7" y="90"/>
                      <a:pt x="7" y="90"/>
                      <a:pt x="7" y="90"/>
                    </a:cubicBezTo>
                    <a:cubicBezTo>
                      <a:pt x="6" y="88"/>
                      <a:pt x="5" y="85"/>
                      <a:pt x="4" y="83"/>
                    </a:cubicBezTo>
                    <a:cubicBezTo>
                      <a:pt x="4" y="82"/>
                      <a:pt x="4" y="82"/>
                      <a:pt x="4" y="82"/>
                    </a:cubicBezTo>
                    <a:cubicBezTo>
                      <a:pt x="4" y="81"/>
                      <a:pt x="4" y="80"/>
                      <a:pt x="3" y="78"/>
                    </a:cubicBezTo>
                    <a:cubicBezTo>
                      <a:pt x="3" y="78"/>
                      <a:pt x="3" y="78"/>
                      <a:pt x="3" y="78"/>
                    </a:cubicBezTo>
                    <a:cubicBezTo>
                      <a:pt x="3" y="77"/>
                      <a:pt x="3" y="75"/>
                      <a:pt x="2" y="74"/>
                    </a:cubicBezTo>
                    <a:cubicBezTo>
                      <a:pt x="2" y="73"/>
                      <a:pt x="2" y="71"/>
                      <a:pt x="2" y="70"/>
                    </a:cubicBezTo>
                    <a:cubicBezTo>
                      <a:pt x="2" y="69"/>
                      <a:pt x="2" y="69"/>
                      <a:pt x="2" y="69"/>
                    </a:cubicBezTo>
                    <a:cubicBezTo>
                      <a:pt x="1" y="68"/>
                      <a:pt x="1" y="67"/>
                      <a:pt x="1" y="66"/>
                    </a:cubicBezTo>
                    <a:cubicBezTo>
                      <a:pt x="1" y="64"/>
                      <a:pt x="1" y="63"/>
                      <a:pt x="1" y="62"/>
                    </a:cubicBezTo>
                    <a:cubicBezTo>
                      <a:pt x="1" y="61"/>
                      <a:pt x="1" y="61"/>
                      <a:pt x="1" y="61"/>
                    </a:cubicBezTo>
                    <a:cubicBezTo>
                      <a:pt x="1" y="60"/>
                      <a:pt x="0" y="59"/>
                      <a:pt x="0" y="58"/>
                    </a:cubicBezTo>
                    <a:cubicBezTo>
                      <a:pt x="0" y="57"/>
                      <a:pt x="0" y="57"/>
                      <a:pt x="0" y="57"/>
                    </a:cubicBezTo>
                    <a:cubicBezTo>
                      <a:pt x="0" y="56"/>
                      <a:pt x="0" y="55"/>
                      <a:pt x="0" y="54"/>
                    </a:cubicBezTo>
                    <a:cubicBezTo>
                      <a:pt x="0" y="50"/>
                      <a:pt x="1" y="46"/>
                      <a:pt x="1" y="42"/>
                    </a:cubicBezTo>
                    <a:cubicBezTo>
                      <a:pt x="2" y="37"/>
                      <a:pt x="3" y="31"/>
                      <a:pt x="6" y="27"/>
                    </a:cubicBezTo>
                    <a:cubicBezTo>
                      <a:pt x="6" y="26"/>
                      <a:pt x="6" y="25"/>
                      <a:pt x="7" y="24"/>
                    </a:cubicBezTo>
                    <a:cubicBezTo>
                      <a:pt x="18" y="5"/>
                      <a:pt x="41" y="0"/>
                      <a:pt x="67" y="16"/>
                    </a:cubicBezTo>
                    <a:cubicBezTo>
                      <a:pt x="91" y="29"/>
                      <a:pt x="111" y="56"/>
                      <a:pt x="123" y="84"/>
                    </a:cubicBezTo>
                    <a:cubicBezTo>
                      <a:pt x="124" y="86"/>
                      <a:pt x="125" y="88"/>
                      <a:pt x="125" y="89"/>
                    </a:cubicBezTo>
                    <a:cubicBezTo>
                      <a:pt x="126" y="92"/>
                      <a:pt x="127" y="95"/>
                      <a:pt x="128" y="98"/>
                    </a:cubicBezTo>
                    <a:close/>
                    <a:moveTo>
                      <a:pt x="68" y="100"/>
                    </a:moveTo>
                    <a:cubicBezTo>
                      <a:pt x="82" y="107"/>
                      <a:pt x="93" y="101"/>
                      <a:pt x="93" y="85"/>
                    </a:cubicBezTo>
                    <a:cubicBezTo>
                      <a:pt x="93" y="70"/>
                      <a:pt x="82" y="51"/>
                      <a:pt x="68" y="43"/>
                    </a:cubicBezTo>
                    <a:cubicBezTo>
                      <a:pt x="55" y="35"/>
                      <a:pt x="44" y="41"/>
                      <a:pt x="44" y="57"/>
                    </a:cubicBezTo>
                    <a:cubicBezTo>
                      <a:pt x="44" y="73"/>
                      <a:pt x="55" y="92"/>
                      <a:pt x="68" y="100"/>
                    </a:cubicBezTo>
                  </a:path>
                </a:pathLst>
              </a:custGeom>
              <a:gradFill>
                <a:gsLst>
                  <a:gs pos="0">
                    <a:srgbClr val="4E7DDF"/>
                  </a:gs>
                  <a:gs pos="100000">
                    <a:srgbClr val="4BA2E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 name="Google Shape;106;p4"/>
              <p:cNvSpPr/>
              <p:nvPr/>
            </p:nvSpPr>
            <p:spPr>
              <a:xfrm>
                <a:off x="6038850" y="2703513"/>
                <a:ext cx="1179513" cy="855663"/>
              </a:xfrm>
              <a:custGeom>
                <a:rect b="b" l="l" r="r" t="t"/>
                <a:pathLst>
                  <a:path extrusionOk="0" h="272" w="374">
                    <a:moveTo>
                      <a:pt x="365" y="209"/>
                    </a:moveTo>
                    <a:cubicBezTo>
                      <a:pt x="370" y="211"/>
                      <a:pt x="374" y="219"/>
                      <a:pt x="374" y="224"/>
                    </a:cubicBezTo>
                    <a:cubicBezTo>
                      <a:pt x="374" y="263"/>
                      <a:pt x="374" y="263"/>
                      <a:pt x="374" y="263"/>
                    </a:cubicBezTo>
                    <a:cubicBezTo>
                      <a:pt x="374" y="269"/>
                      <a:pt x="370" y="272"/>
                      <a:pt x="365" y="269"/>
                    </a:cubicBezTo>
                    <a:cubicBezTo>
                      <a:pt x="9" y="63"/>
                      <a:pt x="9" y="63"/>
                      <a:pt x="9" y="63"/>
                    </a:cubicBezTo>
                    <a:cubicBezTo>
                      <a:pt x="4" y="60"/>
                      <a:pt x="0" y="53"/>
                      <a:pt x="0" y="47"/>
                    </a:cubicBezTo>
                    <a:cubicBezTo>
                      <a:pt x="0" y="8"/>
                      <a:pt x="0" y="8"/>
                      <a:pt x="0" y="8"/>
                    </a:cubicBezTo>
                    <a:cubicBezTo>
                      <a:pt x="0" y="2"/>
                      <a:pt x="4" y="0"/>
                      <a:pt x="9" y="3"/>
                    </a:cubicBezTo>
                    <a:lnTo>
                      <a:pt x="365" y="209"/>
                    </a:lnTo>
                    <a:close/>
                  </a:path>
                </a:pathLst>
              </a:custGeom>
              <a:solidFill>
                <a:srgbClr val="CFE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 name="Google Shape;107;p4"/>
              <p:cNvSpPr/>
              <p:nvPr/>
            </p:nvSpPr>
            <p:spPr>
              <a:xfrm>
                <a:off x="6038850" y="2970213"/>
                <a:ext cx="1179513" cy="854075"/>
              </a:xfrm>
              <a:custGeom>
                <a:rect b="b" l="l" r="r" t="t"/>
                <a:pathLst>
                  <a:path extrusionOk="0" h="271" w="374">
                    <a:moveTo>
                      <a:pt x="365" y="208"/>
                    </a:moveTo>
                    <a:cubicBezTo>
                      <a:pt x="370" y="211"/>
                      <a:pt x="374" y="218"/>
                      <a:pt x="374" y="224"/>
                    </a:cubicBezTo>
                    <a:cubicBezTo>
                      <a:pt x="374" y="263"/>
                      <a:pt x="374" y="263"/>
                      <a:pt x="374" y="263"/>
                    </a:cubicBezTo>
                    <a:cubicBezTo>
                      <a:pt x="374" y="269"/>
                      <a:pt x="370" y="271"/>
                      <a:pt x="365" y="268"/>
                    </a:cubicBezTo>
                    <a:cubicBezTo>
                      <a:pt x="9" y="63"/>
                      <a:pt x="9" y="63"/>
                      <a:pt x="9" y="63"/>
                    </a:cubicBezTo>
                    <a:cubicBezTo>
                      <a:pt x="4" y="60"/>
                      <a:pt x="0" y="53"/>
                      <a:pt x="0" y="47"/>
                    </a:cubicBezTo>
                    <a:cubicBezTo>
                      <a:pt x="0" y="8"/>
                      <a:pt x="0" y="8"/>
                      <a:pt x="0" y="8"/>
                    </a:cubicBezTo>
                    <a:cubicBezTo>
                      <a:pt x="0" y="2"/>
                      <a:pt x="4" y="0"/>
                      <a:pt x="9" y="3"/>
                    </a:cubicBezTo>
                    <a:lnTo>
                      <a:pt x="365" y="208"/>
                    </a:lnTo>
                    <a:close/>
                  </a:path>
                </a:pathLst>
              </a:custGeom>
              <a:solidFill>
                <a:srgbClr val="CFE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 name="Google Shape;108;p4"/>
              <p:cNvSpPr/>
              <p:nvPr/>
            </p:nvSpPr>
            <p:spPr>
              <a:xfrm>
                <a:off x="6348413" y="3497263"/>
                <a:ext cx="396875" cy="346075"/>
              </a:xfrm>
              <a:custGeom>
                <a:rect b="b" l="l" r="r" t="t"/>
                <a:pathLst>
                  <a:path extrusionOk="0" h="110" w="126">
                    <a:moveTo>
                      <a:pt x="108" y="58"/>
                    </a:moveTo>
                    <a:cubicBezTo>
                      <a:pt x="118" y="64"/>
                      <a:pt x="126" y="77"/>
                      <a:pt x="125" y="88"/>
                    </a:cubicBezTo>
                    <a:cubicBezTo>
                      <a:pt x="125" y="95"/>
                      <a:pt x="125" y="95"/>
                      <a:pt x="125" y="95"/>
                    </a:cubicBezTo>
                    <a:cubicBezTo>
                      <a:pt x="125" y="106"/>
                      <a:pt x="118" y="110"/>
                      <a:pt x="108" y="105"/>
                    </a:cubicBezTo>
                    <a:cubicBezTo>
                      <a:pt x="18" y="53"/>
                      <a:pt x="18" y="53"/>
                      <a:pt x="18" y="53"/>
                    </a:cubicBezTo>
                    <a:cubicBezTo>
                      <a:pt x="8" y="47"/>
                      <a:pt x="0" y="34"/>
                      <a:pt x="0" y="23"/>
                    </a:cubicBezTo>
                    <a:cubicBezTo>
                      <a:pt x="0" y="16"/>
                      <a:pt x="0" y="16"/>
                      <a:pt x="0" y="16"/>
                    </a:cubicBezTo>
                    <a:cubicBezTo>
                      <a:pt x="0" y="5"/>
                      <a:pt x="8" y="0"/>
                      <a:pt x="18" y="6"/>
                    </a:cubicBezTo>
                    <a:lnTo>
                      <a:pt x="108" y="58"/>
                    </a:ln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4"/>
              <p:cNvSpPr/>
              <p:nvPr/>
            </p:nvSpPr>
            <p:spPr>
              <a:xfrm>
                <a:off x="5540375" y="3667126"/>
                <a:ext cx="203200" cy="381000"/>
              </a:xfrm>
              <a:custGeom>
                <a:rect b="b" l="l" r="r" t="t"/>
                <a:pathLst>
                  <a:path extrusionOk="0" h="121" w="64">
                    <a:moveTo>
                      <a:pt x="36" y="0"/>
                    </a:moveTo>
                    <a:cubicBezTo>
                      <a:pt x="36" y="0"/>
                      <a:pt x="5" y="17"/>
                      <a:pt x="0" y="98"/>
                    </a:cubicBezTo>
                    <a:cubicBezTo>
                      <a:pt x="4" y="113"/>
                      <a:pt x="28" y="121"/>
                      <a:pt x="46" y="109"/>
                    </a:cubicBezTo>
                    <a:cubicBezTo>
                      <a:pt x="64" y="97"/>
                      <a:pt x="45" y="13"/>
                      <a:pt x="36" y="0"/>
                    </a:cubicBez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4"/>
              <p:cNvSpPr/>
              <p:nvPr/>
            </p:nvSpPr>
            <p:spPr>
              <a:xfrm>
                <a:off x="6143625" y="3689351"/>
                <a:ext cx="377825" cy="314325"/>
              </a:xfrm>
              <a:custGeom>
                <a:rect b="b" l="l" r="r" t="t"/>
                <a:pathLst>
                  <a:path extrusionOk="0" h="100" w="120">
                    <a:moveTo>
                      <a:pt x="1" y="80"/>
                    </a:moveTo>
                    <a:cubicBezTo>
                      <a:pt x="1" y="80"/>
                      <a:pt x="71" y="48"/>
                      <a:pt x="81" y="43"/>
                    </a:cubicBezTo>
                    <a:cubicBezTo>
                      <a:pt x="90" y="38"/>
                      <a:pt x="97" y="18"/>
                      <a:pt x="101" y="14"/>
                    </a:cubicBezTo>
                    <a:cubicBezTo>
                      <a:pt x="104" y="10"/>
                      <a:pt x="120" y="0"/>
                      <a:pt x="120" y="5"/>
                    </a:cubicBezTo>
                    <a:cubicBezTo>
                      <a:pt x="119" y="9"/>
                      <a:pt x="111" y="16"/>
                      <a:pt x="111" y="16"/>
                    </a:cubicBezTo>
                    <a:cubicBezTo>
                      <a:pt x="111" y="16"/>
                      <a:pt x="117" y="26"/>
                      <a:pt x="118" y="33"/>
                    </a:cubicBezTo>
                    <a:cubicBezTo>
                      <a:pt x="119" y="39"/>
                      <a:pt x="110" y="52"/>
                      <a:pt x="106" y="56"/>
                    </a:cubicBezTo>
                    <a:cubicBezTo>
                      <a:pt x="101" y="59"/>
                      <a:pt x="90" y="61"/>
                      <a:pt x="90" y="61"/>
                    </a:cubicBezTo>
                    <a:cubicBezTo>
                      <a:pt x="90" y="61"/>
                      <a:pt x="32" y="99"/>
                      <a:pt x="23" y="100"/>
                    </a:cubicBezTo>
                    <a:cubicBezTo>
                      <a:pt x="13" y="100"/>
                      <a:pt x="0" y="95"/>
                      <a:pt x="1" y="80"/>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4"/>
              <p:cNvSpPr/>
              <p:nvPr/>
            </p:nvSpPr>
            <p:spPr>
              <a:xfrm>
                <a:off x="5689600" y="5081588"/>
                <a:ext cx="198438" cy="150813"/>
              </a:xfrm>
              <a:custGeom>
                <a:rect b="b" l="l" r="r" t="t"/>
                <a:pathLst>
                  <a:path extrusionOk="0" h="48" w="63">
                    <a:moveTo>
                      <a:pt x="2" y="21"/>
                    </a:moveTo>
                    <a:cubicBezTo>
                      <a:pt x="2" y="21"/>
                      <a:pt x="0" y="34"/>
                      <a:pt x="3" y="40"/>
                    </a:cubicBezTo>
                    <a:cubicBezTo>
                      <a:pt x="5" y="44"/>
                      <a:pt x="15" y="48"/>
                      <a:pt x="21" y="43"/>
                    </a:cubicBezTo>
                    <a:cubicBezTo>
                      <a:pt x="28" y="38"/>
                      <a:pt x="40" y="26"/>
                      <a:pt x="40" y="26"/>
                    </a:cubicBezTo>
                    <a:cubicBezTo>
                      <a:pt x="40" y="26"/>
                      <a:pt x="59" y="16"/>
                      <a:pt x="61" y="10"/>
                    </a:cubicBezTo>
                    <a:cubicBezTo>
                      <a:pt x="63" y="5"/>
                      <a:pt x="56" y="0"/>
                      <a:pt x="51" y="1"/>
                    </a:cubicBezTo>
                    <a:cubicBezTo>
                      <a:pt x="45" y="2"/>
                      <a:pt x="29" y="12"/>
                      <a:pt x="22" y="12"/>
                    </a:cubicBezTo>
                    <a:cubicBezTo>
                      <a:pt x="15" y="12"/>
                      <a:pt x="4" y="14"/>
                      <a:pt x="2" y="21"/>
                    </a:cubicBezTo>
                    <a:close/>
                  </a:path>
                </a:pathLst>
              </a:custGeom>
              <a:solidFill>
                <a:srgbClr val="113C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 name="Google Shape;112;p4"/>
              <p:cNvSpPr/>
              <p:nvPr/>
            </p:nvSpPr>
            <p:spPr>
              <a:xfrm>
                <a:off x="5632450" y="4249738"/>
                <a:ext cx="176213" cy="950913"/>
              </a:xfrm>
              <a:custGeom>
                <a:rect b="b" l="l" r="r" t="t"/>
                <a:pathLst>
                  <a:path extrusionOk="0" h="302" w="56">
                    <a:moveTo>
                      <a:pt x="0" y="0"/>
                    </a:moveTo>
                    <a:cubicBezTo>
                      <a:pt x="0" y="0"/>
                      <a:pt x="17" y="281"/>
                      <a:pt x="19" y="289"/>
                    </a:cubicBezTo>
                    <a:cubicBezTo>
                      <a:pt x="21" y="297"/>
                      <a:pt x="43" y="302"/>
                      <a:pt x="47" y="289"/>
                    </a:cubicBezTo>
                    <a:cubicBezTo>
                      <a:pt x="50" y="281"/>
                      <a:pt x="56" y="20"/>
                      <a:pt x="56" y="2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3" name="Google Shape;113;p4"/>
              <p:cNvSpPr/>
              <p:nvPr/>
            </p:nvSpPr>
            <p:spPr>
              <a:xfrm>
                <a:off x="5868988" y="5138738"/>
                <a:ext cx="207963" cy="150813"/>
              </a:xfrm>
              <a:custGeom>
                <a:rect b="b" l="l" r="r" t="t"/>
                <a:pathLst>
                  <a:path extrusionOk="0" h="48" w="66">
                    <a:moveTo>
                      <a:pt x="1" y="19"/>
                    </a:moveTo>
                    <a:cubicBezTo>
                      <a:pt x="0" y="20"/>
                      <a:pt x="0" y="21"/>
                      <a:pt x="0" y="23"/>
                    </a:cubicBezTo>
                    <a:cubicBezTo>
                      <a:pt x="0" y="27"/>
                      <a:pt x="0" y="35"/>
                      <a:pt x="2" y="39"/>
                    </a:cubicBezTo>
                    <a:cubicBezTo>
                      <a:pt x="5" y="43"/>
                      <a:pt x="14" y="48"/>
                      <a:pt x="23" y="42"/>
                    </a:cubicBezTo>
                    <a:cubicBezTo>
                      <a:pt x="31" y="38"/>
                      <a:pt x="55" y="20"/>
                      <a:pt x="60" y="16"/>
                    </a:cubicBezTo>
                    <a:cubicBezTo>
                      <a:pt x="63" y="14"/>
                      <a:pt x="65" y="11"/>
                      <a:pt x="65" y="8"/>
                    </a:cubicBezTo>
                    <a:cubicBezTo>
                      <a:pt x="66" y="6"/>
                      <a:pt x="65" y="4"/>
                      <a:pt x="63" y="3"/>
                    </a:cubicBezTo>
                    <a:cubicBezTo>
                      <a:pt x="59" y="2"/>
                      <a:pt x="53" y="0"/>
                      <a:pt x="48" y="2"/>
                    </a:cubicBezTo>
                    <a:cubicBezTo>
                      <a:pt x="40" y="4"/>
                      <a:pt x="30" y="13"/>
                      <a:pt x="19" y="12"/>
                    </a:cubicBezTo>
                    <a:cubicBezTo>
                      <a:pt x="11" y="12"/>
                      <a:pt x="4" y="17"/>
                      <a:pt x="1" y="19"/>
                    </a:cubicBezTo>
                    <a:close/>
                  </a:path>
                </a:pathLst>
              </a:custGeom>
              <a:solidFill>
                <a:srgbClr val="113C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4" name="Google Shape;114;p4"/>
              <p:cNvSpPr/>
              <p:nvPr/>
            </p:nvSpPr>
            <p:spPr>
              <a:xfrm>
                <a:off x="5695950" y="4208464"/>
                <a:ext cx="296863" cy="1039813"/>
              </a:xfrm>
              <a:custGeom>
                <a:rect b="b" l="l" r="r" t="t"/>
                <a:pathLst>
                  <a:path extrusionOk="0" h="330" w="94">
                    <a:moveTo>
                      <a:pt x="94" y="16"/>
                    </a:moveTo>
                    <a:cubicBezTo>
                      <a:pt x="93" y="4"/>
                      <a:pt x="79" y="0"/>
                      <a:pt x="66" y="4"/>
                    </a:cubicBezTo>
                    <a:cubicBezTo>
                      <a:pt x="41" y="3"/>
                      <a:pt x="3" y="4"/>
                      <a:pt x="2" y="23"/>
                    </a:cubicBezTo>
                    <a:cubicBezTo>
                      <a:pt x="0" y="51"/>
                      <a:pt x="13" y="71"/>
                      <a:pt x="26" y="85"/>
                    </a:cubicBezTo>
                    <a:cubicBezTo>
                      <a:pt x="35" y="95"/>
                      <a:pt x="42" y="114"/>
                      <a:pt x="44" y="124"/>
                    </a:cubicBezTo>
                    <a:cubicBezTo>
                      <a:pt x="46" y="199"/>
                      <a:pt x="51" y="304"/>
                      <a:pt x="54" y="314"/>
                    </a:cubicBezTo>
                    <a:cubicBezTo>
                      <a:pt x="59" y="330"/>
                      <a:pt x="84" y="329"/>
                      <a:pt x="85" y="313"/>
                    </a:cubicBezTo>
                    <a:cubicBezTo>
                      <a:pt x="90" y="260"/>
                      <a:pt x="94" y="16"/>
                      <a:pt x="94" y="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 name="Google Shape;115;p4"/>
              <p:cNvSpPr/>
              <p:nvPr/>
            </p:nvSpPr>
            <p:spPr>
              <a:xfrm>
                <a:off x="5610225" y="3616326"/>
                <a:ext cx="409575" cy="736600"/>
              </a:xfrm>
              <a:custGeom>
                <a:rect b="b" l="l" r="r" t="t"/>
                <a:pathLst>
                  <a:path extrusionOk="0" h="234" w="130">
                    <a:moveTo>
                      <a:pt x="120" y="212"/>
                    </a:moveTo>
                    <a:cubicBezTo>
                      <a:pt x="117" y="226"/>
                      <a:pt x="76" y="234"/>
                      <a:pt x="53" y="230"/>
                    </a:cubicBezTo>
                    <a:cubicBezTo>
                      <a:pt x="29" y="226"/>
                      <a:pt x="3" y="214"/>
                      <a:pt x="4" y="186"/>
                    </a:cubicBezTo>
                    <a:cubicBezTo>
                      <a:pt x="4" y="186"/>
                      <a:pt x="0" y="75"/>
                      <a:pt x="0" y="54"/>
                    </a:cubicBezTo>
                    <a:cubicBezTo>
                      <a:pt x="0" y="32"/>
                      <a:pt x="14" y="16"/>
                      <a:pt x="14" y="16"/>
                    </a:cubicBezTo>
                    <a:cubicBezTo>
                      <a:pt x="14" y="16"/>
                      <a:pt x="27" y="0"/>
                      <a:pt x="69" y="9"/>
                    </a:cubicBezTo>
                    <a:cubicBezTo>
                      <a:pt x="69" y="9"/>
                      <a:pt x="104" y="16"/>
                      <a:pt x="119" y="42"/>
                    </a:cubicBezTo>
                    <a:cubicBezTo>
                      <a:pt x="119" y="42"/>
                      <a:pt x="130" y="70"/>
                      <a:pt x="127" y="128"/>
                    </a:cubicBezTo>
                    <a:cubicBezTo>
                      <a:pt x="123" y="186"/>
                      <a:pt x="120" y="212"/>
                      <a:pt x="120" y="212"/>
                    </a:cubicBez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 name="Google Shape;116;p4"/>
              <p:cNvSpPr/>
              <p:nvPr/>
            </p:nvSpPr>
            <p:spPr>
              <a:xfrm>
                <a:off x="5724525" y="3530601"/>
                <a:ext cx="160338" cy="180975"/>
              </a:xfrm>
              <a:custGeom>
                <a:rect b="b" l="l" r="r" t="t"/>
                <a:pathLst>
                  <a:path extrusionOk="0" h="57" w="51">
                    <a:moveTo>
                      <a:pt x="1" y="5"/>
                    </a:moveTo>
                    <a:cubicBezTo>
                      <a:pt x="1" y="5"/>
                      <a:pt x="4" y="26"/>
                      <a:pt x="1" y="36"/>
                    </a:cubicBezTo>
                    <a:cubicBezTo>
                      <a:pt x="0" y="40"/>
                      <a:pt x="21" y="57"/>
                      <a:pt x="40" y="53"/>
                    </a:cubicBezTo>
                    <a:cubicBezTo>
                      <a:pt x="51" y="50"/>
                      <a:pt x="51" y="45"/>
                      <a:pt x="51" y="45"/>
                    </a:cubicBezTo>
                    <a:cubicBezTo>
                      <a:pt x="51" y="45"/>
                      <a:pt x="41" y="29"/>
                      <a:pt x="43" y="15"/>
                    </a:cubicBezTo>
                    <a:cubicBezTo>
                      <a:pt x="44" y="0"/>
                      <a:pt x="13" y="1"/>
                      <a:pt x="1" y="5"/>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4"/>
              <p:cNvSpPr/>
              <p:nvPr/>
            </p:nvSpPr>
            <p:spPr>
              <a:xfrm>
                <a:off x="5632450" y="3251201"/>
                <a:ext cx="319088" cy="317500"/>
              </a:xfrm>
              <a:prstGeom prst="ellipse">
                <a:avLst/>
              </a:pr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 name="Google Shape;118;p4"/>
              <p:cNvSpPr/>
              <p:nvPr/>
            </p:nvSpPr>
            <p:spPr>
              <a:xfrm>
                <a:off x="5661025" y="3373438"/>
                <a:ext cx="290513" cy="271463"/>
              </a:xfrm>
              <a:custGeom>
                <a:rect b="b" l="l" r="r" t="t"/>
                <a:pathLst>
                  <a:path extrusionOk="0" h="86" w="92">
                    <a:moveTo>
                      <a:pt x="92" y="15"/>
                    </a:moveTo>
                    <a:cubicBezTo>
                      <a:pt x="92" y="15"/>
                      <a:pt x="92" y="65"/>
                      <a:pt x="82" y="75"/>
                    </a:cubicBezTo>
                    <a:cubicBezTo>
                      <a:pt x="71" y="86"/>
                      <a:pt x="54" y="66"/>
                      <a:pt x="27" y="60"/>
                    </a:cubicBezTo>
                    <a:cubicBezTo>
                      <a:pt x="0" y="53"/>
                      <a:pt x="49" y="0"/>
                      <a:pt x="49" y="0"/>
                    </a:cubicBezTo>
                    <a:lnTo>
                      <a:pt x="92" y="15"/>
                    </a:ln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 name="Google Shape;119;p4"/>
              <p:cNvSpPr/>
              <p:nvPr/>
            </p:nvSpPr>
            <p:spPr>
              <a:xfrm>
                <a:off x="5853113" y="3702051"/>
                <a:ext cx="412750" cy="342900"/>
              </a:xfrm>
              <a:custGeom>
                <a:rect b="b" l="l" r="r" t="t"/>
                <a:pathLst>
                  <a:path extrusionOk="0" h="109" w="131">
                    <a:moveTo>
                      <a:pt x="26" y="3"/>
                    </a:moveTo>
                    <a:cubicBezTo>
                      <a:pt x="26" y="3"/>
                      <a:pt x="37" y="0"/>
                      <a:pt x="50" y="18"/>
                    </a:cubicBezTo>
                    <a:cubicBezTo>
                      <a:pt x="62" y="36"/>
                      <a:pt x="80" y="59"/>
                      <a:pt x="89" y="63"/>
                    </a:cubicBezTo>
                    <a:cubicBezTo>
                      <a:pt x="97" y="67"/>
                      <a:pt x="109" y="59"/>
                      <a:pt x="114" y="59"/>
                    </a:cubicBezTo>
                    <a:cubicBezTo>
                      <a:pt x="119" y="59"/>
                      <a:pt x="131" y="81"/>
                      <a:pt x="126" y="92"/>
                    </a:cubicBezTo>
                    <a:cubicBezTo>
                      <a:pt x="122" y="103"/>
                      <a:pt x="91" y="109"/>
                      <a:pt x="83" y="109"/>
                    </a:cubicBezTo>
                    <a:cubicBezTo>
                      <a:pt x="76" y="109"/>
                      <a:pt x="25" y="78"/>
                      <a:pt x="18" y="61"/>
                    </a:cubicBezTo>
                    <a:cubicBezTo>
                      <a:pt x="11" y="44"/>
                      <a:pt x="0" y="4"/>
                      <a:pt x="26" y="3"/>
                    </a:cubicBez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 name="Google Shape;120;p4"/>
              <p:cNvSpPr/>
              <p:nvPr/>
            </p:nvSpPr>
            <p:spPr>
              <a:xfrm>
                <a:off x="6194425" y="3862388"/>
                <a:ext cx="115888" cy="163513"/>
              </a:xfrm>
              <a:custGeom>
                <a:rect b="b" l="l" r="r" t="t"/>
                <a:pathLst>
                  <a:path extrusionOk="0" h="52" w="37">
                    <a:moveTo>
                      <a:pt x="0" y="11"/>
                    </a:moveTo>
                    <a:cubicBezTo>
                      <a:pt x="0" y="11"/>
                      <a:pt x="3" y="2"/>
                      <a:pt x="14" y="1"/>
                    </a:cubicBezTo>
                    <a:cubicBezTo>
                      <a:pt x="25" y="0"/>
                      <a:pt x="37" y="22"/>
                      <a:pt x="37" y="33"/>
                    </a:cubicBezTo>
                    <a:cubicBezTo>
                      <a:pt x="36" y="45"/>
                      <a:pt x="19" y="52"/>
                      <a:pt x="15" y="48"/>
                    </a:cubicBezTo>
                    <a:cubicBezTo>
                      <a:pt x="11" y="45"/>
                      <a:pt x="19" y="37"/>
                      <a:pt x="0" y="11"/>
                    </a:cubicBezTo>
                    <a:close/>
                  </a:path>
                </a:pathLst>
              </a:custGeom>
              <a:solidFill>
                <a:srgbClr val="55C1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4"/>
              <p:cNvSpPr/>
              <p:nvPr/>
            </p:nvSpPr>
            <p:spPr>
              <a:xfrm>
                <a:off x="5607050" y="3228976"/>
                <a:ext cx="354013" cy="371475"/>
              </a:xfrm>
              <a:custGeom>
                <a:rect b="b" l="l" r="r" t="t"/>
                <a:pathLst>
                  <a:path extrusionOk="0" h="118" w="112">
                    <a:moveTo>
                      <a:pt x="89" y="15"/>
                    </a:moveTo>
                    <a:cubicBezTo>
                      <a:pt x="89" y="15"/>
                      <a:pt x="107" y="19"/>
                      <a:pt x="112" y="47"/>
                    </a:cubicBezTo>
                    <a:cubicBezTo>
                      <a:pt x="110" y="58"/>
                      <a:pt x="93" y="49"/>
                      <a:pt x="87" y="65"/>
                    </a:cubicBezTo>
                    <a:cubicBezTo>
                      <a:pt x="81" y="80"/>
                      <a:pt x="77" y="85"/>
                      <a:pt x="77" y="85"/>
                    </a:cubicBezTo>
                    <a:cubicBezTo>
                      <a:pt x="73" y="84"/>
                      <a:pt x="73" y="84"/>
                      <a:pt x="73" y="84"/>
                    </a:cubicBezTo>
                    <a:cubicBezTo>
                      <a:pt x="73" y="84"/>
                      <a:pt x="73" y="71"/>
                      <a:pt x="67" y="71"/>
                    </a:cubicBezTo>
                    <a:cubicBezTo>
                      <a:pt x="62" y="71"/>
                      <a:pt x="60" y="86"/>
                      <a:pt x="64" y="92"/>
                    </a:cubicBezTo>
                    <a:cubicBezTo>
                      <a:pt x="67" y="98"/>
                      <a:pt x="74" y="102"/>
                      <a:pt x="74" y="102"/>
                    </a:cubicBezTo>
                    <a:cubicBezTo>
                      <a:pt x="74" y="102"/>
                      <a:pt x="66" y="115"/>
                      <a:pt x="62" y="117"/>
                    </a:cubicBezTo>
                    <a:cubicBezTo>
                      <a:pt x="58" y="118"/>
                      <a:pt x="44" y="115"/>
                      <a:pt x="38" y="113"/>
                    </a:cubicBezTo>
                    <a:cubicBezTo>
                      <a:pt x="33" y="110"/>
                      <a:pt x="23" y="99"/>
                      <a:pt x="15" y="87"/>
                    </a:cubicBezTo>
                    <a:cubicBezTo>
                      <a:pt x="7" y="74"/>
                      <a:pt x="0" y="52"/>
                      <a:pt x="5" y="37"/>
                    </a:cubicBezTo>
                    <a:cubicBezTo>
                      <a:pt x="9" y="22"/>
                      <a:pt x="20" y="18"/>
                      <a:pt x="20" y="18"/>
                    </a:cubicBezTo>
                    <a:cubicBezTo>
                      <a:pt x="20" y="18"/>
                      <a:pt x="27" y="10"/>
                      <a:pt x="38" y="6"/>
                    </a:cubicBezTo>
                    <a:cubicBezTo>
                      <a:pt x="49" y="2"/>
                      <a:pt x="69" y="0"/>
                      <a:pt x="89" y="1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4"/>
              <p:cNvSpPr/>
              <p:nvPr/>
            </p:nvSpPr>
            <p:spPr>
              <a:xfrm>
                <a:off x="5708650" y="3619501"/>
                <a:ext cx="204788" cy="92075"/>
              </a:xfrm>
              <a:custGeom>
                <a:rect b="b" l="l" r="r" t="t"/>
                <a:pathLst>
                  <a:path extrusionOk="0" h="29" w="65">
                    <a:moveTo>
                      <a:pt x="65" y="18"/>
                    </a:moveTo>
                    <a:cubicBezTo>
                      <a:pt x="52" y="11"/>
                      <a:pt x="52" y="11"/>
                      <a:pt x="52" y="11"/>
                    </a:cubicBezTo>
                    <a:cubicBezTo>
                      <a:pt x="52" y="11"/>
                      <a:pt x="19" y="8"/>
                      <a:pt x="7" y="0"/>
                    </a:cubicBezTo>
                    <a:cubicBezTo>
                      <a:pt x="0" y="9"/>
                      <a:pt x="0" y="9"/>
                      <a:pt x="0" y="9"/>
                    </a:cubicBezTo>
                    <a:cubicBezTo>
                      <a:pt x="0" y="9"/>
                      <a:pt x="9" y="25"/>
                      <a:pt x="30" y="27"/>
                    </a:cubicBezTo>
                    <a:cubicBezTo>
                      <a:pt x="52" y="29"/>
                      <a:pt x="62" y="21"/>
                      <a:pt x="62" y="21"/>
                    </a:cubicBezTo>
                    <a:lnTo>
                      <a:pt x="65" y="18"/>
                    </a:lnTo>
                    <a:close/>
                  </a:path>
                </a:pathLst>
              </a:custGeom>
              <a:solidFill>
                <a:srgbClr val="CFDA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4"/>
              <p:cNvSpPr/>
              <p:nvPr/>
            </p:nvSpPr>
            <p:spPr>
              <a:xfrm>
                <a:off x="7486650" y="2249488"/>
                <a:ext cx="290513" cy="260350"/>
              </a:xfrm>
              <a:custGeom>
                <a:rect b="b" l="l" r="r" t="t"/>
                <a:pathLst>
                  <a:path extrusionOk="0" h="83" w="92">
                    <a:moveTo>
                      <a:pt x="92" y="55"/>
                    </a:moveTo>
                    <a:cubicBezTo>
                      <a:pt x="92" y="69"/>
                      <a:pt x="92" y="69"/>
                      <a:pt x="92" y="69"/>
                    </a:cubicBezTo>
                    <a:cubicBezTo>
                      <a:pt x="92" y="78"/>
                      <a:pt x="83" y="83"/>
                      <a:pt x="75" y="79"/>
                    </a:cubicBezTo>
                    <a:cubicBezTo>
                      <a:pt x="6" y="39"/>
                      <a:pt x="6" y="39"/>
                      <a:pt x="6" y="39"/>
                    </a:cubicBezTo>
                    <a:cubicBezTo>
                      <a:pt x="2" y="37"/>
                      <a:pt x="0" y="33"/>
                      <a:pt x="0" y="29"/>
                    </a:cubicBezTo>
                    <a:cubicBezTo>
                      <a:pt x="0" y="14"/>
                      <a:pt x="0" y="14"/>
                      <a:pt x="0" y="14"/>
                    </a:cubicBezTo>
                    <a:cubicBezTo>
                      <a:pt x="0" y="6"/>
                      <a:pt x="10" y="0"/>
                      <a:pt x="17" y="4"/>
                    </a:cubicBezTo>
                    <a:cubicBezTo>
                      <a:pt x="87" y="45"/>
                      <a:pt x="87" y="45"/>
                      <a:pt x="87" y="45"/>
                    </a:cubicBezTo>
                    <a:cubicBezTo>
                      <a:pt x="90" y="47"/>
                      <a:pt x="92" y="51"/>
                      <a:pt x="92" y="55"/>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4" name="Google Shape;124;p4"/>
              <p:cNvSpPr/>
              <p:nvPr/>
            </p:nvSpPr>
            <p:spPr>
              <a:xfrm>
                <a:off x="7486650" y="2479676"/>
                <a:ext cx="984250" cy="660400"/>
              </a:xfrm>
              <a:custGeom>
                <a:rect b="b" l="l" r="r" t="t"/>
                <a:pathLst>
                  <a:path extrusionOk="0" h="210" w="312">
                    <a:moveTo>
                      <a:pt x="312" y="182"/>
                    </a:moveTo>
                    <a:cubicBezTo>
                      <a:pt x="312" y="196"/>
                      <a:pt x="312" y="196"/>
                      <a:pt x="312" y="196"/>
                    </a:cubicBezTo>
                    <a:cubicBezTo>
                      <a:pt x="312" y="205"/>
                      <a:pt x="303" y="210"/>
                      <a:pt x="295" y="206"/>
                    </a:cubicBezTo>
                    <a:cubicBezTo>
                      <a:pt x="6" y="39"/>
                      <a:pt x="6" y="39"/>
                      <a:pt x="6" y="39"/>
                    </a:cubicBezTo>
                    <a:cubicBezTo>
                      <a:pt x="2" y="37"/>
                      <a:pt x="0" y="33"/>
                      <a:pt x="0" y="29"/>
                    </a:cubicBezTo>
                    <a:cubicBezTo>
                      <a:pt x="0" y="14"/>
                      <a:pt x="0" y="14"/>
                      <a:pt x="0" y="14"/>
                    </a:cubicBezTo>
                    <a:cubicBezTo>
                      <a:pt x="0" y="6"/>
                      <a:pt x="10" y="0"/>
                      <a:pt x="17" y="5"/>
                    </a:cubicBezTo>
                    <a:cubicBezTo>
                      <a:pt x="306" y="172"/>
                      <a:pt x="306" y="172"/>
                      <a:pt x="306" y="172"/>
                    </a:cubicBezTo>
                    <a:cubicBezTo>
                      <a:pt x="310" y="174"/>
                      <a:pt x="312" y="178"/>
                      <a:pt x="312" y="182"/>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5" name="Google Shape;125;p4"/>
              <p:cNvSpPr/>
              <p:nvPr/>
            </p:nvSpPr>
            <p:spPr>
              <a:xfrm>
                <a:off x="7486650" y="2941638"/>
                <a:ext cx="606425" cy="444500"/>
              </a:xfrm>
              <a:custGeom>
                <a:rect b="b" l="l" r="r" t="t"/>
                <a:pathLst>
                  <a:path extrusionOk="0" h="141" w="192">
                    <a:moveTo>
                      <a:pt x="192" y="112"/>
                    </a:moveTo>
                    <a:cubicBezTo>
                      <a:pt x="192" y="127"/>
                      <a:pt x="192" y="127"/>
                      <a:pt x="192" y="127"/>
                    </a:cubicBezTo>
                    <a:cubicBezTo>
                      <a:pt x="192" y="136"/>
                      <a:pt x="183" y="141"/>
                      <a:pt x="175" y="137"/>
                    </a:cubicBezTo>
                    <a:cubicBezTo>
                      <a:pt x="5" y="39"/>
                      <a:pt x="5" y="39"/>
                      <a:pt x="5" y="39"/>
                    </a:cubicBezTo>
                    <a:cubicBezTo>
                      <a:pt x="2" y="37"/>
                      <a:pt x="0" y="33"/>
                      <a:pt x="0" y="29"/>
                    </a:cubicBezTo>
                    <a:cubicBezTo>
                      <a:pt x="0" y="14"/>
                      <a:pt x="0" y="14"/>
                      <a:pt x="0" y="14"/>
                    </a:cubicBezTo>
                    <a:cubicBezTo>
                      <a:pt x="0" y="5"/>
                      <a:pt x="9" y="0"/>
                      <a:pt x="17" y="4"/>
                    </a:cubicBezTo>
                    <a:cubicBezTo>
                      <a:pt x="187" y="103"/>
                      <a:pt x="187" y="103"/>
                      <a:pt x="187" y="103"/>
                    </a:cubicBezTo>
                    <a:cubicBezTo>
                      <a:pt x="190" y="105"/>
                      <a:pt x="192" y="108"/>
                      <a:pt x="192" y="112"/>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6" name="Google Shape;126;p4"/>
              <p:cNvSpPr/>
              <p:nvPr/>
            </p:nvSpPr>
            <p:spPr>
              <a:xfrm>
                <a:off x="7486650" y="2711451"/>
                <a:ext cx="842963" cy="581025"/>
              </a:xfrm>
              <a:custGeom>
                <a:rect b="b" l="l" r="r" t="t"/>
                <a:pathLst>
                  <a:path extrusionOk="0" h="184" w="267">
                    <a:moveTo>
                      <a:pt x="267" y="155"/>
                    </a:moveTo>
                    <a:cubicBezTo>
                      <a:pt x="267" y="170"/>
                      <a:pt x="267" y="170"/>
                      <a:pt x="267" y="170"/>
                    </a:cubicBezTo>
                    <a:cubicBezTo>
                      <a:pt x="267" y="178"/>
                      <a:pt x="257" y="184"/>
                      <a:pt x="250" y="179"/>
                    </a:cubicBezTo>
                    <a:cubicBezTo>
                      <a:pt x="5" y="38"/>
                      <a:pt x="5" y="38"/>
                      <a:pt x="5" y="38"/>
                    </a:cubicBezTo>
                    <a:cubicBezTo>
                      <a:pt x="2" y="36"/>
                      <a:pt x="0" y="33"/>
                      <a:pt x="0" y="29"/>
                    </a:cubicBezTo>
                    <a:cubicBezTo>
                      <a:pt x="0" y="14"/>
                      <a:pt x="0" y="14"/>
                      <a:pt x="0" y="14"/>
                    </a:cubicBezTo>
                    <a:cubicBezTo>
                      <a:pt x="0" y="5"/>
                      <a:pt x="9" y="0"/>
                      <a:pt x="17" y="4"/>
                    </a:cubicBezTo>
                    <a:cubicBezTo>
                      <a:pt x="261" y="145"/>
                      <a:pt x="261" y="145"/>
                      <a:pt x="261" y="145"/>
                    </a:cubicBezTo>
                    <a:cubicBezTo>
                      <a:pt x="265" y="147"/>
                      <a:pt x="267" y="151"/>
                      <a:pt x="267" y="155"/>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4"/>
              <p:cNvSpPr/>
              <p:nvPr/>
            </p:nvSpPr>
            <p:spPr>
              <a:xfrm>
                <a:off x="4117975" y="2003426"/>
                <a:ext cx="149225" cy="131763"/>
              </a:xfrm>
              <a:custGeom>
                <a:rect b="b" l="l" r="r" t="t"/>
                <a:pathLst>
                  <a:path extrusionOk="0" h="42" w="47">
                    <a:moveTo>
                      <a:pt x="0" y="28"/>
                    </a:moveTo>
                    <a:cubicBezTo>
                      <a:pt x="0" y="35"/>
                      <a:pt x="0" y="35"/>
                      <a:pt x="0" y="35"/>
                    </a:cubicBezTo>
                    <a:cubicBezTo>
                      <a:pt x="0" y="40"/>
                      <a:pt x="4" y="42"/>
                      <a:pt x="8" y="40"/>
                    </a:cubicBezTo>
                    <a:cubicBezTo>
                      <a:pt x="44" y="19"/>
                      <a:pt x="44" y="19"/>
                      <a:pt x="44" y="19"/>
                    </a:cubicBezTo>
                    <a:cubicBezTo>
                      <a:pt x="46" y="18"/>
                      <a:pt x="47" y="16"/>
                      <a:pt x="47" y="14"/>
                    </a:cubicBezTo>
                    <a:cubicBezTo>
                      <a:pt x="47" y="7"/>
                      <a:pt x="47" y="7"/>
                      <a:pt x="47" y="7"/>
                    </a:cubicBezTo>
                    <a:cubicBezTo>
                      <a:pt x="47" y="2"/>
                      <a:pt x="42" y="0"/>
                      <a:pt x="38" y="2"/>
                    </a:cubicBezTo>
                    <a:cubicBezTo>
                      <a:pt x="3" y="23"/>
                      <a:pt x="3" y="23"/>
                      <a:pt x="3" y="23"/>
                    </a:cubicBezTo>
                    <a:cubicBezTo>
                      <a:pt x="1" y="24"/>
                      <a:pt x="0" y="26"/>
                      <a:pt x="0" y="28"/>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4"/>
              <p:cNvSpPr/>
              <p:nvPr/>
            </p:nvSpPr>
            <p:spPr>
              <a:xfrm>
                <a:off x="3762375" y="2119313"/>
                <a:ext cx="504825" cy="341313"/>
              </a:xfrm>
              <a:custGeom>
                <a:rect b="b" l="l" r="r" t="t"/>
                <a:pathLst>
                  <a:path extrusionOk="0" h="108" w="160">
                    <a:moveTo>
                      <a:pt x="0" y="94"/>
                    </a:moveTo>
                    <a:cubicBezTo>
                      <a:pt x="0" y="101"/>
                      <a:pt x="0" y="101"/>
                      <a:pt x="0" y="101"/>
                    </a:cubicBezTo>
                    <a:cubicBezTo>
                      <a:pt x="0" y="106"/>
                      <a:pt x="4" y="108"/>
                      <a:pt x="8" y="106"/>
                    </a:cubicBezTo>
                    <a:cubicBezTo>
                      <a:pt x="157" y="20"/>
                      <a:pt x="157" y="20"/>
                      <a:pt x="157" y="20"/>
                    </a:cubicBezTo>
                    <a:cubicBezTo>
                      <a:pt x="159" y="19"/>
                      <a:pt x="160" y="17"/>
                      <a:pt x="160" y="15"/>
                    </a:cubicBezTo>
                    <a:cubicBezTo>
                      <a:pt x="160" y="8"/>
                      <a:pt x="160" y="8"/>
                      <a:pt x="160" y="8"/>
                    </a:cubicBezTo>
                    <a:cubicBezTo>
                      <a:pt x="160" y="3"/>
                      <a:pt x="155" y="0"/>
                      <a:pt x="151" y="3"/>
                    </a:cubicBezTo>
                    <a:cubicBezTo>
                      <a:pt x="2" y="88"/>
                      <a:pt x="2" y="88"/>
                      <a:pt x="2" y="88"/>
                    </a:cubicBezTo>
                    <a:cubicBezTo>
                      <a:pt x="1" y="90"/>
                      <a:pt x="0" y="91"/>
                      <a:pt x="0" y="94"/>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4"/>
              <p:cNvSpPr/>
              <p:nvPr/>
            </p:nvSpPr>
            <p:spPr>
              <a:xfrm>
                <a:off x="3954463" y="2359026"/>
                <a:ext cx="312738" cy="227013"/>
              </a:xfrm>
              <a:custGeom>
                <a:rect b="b" l="l" r="r" t="t"/>
                <a:pathLst>
                  <a:path extrusionOk="0" h="72" w="99">
                    <a:moveTo>
                      <a:pt x="0" y="57"/>
                    </a:moveTo>
                    <a:cubicBezTo>
                      <a:pt x="0" y="65"/>
                      <a:pt x="0" y="65"/>
                      <a:pt x="0" y="65"/>
                    </a:cubicBezTo>
                    <a:cubicBezTo>
                      <a:pt x="0" y="70"/>
                      <a:pt x="5" y="72"/>
                      <a:pt x="9" y="70"/>
                    </a:cubicBezTo>
                    <a:cubicBezTo>
                      <a:pt x="96" y="20"/>
                      <a:pt x="96" y="20"/>
                      <a:pt x="96" y="20"/>
                    </a:cubicBezTo>
                    <a:cubicBezTo>
                      <a:pt x="98" y="19"/>
                      <a:pt x="99" y="17"/>
                      <a:pt x="99" y="15"/>
                    </a:cubicBezTo>
                    <a:cubicBezTo>
                      <a:pt x="99" y="7"/>
                      <a:pt x="99" y="7"/>
                      <a:pt x="99" y="7"/>
                    </a:cubicBezTo>
                    <a:cubicBezTo>
                      <a:pt x="99" y="2"/>
                      <a:pt x="94" y="0"/>
                      <a:pt x="91" y="2"/>
                    </a:cubicBezTo>
                    <a:cubicBezTo>
                      <a:pt x="3" y="52"/>
                      <a:pt x="3" y="52"/>
                      <a:pt x="3" y="52"/>
                    </a:cubicBezTo>
                    <a:cubicBezTo>
                      <a:pt x="1" y="53"/>
                      <a:pt x="0" y="55"/>
                      <a:pt x="0" y="57"/>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4"/>
              <p:cNvSpPr/>
              <p:nvPr/>
            </p:nvSpPr>
            <p:spPr>
              <a:xfrm>
                <a:off x="3835400" y="2239963"/>
                <a:ext cx="431800" cy="298450"/>
              </a:xfrm>
              <a:custGeom>
                <a:rect b="b" l="l" r="r" t="t"/>
                <a:pathLst>
                  <a:path extrusionOk="0" h="95" w="137">
                    <a:moveTo>
                      <a:pt x="0" y="80"/>
                    </a:moveTo>
                    <a:cubicBezTo>
                      <a:pt x="0" y="87"/>
                      <a:pt x="0" y="87"/>
                      <a:pt x="0" y="87"/>
                    </a:cubicBezTo>
                    <a:cubicBezTo>
                      <a:pt x="0" y="92"/>
                      <a:pt x="5" y="95"/>
                      <a:pt x="9" y="92"/>
                    </a:cubicBezTo>
                    <a:cubicBezTo>
                      <a:pt x="134" y="20"/>
                      <a:pt x="134" y="20"/>
                      <a:pt x="134" y="20"/>
                    </a:cubicBezTo>
                    <a:cubicBezTo>
                      <a:pt x="136" y="19"/>
                      <a:pt x="137" y="17"/>
                      <a:pt x="137" y="15"/>
                    </a:cubicBezTo>
                    <a:cubicBezTo>
                      <a:pt x="137" y="7"/>
                      <a:pt x="137" y="7"/>
                      <a:pt x="137" y="7"/>
                    </a:cubicBezTo>
                    <a:cubicBezTo>
                      <a:pt x="137" y="3"/>
                      <a:pt x="132" y="0"/>
                      <a:pt x="128" y="2"/>
                    </a:cubicBezTo>
                    <a:cubicBezTo>
                      <a:pt x="3" y="75"/>
                      <a:pt x="3" y="75"/>
                      <a:pt x="3" y="75"/>
                    </a:cubicBezTo>
                    <a:cubicBezTo>
                      <a:pt x="1" y="76"/>
                      <a:pt x="0" y="78"/>
                      <a:pt x="0" y="80"/>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 name="Google Shape;131;p4"/>
              <p:cNvSpPr/>
              <p:nvPr/>
            </p:nvSpPr>
            <p:spPr>
              <a:xfrm>
                <a:off x="5626100" y="2740026"/>
                <a:ext cx="379413" cy="377825"/>
              </a:xfrm>
              <a:prstGeom prst="ellipse">
                <a:avLst/>
              </a:prstGeom>
              <a:gradFill>
                <a:gsLst>
                  <a:gs pos="0">
                    <a:srgbClr val="DB75BC"/>
                  </a:gs>
                  <a:gs pos="100000">
                    <a:srgbClr val="CC68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 name="Google Shape;132;p4"/>
              <p:cNvSpPr/>
              <p:nvPr/>
            </p:nvSpPr>
            <p:spPr>
              <a:xfrm>
                <a:off x="5718175" y="2844801"/>
                <a:ext cx="192088" cy="173038"/>
              </a:xfrm>
              <a:custGeom>
                <a:rect b="b" l="l" r="r" t="t"/>
                <a:pathLst>
                  <a:path extrusionOk="0" h="109" w="121">
                    <a:moveTo>
                      <a:pt x="51" y="109"/>
                    </a:moveTo>
                    <a:lnTo>
                      <a:pt x="0" y="71"/>
                    </a:lnTo>
                    <a:lnTo>
                      <a:pt x="20" y="47"/>
                    </a:lnTo>
                    <a:lnTo>
                      <a:pt x="45" y="65"/>
                    </a:lnTo>
                    <a:lnTo>
                      <a:pt x="97" y="0"/>
                    </a:lnTo>
                    <a:lnTo>
                      <a:pt x="121" y="18"/>
                    </a:lnTo>
                    <a:lnTo>
                      <a:pt x="51" y="1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3" name="Google Shape;133;p4"/>
              <p:cNvSpPr/>
              <p:nvPr/>
            </p:nvSpPr>
            <p:spPr>
              <a:xfrm>
                <a:off x="4752975" y="1644651"/>
                <a:ext cx="895350" cy="660400"/>
              </a:xfrm>
              <a:custGeom>
                <a:rect b="b" l="l" r="r" t="t"/>
                <a:pathLst>
                  <a:path extrusionOk="0" h="210" w="284">
                    <a:moveTo>
                      <a:pt x="258" y="142"/>
                    </a:moveTo>
                    <a:cubicBezTo>
                      <a:pt x="273" y="151"/>
                      <a:pt x="284" y="170"/>
                      <a:pt x="284" y="187"/>
                    </a:cubicBezTo>
                    <a:cubicBezTo>
                      <a:pt x="284" y="203"/>
                      <a:pt x="272" y="210"/>
                      <a:pt x="258" y="201"/>
                    </a:cubicBezTo>
                    <a:cubicBezTo>
                      <a:pt x="25" y="67"/>
                      <a:pt x="25" y="67"/>
                      <a:pt x="25" y="67"/>
                    </a:cubicBezTo>
                    <a:cubicBezTo>
                      <a:pt x="11" y="59"/>
                      <a:pt x="0" y="39"/>
                      <a:pt x="0" y="23"/>
                    </a:cubicBezTo>
                    <a:cubicBezTo>
                      <a:pt x="0" y="6"/>
                      <a:pt x="11" y="0"/>
                      <a:pt x="25" y="8"/>
                    </a:cubicBezTo>
                    <a:lnTo>
                      <a:pt x="258" y="142"/>
                    </a:ln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4" name="Google Shape;134;p4"/>
              <p:cNvSpPr/>
              <p:nvPr/>
            </p:nvSpPr>
            <p:spPr>
              <a:xfrm>
                <a:off x="7786688" y="4022726"/>
                <a:ext cx="623888" cy="460375"/>
              </a:xfrm>
              <a:custGeom>
                <a:rect b="b" l="l" r="r" t="t"/>
                <a:pathLst>
                  <a:path extrusionOk="0" h="146" w="198">
                    <a:moveTo>
                      <a:pt x="180" y="100"/>
                    </a:moveTo>
                    <a:cubicBezTo>
                      <a:pt x="190" y="105"/>
                      <a:pt x="198" y="119"/>
                      <a:pt x="198" y="130"/>
                    </a:cubicBezTo>
                    <a:cubicBezTo>
                      <a:pt x="197" y="142"/>
                      <a:pt x="189" y="146"/>
                      <a:pt x="180" y="141"/>
                    </a:cubicBezTo>
                    <a:cubicBezTo>
                      <a:pt x="18" y="47"/>
                      <a:pt x="18" y="47"/>
                      <a:pt x="18" y="47"/>
                    </a:cubicBezTo>
                    <a:cubicBezTo>
                      <a:pt x="8" y="41"/>
                      <a:pt x="0" y="28"/>
                      <a:pt x="0" y="16"/>
                    </a:cubicBezTo>
                    <a:cubicBezTo>
                      <a:pt x="0" y="5"/>
                      <a:pt x="8" y="0"/>
                      <a:pt x="18" y="6"/>
                    </a:cubicBezTo>
                    <a:lnTo>
                      <a:pt x="180" y="100"/>
                    </a:ln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4"/>
              <p:cNvSpPr/>
              <p:nvPr/>
            </p:nvSpPr>
            <p:spPr>
              <a:xfrm>
                <a:off x="3730625" y="3571876"/>
                <a:ext cx="1119188" cy="649288"/>
              </a:xfrm>
              <a:custGeom>
                <a:rect b="b" l="l" r="r" t="t"/>
                <a:pathLst>
                  <a:path extrusionOk="0" h="206" w="355">
                    <a:moveTo>
                      <a:pt x="349" y="74"/>
                    </a:moveTo>
                    <a:cubicBezTo>
                      <a:pt x="355" y="78"/>
                      <a:pt x="355" y="83"/>
                      <a:pt x="349" y="87"/>
                    </a:cubicBezTo>
                    <a:cubicBezTo>
                      <a:pt x="150" y="202"/>
                      <a:pt x="150" y="202"/>
                      <a:pt x="150" y="202"/>
                    </a:cubicBezTo>
                    <a:cubicBezTo>
                      <a:pt x="144" y="206"/>
                      <a:pt x="135" y="206"/>
                      <a:pt x="129" y="202"/>
                    </a:cubicBezTo>
                    <a:cubicBezTo>
                      <a:pt x="6" y="132"/>
                      <a:pt x="6" y="132"/>
                      <a:pt x="6" y="132"/>
                    </a:cubicBezTo>
                    <a:cubicBezTo>
                      <a:pt x="0" y="128"/>
                      <a:pt x="0" y="122"/>
                      <a:pt x="6" y="119"/>
                    </a:cubicBezTo>
                    <a:cubicBezTo>
                      <a:pt x="205" y="3"/>
                      <a:pt x="205" y="3"/>
                      <a:pt x="205" y="3"/>
                    </a:cubicBezTo>
                    <a:cubicBezTo>
                      <a:pt x="211" y="0"/>
                      <a:pt x="221" y="0"/>
                      <a:pt x="227" y="3"/>
                    </a:cubicBezTo>
                    <a:lnTo>
                      <a:pt x="349" y="74"/>
                    </a:lnTo>
                    <a:close/>
                  </a:path>
                </a:pathLst>
              </a:custGeom>
              <a:gradFill>
                <a:gsLst>
                  <a:gs pos="0">
                    <a:srgbClr val="A4F5FF"/>
                  </a:gs>
                  <a:gs pos="100000">
                    <a:srgbClr val="E3FCFF"/>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 name="Google Shape;136;p4"/>
              <p:cNvSpPr/>
              <p:nvPr/>
            </p:nvSpPr>
            <p:spPr>
              <a:xfrm>
                <a:off x="4491038" y="4892676"/>
                <a:ext cx="211138" cy="68263"/>
              </a:xfrm>
              <a:custGeom>
                <a:rect b="b" l="l" r="r" t="t"/>
                <a:pathLst>
                  <a:path extrusionOk="0" h="22" w="67">
                    <a:moveTo>
                      <a:pt x="47" y="2"/>
                    </a:moveTo>
                    <a:cubicBezTo>
                      <a:pt x="47" y="2"/>
                      <a:pt x="21" y="8"/>
                      <a:pt x="10" y="8"/>
                    </a:cubicBezTo>
                    <a:cubicBezTo>
                      <a:pt x="0" y="8"/>
                      <a:pt x="10" y="19"/>
                      <a:pt x="27" y="20"/>
                    </a:cubicBezTo>
                    <a:cubicBezTo>
                      <a:pt x="45" y="21"/>
                      <a:pt x="61" y="22"/>
                      <a:pt x="64" y="18"/>
                    </a:cubicBezTo>
                    <a:cubicBezTo>
                      <a:pt x="67" y="13"/>
                      <a:pt x="63" y="0"/>
                      <a:pt x="63" y="0"/>
                    </a:cubicBezTo>
                    <a:lnTo>
                      <a:pt x="47" y="2"/>
                    </a:lnTo>
                    <a:close/>
                  </a:path>
                </a:pathLst>
              </a:custGeom>
              <a:solidFill>
                <a:srgbClr val="5155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 name="Google Shape;137;p4"/>
              <p:cNvSpPr/>
              <p:nvPr/>
            </p:nvSpPr>
            <p:spPr>
              <a:xfrm>
                <a:off x="4721225" y="4816476"/>
                <a:ext cx="214313" cy="69850"/>
              </a:xfrm>
              <a:custGeom>
                <a:rect b="b" l="l" r="r" t="t"/>
                <a:pathLst>
                  <a:path extrusionOk="0" h="22" w="68">
                    <a:moveTo>
                      <a:pt x="47" y="2"/>
                    </a:moveTo>
                    <a:cubicBezTo>
                      <a:pt x="47" y="2"/>
                      <a:pt x="21" y="8"/>
                      <a:pt x="10" y="8"/>
                    </a:cubicBezTo>
                    <a:cubicBezTo>
                      <a:pt x="0" y="8"/>
                      <a:pt x="10" y="19"/>
                      <a:pt x="28" y="20"/>
                    </a:cubicBezTo>
                    <a:cubicBezTo>
                      <a:pt x="45" y="21"/>
                      <a:pt x="61" y="22"/>
                      <a:pt x="64" y="18"/>
                    </a:cubicBezTo>
                    <a:cubicBezTo>
                      <a:pt x="68" y="13"/>
                      <a:pt x="63" y="0"/>
                      <a:pt x="63" y="0"/>
                    </a:cubicBezTo>
                    <a:lnTo>
                      <a:pt x="47" y="2"/>
                    </a:lnTo>
                    <a:close/>
                  </a:path>
                </a:pathLst>
              </a:custGeom>
              <a:solidFill>
                <a:srgbClr val="5155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 name="Google Shape;138;p4"/>
              <p:cNvSpPr/>
              <p:nvPr/>
            </p:nvSpPr>
            <p:spPr>
              <a:xfrm>
                <a:off x="4718050" y="3927476"/>
                <a:ext cx="204788" cy="930275"/>
              </a:xfrm>
              <a:custGeom>
                <a:rect b="b" l="l" r="r" t="t"/>
                <a:pathLst>
                  <a:path extrusionOk="0" h="295" w="65">
                    <a:moveTo>
                      <a:pt x="54" y="0"/>
                    </a:moveTo>
                    <a:cubicBezTo>
                      <a:pt x="54" y="0"/>
                      <a:pt x="63" y="261"/>
                      <a:pt x="65" y="289"/>
                    </a:cubicBezTo>
                    <a:cubicBezTo>
                      <a:pt x="65" y="289"/>
                      <a:pt x="57" y="295"/>
                      <a:pt x="48" y="292"/>
                    </a:cubicBezTo>
                    <a:cubicBezTo>
                      <a:pt x="48" y="292"/>
                      <a:pt x="17" y="120"/>
                      <a:pt x="13" y="76"/>
                    </a:cubicBezTo>
                    <a:cubicBezTo>
                      <a:pt x="8" y="32"/>
                      <a:pt x="0" y="16"/>
                      <a:pt x="0" y="16"/>
                    </a:cubicBezTo>
                    <a:lnTo>
                      <a:pt x="5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4"/>
              <p:cNvSpPr/>
              <p:nvPr/>
            </p:nvSpPr>
            <p:spPr>
              <a:xfrm>
                <a:off x="4551363" y="3856038"/>
                <a:ext cx="220663" cy="1071563"/>
              </a:xfrm>
              <a:custGeom>
                <a:rect b="b" l="l" r="r" t="t"/>
                <a:pathLst>
                  <a:path extrusionOk="0" h="340" w="70">
                    <a:moveTo>
                      <a:pt x="9" y="38"/>
                    </a:moveTo>
                    <a:cubicBezTo>
                      <a:pt x="9" y="38"/>
                      <a:pt x="0" y="189"/>
                      <a:pt x="27" y="335"/>
                    </a:cubicBezTo>
                    <a:cubicBezTo>
                      <a:pt x="27" y="335"/>
                      <a:pt x="37" y="340"/>
                      <a:pt x="44" y="329"/>
                    </a:cubicBezTo>
                    <a:cubicBezTo>
                      <a:pt x="44" y="329"/>
                      <a:pt x="61" y="73"/>
                      <a:pt x="66" y="36"/>
                    </a:cubicBezTo>
                    <a:cubicBezTo>
                      <a:pt x="70" y="0"/>
                      <a:pt x="21" y="30"/>
                      <a:pt x="9" y="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4"/>
              <p:cNvSpPr/>
              <p:nvPr/>
            </p:nvSpPr>
            <p:spPr>
              <a:xfrm>
                <a:off x="4670425" y="3956051"/>
                <a:ext cx="173038" cy="384175"/>
              </a:xfrm>
              <a:custGeom>
                <a:rect b="b" l="l" r="r" t="t"/>
                <a:pathLst>
                  <a:path extrusionOk="0" h="122" w="55">
                    <a:moveTo>
                      <a:pt x="12" y="122"/>
                    </a:moveTo>
                    <a:cubicBezTo>
                      <a:pt x="12" y="122"/>
                      <a:pt x="28" y="79"/>
                      <a:pt x="41" y="56"/>
                    </a:cubicBezTo>
                    <a:cubicBezTo>
                      <a:pt x="55" y="33"/>
                      <a:pt x="52" y="0"/>
                      <a:pt x="52" y="0"/>
                    </a:cubicBezTo>
                    <a:cubicBezTo>
                      <a:pt x="0" y="4"/>
                      <a:pt x="0" y="4"/>
                      <a:pt x="0" y="4"/>
                    </a:cubicBezTo>
                    <a:lnTo>
                      <a:pt x="12" y="1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1" name="Google Shape;141;p4"/>
              <p:cNvSpPr/>
              <p:nvPr/>
            </p:nvSpPr>
            <p:spPr>
              <a:xfrm>
                <a:off x="4213225" y="3357563"/>
                <a:ext cx="331788" cy="204788"/>
              </a:xfrm>
              <a:custGeom>
                <a:rect b="b" l="l" r="r" t="t"/>
                <a:pathLst>
                  <a:path extrusionOk="0" h="65" w="105">
                    <a:moveTo>
                      <a:pt x="105" y="47"/>
                    </a:moveTo>
                    <a:cubicBezTo>
                      <a:pt x="59" y="25"/>
                      <a:pt x="59" y="25"/>
                      <a:pt x="59" y="25"/>
                    </a:cubicBezTo>
                    <a:cubicBezTo>
                      <a:pt x="59" y="25"/>
                      <a:pt x="45" y="11"/>
                      <a:pt x="42" y="8"/>
                    </a:cubicBezTo>
                    <a:cubicBezTo>
                      <a:pt x="39" y="5"/>
                      <a:pt x="16" y="0"/>
                      <a:pt x="12" y="1"/>
                    </a:cubicBezTo>
                    <a:cubicBezTo>
                      <a:pt x="8" y="1"/>
                      <a:pt x="0" y="7"/>
                      <a:pt x="2" y="9"/>
                    </a:cubicBezTo>
                    <a:cubicBezTo>
                      <a:pt x="4" y="10"/>
                      <a:pt x="24" y="21"/>
                      <a:pt x="24" y="25"/>
                    </a:cubicBezTo>
                    <a:cubicBezTo>
                      <a:pt x="25" y="29"/>
                      <a:pt x="17" y="34"/>
                      <a:pt x="20" y="37"/>
                    </a:cubicBezTo>
                    <a:cubicBezTo>
                      <a:pt x="23" y="40"/>
                      <a:pt x="29" y="34"/>
                      <a:pt x="33" y="34"/>
                    </a:cubicBezTo>
                    <a:cubicBezTo>
                      <a:pt x="37" y="34"/>
                      <a:pt x="49" y="40"/>
                      <a:pt x="49" y="40"/>
                    </a:cubicBezTo>
                    <a:cubicBezTo>
                      <a:pt x="93" y="65"/>
                      <a:pt x="93" y="65"/>
                      <a:pt x="93" y="65"/>
                    </a:cubicBezTo>
                    <a:lnTo>
                      <a:pt x="105" y="47"/>
                    </a:ln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2" name="Google Shape;142;p4"/>
              <p:cNvSpPr/>
              <p:nvPr/>
            </p:nvSpPr>
            <p:spPr>
              <a:xfrm>
                <a:off x="4437063" y="3335338"/>
                <a:ext cx="479425" cy="306388"/>
              </a:xfrm>
              <a:custGeom>
                <a:rect b="b" l="l" r="r" t="t"/>
                <a:pathLst>
                  <a:path extrusionOk="0" h="97" w="152">
                    <a:moveTo>
                      <a:pt x="130" y="10"/>
                    </a:moveTo>
                    <a:cubicBezTo>
                      <a:pt x="130" y="10"/>
                      <a:pt x="122" y="0"/>
                      <a:pt x="108" y="18"/>
                    </a:cubicBezTo>
                    <a:cubicBezTo>
                      <a:pt x="94" y="35"/>
                      <a:pt x="83" y="61"/>
                      <a:pt x="64" y="59"/>
                    </a:cubicBezTo>
                    <a:cubicBezTo>
                      <a:pt x="45" y="57"/>
                      <a:pt x="14" y="42"/>
                      <a:pt x="14" y="42"/>
                    </a:cubicBezTo>
                    <a:cubicBezTo>
                      <a:pt x="14" y="42"/>
                      <a:pt x="0" y="51"/>
                      <a:pt x="2" y="64"/>
                    </a:cubicBezTo>
                    <a:cubicBezTo>
                      <a:pt x="2" y="64"/>
                      <a:pt x="46" y="97"/>
                      <a:pt x="76" y="96"/>
                    </a:cubicBezTo>
                    <a:cubicBezTo>
                      <a:pt x="106" y="94"/>
                      <a:pt x="138" y="64"/>
                      <a:pt x="145" y="42"/>
                    </a:cubicBezTo>
                    <a:cubicBezTo>
                      <a:pt x="152" y="21"/>
                      <a:pt x="130" y="10"/>
                      <a:pt x="130" y="10"/>
                    </a:cubicBezTo>
                    <a:close/>
                  </a:path>
                </a:pathLst>
              </a:custGeom>
              <a:solidFill>
                <a:srgbClr val="FF3D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3" name="Google Shape;143;p4"/>
              <p:cNvSpPr/>
              <p:nvPr/>
            </p:nvSpPr>
            <p:spPr>
              <a:xfrm>
                <a:off x="4529138" y="3338513"/>
                <a:ext cx="390525" cy="700088"/>
              </a:xfrm>
              <a:custGeom>
                <a:rect b="b" l="l" r="r" t="t"/>
                <a:pathLst>
                  <a:path extrusionOk="0" h="222" w="124">
                    <a:moveTo>
                      <a:pt x="9" y="202"/>
                    </a:moveTo>
                    <a:cubicBezTo>
                      <a:pt x="12" y="215"/>
                      <a:pt x="51" y="222"/>
                      <a:pt x="74" y="218"/>
                    </a:cubicBezTo>
                    <a:cubicBezTo>
                      <a:pt x="97" y="215"/>
                      <a:pt x="121" y="204"/>
                      <a:pt x="120" y="177"/>
                    </a:cubicBezTo>
                    <a:cubicBezTo>
                      <a:pt x="120" y="177"/>
                      <a:pt x="124" y="72"/>
                      <a:pt x="124" y="51"/>
                    </a:cubicBezTo>
                    <a:cubicBezTo>
                      <a:pt x="124" y="30"/>
                      <a:pt x="111" y="15"/>
                      <a:pt x="111" y="15"/>
                    </a:cubicBezTo>
                    <a:cubicBezTo>
                      <a:pt x="111" y="15"/>
                      <a:pt x="98" y="0"/>
                      <a:pt x="58" y="8"/>
                    </a:cubicBezTo>
                    <a:cubicBezTo>
                      <a:pt x="58" y="8"/>
                      <a:pt x="25" y="15"/>
                      <a:pt x="10" y="40"/>
                    </a:cubicBezTo>
                    <a:cubicBezTo>
                      <a:pt x="10" y="40"/>
                      <a:pt x="0" y="66"/>
                      <a:pt x="3" y="121"/>
                    </a:cubicBezTo>
                    <a:cubicBezTo>
                      <a:pt x="7" y="177"/>
                      <a:pt x="9" y="202"/>
                      <a:pt x="9" y="202"/>
                    </a:cubicBezTo>
                    <a:close/>
                  </a:path>
                </a:pathLst>
              </a:custGeom>
              <a:solidFill>
                <a:srgbClr val="FF3D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4" name="Google Shape;144;p4"/>
              <p:cNvSpPr/>
              <p:nvPr/>
            </p:nvSpPr>
            <p:spPr>
              <a:xfrm>
                <a:off x="4657725" y="3260726"/>
                <a:ext cx="155575" cy="169863"/>
              </a:xfrm>
              <a:custGeom>
                <a:rect b="b" l="l" r="r" t="t"/>
                <a:pathLst>
                  <a:path extrusionOk="0" h="54" w="49">
                    <a:moveTo>
                      <a:pt x="48" y="4"/>
                    </a:moveTo>
                    <a:cubicBezTo>
                      <a:pt x="48" y="4"/>
                      <a:pt x="45" y="24"/>
                      <a:pt x="48" y="33"/>
                    </a:cubicBezTo>
                    <a:cubicBezTo>
                      <a:pt x="49" y="38"/>
                      <a:pt x="29" y="54"/>
                      <a:pt x="11" y="50"/>
                    </a:cubicBezTo>
                    <a:cubicBezTo>
                      <a:pt x="0" y="47"/>
                      <a:pt x="1" y="42"/>
                      <a:pt x="1" y="42"/>
                    </a:cubicBezTo>
                    <a:cubicBezTo>
                      <a:pt x="1" y="42"/>
                      <a:pt x="10" y="28"/>
                      <a:pt x="9" y="14"/>
                    </a:cubicBezTo>
                    <a:cubicBezTo>
                      <a:pt x="7" y="0"/>
                      <a:pt x="36" y="1"/>
                      <a:pt x="48" y="4"/>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4"/>
              <p:cNvSpPr/>
              <p:nvPr/>
            </p:nvSpPr>
            <p:spPr>
              <a:xfrm>
                <a:off x="4597400" y="2995613"/>
                <a:ext cx="300038" cy="300038"/>
              </a:xfrm>
              <a:prstGeom prst="ellipse">
                <a:avLst/>
              </a:pr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4"/>
              <p:cNvSpPr/>
              <p:nvPr/>
            </p:nvSpPr>
            <p:spPr>
              <a:xfrm>
                <a:off x="4594225" y="3113088"/>
                <a:ext cx="277813" cy="250825"/>
              </a:xfrm>
              <a:custGeom>
                <a:rect b="b" l="l" r="r" t="t"/>
                <a:pathLst>
                  <a:path extrusionOk="0" h="80" w="88">
                    <a:moveTo>
                      <a:pt x="1" y="14"/>
                    </a:moveTo>
                    <a:cubicBezTo>
                      <a:pt x="1" y="14"/>
                      <a:pt x="0" y="61"/>
                      <a:pt x="11" y="71"/>
                    </a:cubicBezTo>
                    <a:cubicBezTo>
                      <a:pt x="21" y="80"/>
                      <a:pt x="37" y="62"/>
                      <a:pt x="62" y="56"/>
                    </a:cubicBezTo>
                    <a:cubicBezTo>
                      <a:pt x="88" y="49"/>
                      <a:pt x="42" y="0"/>
                      <a:pt x="42" y="0"/>
                    </a:cubicBezTo>
                    <a:lnTo>
                      <a:pt x="1" y="14"/>
                    </a:ln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4"/>
              <p:cNvSpPr/>
              <p:nvPr/>
            </p:nvSpPr>
            <p:spPr>
              <a:xfrm>
                <a:off x="4056063" y="3408363"/>
                <a:ext cx="358775" cy="300038"/>
              </a:xfrm>
              <a:custGeom>
                <a:rect b="b" l="l" r="r" t="t"/>
                <a:pathLst>
                  <a:path extrusionOk="0" h="95" w="114">
                    <a:moveTo>
                      <a:pt x="113" y="75"/>
                    </a:moveTo>
                    <a:cubicBezTo>
                      <a:pt x="113" y="75"/>
                      <a:pt x="46" y="46"/>
                      <a:pt x="37" y="41"/>
                    </a:cubicBezTo>
                    <a:cubicBezTo>
                      <a:pt x="28" y="36"/>
                      <a:pt x="22" y="17"/>
                      <a:pt x="18" y="13"/>
                    </a:cubicBezTo>
                    <a:cubicBezTo>
                      <a:pt x="15" y="9"/>
                      <a:pt x="0" y="0"/>
                      <a:pt x="0" y="4"/>
                    </a:cubicBezTo>
                    <a:cubicBezTo>
                      <a:pt x="1" y="8"/>
                      <a:pt x="9" y="16"/>
                      <a:pt x="9" y="16"/>
                    </a:cubicBezTo>
                    <a:cubicBezTo>
                      <a:pt x="9" y="16"/>
                      <a:pt x="3" y="25"/>
                      <a:pt x="2" y="31"/>
                    </a:cubicBezTo>
                    <a:cubicBezTo>
                      <a:pt x="1" y="37"/>
                      <a:pt x="9" y="50"/>
                      <a:pt x="14" y="53"/>
                    </a:cubicBezTo>
                    <a:cubicBezTo>
                      <a:pt x="18" y="56"/>
                      <a:pt x="29" y="58"/>
                      <a:pt x="29" y="58"/>
                    </a:cubicBezTo>
                    <a:cubicBezTo>
                      <a:pt x="29" y="58"/>
                      <a:pt x="83" y="94"/>
                      <a:pt x="92" y="95"/>
                    </a:cubicBezTo>
                    <a:cubicBezTo>
                      <a:pt x="101" y="95"/>
                      <a:pt x="114" y="90"/>
                      <a:pt x="113" y="75"/>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8" name="Google Shape;148;p4"/>
              <p:cNvSpPr/>
              <p:nvPr/>
            </p:nvSpPr>
            <p:spPr>
              <a:xfrm>
                <a:off x="4187825" y="3427413"/>
                <a:ext cx="479425" cy="304800"/>
              </a:xfrm>
              <a:custGeom>
                <a:rect b="b" l="l" r="r" t="t"/>
                <a:pathLst>
                  <a:path extrusionOk="0" h="97" w="152">
                    <a:moveTo>
                      <a:pt x="130" y="9"/>
                    </a:moveTo>
                    <a:cubicBezTo>
                      <a:pt x="130" y="9"/>
                      <a:pt x="122" y="0"/>
                      <a:pt x="108" y="18"/>
                    </a:cubicBezTo>
                    <a:cubicBezTo>
                      <a:pt x="94" y="35"/>
                      <a:pt x="83" y="61"/>
                      <a:pt x="64" y="59"/>
                    </a:cubicBezTo>
                    <a:cubicBezTo>
                      <a:pt x="45" y="56"/>
                      <a:pt x="14" y="41"/>
                      <a:pt x="14" y="41"/>
                    </a:cubicBezTo>
                    <a:cubicBezTo>
                      <a:pt x="14" y="41"/>
                      <a:pt x="0" y="50"/>
                      <a:pt x="2" y="64"/>
                    </a:cubicBezTo>
                    <a:cubicBezTo>
                      <a:pt x="2" y="64"/>
                      <a:pt x="46" y="97"/>
                      <a:pt x="76" y="95"/>
                    </a:cubicBezTo>
                    <a:cubicBezTo>
                      <a:pt x="106" y="94"/>
                      <a:pt x="138" y="63"/>
                      <a:pt x="145" y="42"/>
                    </a:cubicBezTo>
                    <a:cubicBezTo>
                      <a:pt x="152" y="21"/>
                      <a:pt x="130" y="9"/>
                      <a:pt x="130" y="9"/>
                    </a:cubicBezTo>
                    <a:close/>
                  </a:path>
                </a:pathLst>
              </a:custGeom>
              <a:solidFill>
                <a:srgbClr val="FF3D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9" name="Google Shape;149;p4"/>
              <p:cNvSpPr/>
              <p:nvPr/>
            </p:nvSpPr>
            <p:spPr>
              <a:xfrm>
                <a:off x="4587875" y="2973388"/>
                <a:ext cx="334963" cy="352425"/>
              </a:xfrm>
              <a:custGeom>
                <a:rect b="b" l="l" r="r" t="t"/>
                <a:pathLst>
                  <a:path extrusionOk="0" h="112" w="106">
                    <a:moveTo>
                      <a:pt x="22" y="14"/>
                    </a:moveTo>
                    <a:cubicBezTo>
                      <a:pt x="22" y="14"/>
                      <a:pt x="5" y="18"/>
                      <a:pt x="0" y="44"/>
                    </a:cubicBezTo>
                    <a:cubicBezTo>
                      <a:pt x="2" y="55"/>
                      <a:pt x="17" y="46"/>
                      <a:pt x="23" y="61"/>
                    </a:cubicBezTo>
                    <a:cubicBezTo>
                      <a:pt x="29" y="76"/>
                      <a:pt x="33" y="80"/>
                      <a:pt x="33" y="80"/>
                    </a:cubicBezTo>
                    <a:cubicBezTo>
                      <a:pt x="37" y="79"/>
                      <a:pt x="37" y="79"/>
                      <a:pt x="37" y="79"/>
                    </a:cubicBezTo>
                    <a:cubicBezTo>
                      <a:pt x="37" y="79"/>
                      <a:pt x="37" y="67"/>
                      <a:pt x="42" y="67"/>
                    </a:cubicBezTo>
                    <a:cubicBezTo>
                      <a:pt x="47" y="67"/>
                      <a:pt x="49" y="81"/>
                      <a:pt x="46" y="87"/>
                    </a:cubicBezTo>
                    <a:cubicBezTo>
                      <a:pt x="43" y="93"/>
                      <a:pt x="36" y="96"/>
                      <a:pt x="36" y="96"/>
                    </a:cubicBezTo>
                    <a:cubicBezTo>
                      <a:pt x="36" y="96"/>
                      <a:pt x="44" y="109"/>
                      <a:pt x="47" y="110"/>
                    </a:cubicBezTo>
                    <a:cubicBezTo>
                      <a:pt x="51" y="112"/>
                      <a:pt x="64" y="109"/>
                      <a:pt x="70" y="106"/>
                    </a:cubicBezTo>
                    <a:cubicBezTo>
                      <a:pt x="75" y="104"/>
                      <a:pt x="84" y="94"/>
                      <a:pt x="92" y="82"/>
                    </a:cubicBezTo>
                    <a:cubicBezTo>
                      <a:pt x="99" y="70"/>
                      <a:pt x="106" y="49"/>
                      <a:pt x="102" y="35"/>
                    </a:cubicBezTo>
                    <a:cubicBezTo>
                      <a:pt x="97" y="21"/>
                      <a:pt x="87" y="17"/>
                      <a:pt x="87" y="17"/>
                    </a:cubicBezTo>
                    <a:cubicBezTo>
                      <a:pt x="87" y="17"/>
                      <a:pt x="81" y="9"/>
                      <a:pt x="70" y="5"/>
                    </a:cubicBezTo>
                    <a:cubicBezTo>
                      <a:pt x="60" y="2"/>
                      <a:pt x="41" y="0"/>
                      <a:pt x="22" y="1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0" name="Google Shape;150;p4"/>
              <p:cNvSpPr/>
              <p:nvPr/>
            </p:nvSpPr>
            <p:spPr>
              <a:xfrm>
                <a:off x="4594225" y="2944813"/>
                <a:ext cx="542925" cy="822325"/>
              </a:xfrm>
              <a:custGeom>
                <a:rect b="b" l="l" r="r" t="t"/>
                <a:pathLst>
                  <a:path extrusionOk="0" h="261" w="172">
                    <a:moveTo>
                      <a:pt x="16" y="55"/>
                    </a:moveTo>
                    <a:cubicBezTo>
                      <a:pt x="16" y="55"/>
                      <a:pt x="28" y="68"/>
                      <a:pt x="22" y="88"/>
                    </a:cubicBezTo>
                    <a:cubicBezTo>
                      <a:pt x="16" y="107"/>
                      <a:pt x="24" y="107"/>
                      <a:pt x="32" y="132"/>
                    </a:cubicBezTo>
                    <a:cubicBezTo>
                      <a:pt x="40" y="158"/>
                      <a:pt x="17" y="187"/>
                      <a:pt x="39" y="224"/>
                    </a:cubicBezTo>
                    <a:cubicBezTo>
                      <a:pt x="61" y="261"/>
                      <a:pt x="119" y="256"/>
                      <a:pt x="145" y="219"/>
                    </a:cubicBezTo>
                    <a:cubicBezTo>
                      <a:pt x="172" y="183"/>
                      <a:pt x="130" y="156"/>
                      <a:pt x="129" y="123"/>
                    </a:cubicBezTo>
                    <a:cubicBezTo>
                      <a:pt x="128" y="90"/>
                      <a:pt x="155" y="71"/>
                      <a:pt x="125" y="48"/>
                    </a:cubicBezTo>
                    <a:cubicBezTo>
                      <a:pt x="95" y="25"/>
                      <a:pt x="82" y="0"/>
                      <a:pt x="46" y="10"/>
                    </a:cubicBezTo>
                    <a:cubicBezTo>
                      <a:pt x="9" y="20"/>
                      <a:pt x="0" y="39"/>
                      <a:pt x="16" y="5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151" name="Google Shape;151;p4"/>
          <p:cNvSpPr txBox="1"/>
          <p:nvPr>
            <p:ph type="title"/>
          </p:nvPr>
        </p:nvSpPr>
        <p:spPr>
          <a:xfrm>
            <a:off x="6453470" y="1617684"/>
            <a:ext cx="5065429" cy="1371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Arial"/>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4"/>
          <p:cNvSpPr txBox="1"/>
          <p:nvPr>
            <p:ph idx="1" type="body"/>
          </p:nvPr>
        </p:nvSpPr>
        <p:spPr>
          <a:xfrm>
            <a:off x="6453470" y="2994789"/>
            <a:ext cx="5065429" cy="274320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600"/>
              <a:buNone/>
              <a:defRPr sz="1600">
                <a:solidFill>
                  <a:schemeClr val="lt1"/>
                </a:solidFill>
              </a:defRPr>
            </a:lvl1pPr>
            <a:lvl2pPr indent="-228600" lvl="1" marL="914400" algn="l">
              <a:lnSpc>
                <a:spcPct val="120000"/>
              </a:lnSpc>
              <a:spcBef>
                <a:spcPts val="500"/>
              </a:spcBef>
              <a:spcAft>
                <a:spcPts val="0"/>
              </a:spcAft>
              <a:buClr>
                <a:schemeClr val="lt1"/>
              </a:buClr>
              <a:buSzPts val="2000"/>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153" name="Google Shape;153;p4"/>
          <p:cNvSpPr txBox="1"/>
          <p:nvPr>
            <p:ph idx="10" type="dt"/>
          </p:nvPr>
        </p:nvSpPr>
        <p:spPr>
          <a:xfrm>
            <a:off x="4718050" y="6409690"/>
            <a:ext cx="27432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4"/>
          <p:cNvSpPr txBox="1"/>
          <p:nvPr>
            <p:ph idx="11" type="ftr"/>
          </p:nvPr>
        </p:nvSpPr>
        <p:spPr>
          <a:xfrm>
            <a:off x="660399" y="6409690"/>
            <a:ext cx="36576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4"/>
          <p:cNvSpPr txBox="1"/>
          <p:nvPr>
            <p:ph idx="12" type="sldNum"/>
          </p:nvPr>
        </p:nvSpPr>
        <p:spPr>
          <a:xfrm>
            <a:off x="7861300" y="6409690"/>
            <a:ext cx="3657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6" name="Shape 156"/>
        <p:cNvGrpSpPr/>
        <p:nvPr/>
      </p:nvGrpSpPr>
      <p:grpSpPr>
        <a:xfrm>
          <a:off x="0" y="0"/>
          <a:ext cx="0" cy="0"/>
          <a:chOff x="0" y="0"/>
          <a:chExt cx="0" cy="0"/>
        </a:xfrm>
      </p:grpSpPr>
      <p:sp>
        <p:nvSpPr>
          <p:cNvPr id="157" name="Google Shape;157;p5"/>
          <p:cNvSpPr txBox="1"/>
          <p:nvPr>
            <p:ph idx="10" type="dt"/>
          </p:nvPr>
        </p:nvSpPr>
        <p:spPr>
          <a:xfrm>
            <a:off x="4718050" y="6409690"/>
            <a:ext cx="27432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5"/>
          <p:cNvSpPr txBox="1"/>
          <p:nvPr>
            <p:ph idx="11" type="ftr"/>
          </p:nvPr>
        </p:nvSpPr>
        <p:spPr>
          <a:xfrm>
            <a:off x="660399" y="6409690"/>
            <a:ext cx="36576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5"/>
          <p:cNvSpPr txBox="1"/>
          <p:nvPr>
            <p:ph idx="12" type="sldNum"/>
          </p:nvPr>
        </p:nvSpPr>
        <p:spPr>
          <a:xfrm>
            <a:off x="7861300" y="6409690"/>
            <a:ext cx="3657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spTree>
      <p:nvGrpSpPr>
        <p:cNvPr id="160" name="Shape 160"/>
        <p:cNvGrpSpPr/>
        <p:nvPr/>
      </p:nvGrpSpPr>
      <p:grpSpPr>
        <a:xfrm>
          <a:off x="0" y="0"/>
          <a:ext cx="0" cy="0"/>
          <a:chOff x="0" y="0"/>
          <a:chExt cx="0" cy="0"/>
        </a:xfrm>
      </p:grpSpPr>
      <p:grpSp>
        <p:nvGrpSpPr>
          <p:cNvPr id="161" name="Google Shape;161;p6"/>
          <p:cNvGrpSpPr/>
          <p:nvPr/>
        </p:nvGrpSpPr>
        <p:grpSpPr>
          <a:xfrm>
            <a:off x="3061033" y="0"/>
            <a:ext cx="9130968" cy="6858000"/>
            <a:chOff x="3061033" y="0"/>
            <a:chExt cx="9130968" cy="6858000"/>
          </a:xfrm>
        </p:grpSpPr>
        <p:sp>
          <p:nvSpPr>
            <p:cNvPr id="162" name="Google Shape;162;p6"/>
            <p:cNvSpPr/>
            <p:nvPr/>
          </p:nvSpPr>
          <p:spPr>
            <a:xfrm>
              <a:off x="7195722" y="0"/>
              <a:ext cx="4977229" cy="6858000"/>
            </a:xfrm>
            <a:prstGeom prst="rect">
              <a:avLst/>
            </a:prstGeom>
            <a:solidFill>
              <a:schemeClr val="accent1">
                <a:alpha val="5294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6"/>
            <p:cNvSpPr/>
            <p:nvPr/>
          </p:nvSpPr>
          <p:spPr>
            <a:xfrm>
              <a:off x="3061033" y="4136866"/>
              <a:ext cx="9130968" cy="2721134"/>
            </a:xfrm>
            <a:prstGeom prst="triangle">
              <a:avLst>
                <a:gd fmla="val 45511"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64" name="Google Shape;164;p6" title="iSlide™ 版权声明  COPYRIGHT NOTICE"/>
            <p:cNvGrpSpPr/>
            <p:nvPr/>
          </p:nvGrpSpPr>
          <p:grpSpPr>
            <a:xfrm>
              <a:off x="6095999" y="1570146"/>
              <a:ext cx="5452921" cy="4480879"/>
              <a:chOff x="3724275" y="1389063"/>
              <a:chExt cx="4746625" cy="3900488"/>
            </a:xfrm>
          </p:grpSpPr>
          <p:sp>
            <p:nvSpPr>
              <p:cNvPr id="165" name="Google Shape;165;p6"/>
              <p:cNvSpPr/>
              <p:nvPr/>
            </p:nvSpPr>
            <p:spPr>
              <a:xfrm>
                <a:off x="7169150" y="4592638"/>
                <a:ext cx="371475" cy="277813"/>
              </a:xfrm>
              <a:custGeom>
                <a:rect b="b" l="l" r="r" t="t"/>
                <a:pathLst>
                  <a:path extrusionOk="0" h="88" w="118">
                    <a:moveTo>
                      <a:pt x="108" y="60"/>
                    </a:moveTo>
                    <a:cubicBezTo>
                      <a:pt x="114" y="63"/>
                      <a:pt x="118" y="72"/>
                      <a:pt x="118" y="78"/>
                    </a:cubicBezTo>
                    <a:cubicBezTo>
                      <a:pt x="118" y="85"/>
                      <a:pt x="114" y="88"/>
                      <a:pt x="108" y="84"/>
                    </a:cubicBezTo>
                    <a:cubicBezTo>
                      <a:pt x="11" y="28"/>
                      <a:pt x="11" y="28"/>
                      <a:pt x="11" y="28"/>
                    </a:cubicBezTo>
                    <a:cubicBezTo>
                      <a:pt x="5" y="25"/>
                      <a:pt x="0" y="17"/>
                      <a:pt x="0" y="10"/>
                    </a:cubicBezTo>
                    <a:cubicBezTo>
                      <a:pt x="0" y="3"/>
                      <a:pt x="5" y="0"/>
                      <a:pt x="11" y="4"/>
                    </a:cubicBezTo>
                    <a:lnTo>
                      <a:pt x="108" y="60"/>
                    </a:ln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p6"/>
              <p:cNvSpPr/>
              <p:nvPr/>
            </p:nvSpPr>
            <p:spPr>
              <a:xfrm>
                <a:off x="3724275" y="2525713"/>
                <a:ext cx="646113" cy="1339850"/>
              </a:xfrm>
              <a:custGeom>
                <a:rect b="b" l="l" r="r" t="t"/>
                <a:pathLst>
                  <a:path extrusionOk="0" h="425" w="205">
                    <a:moveTo>
                      <a:pt x="12" y="104"/>
                    </a:moveTo>
                    <a:cubicBezTo>
                      <a:pt x="5" y="108"/>
                      <a:pt x="0" y="117"/>
                      <a:pt x="0" y="124"/>
                    </a:cubicBezTo>
                    <a:cubicBezTo>
                      <a:pt x="1" y="400"/>
                      <a:pt x="1" y="400"/>
                      <a:pt x="1" y="400"/>
                    </a:cubicBezTo>
                    <a:cubicBezTo>
                      <a:pt x="1" y="418"/>
                      <a:pt x="13" y="425"/>
                      <a:pt x="28" y="416"/>
                    </a:cubicBezTo>
                    <a:cubicBezTo>
                      <a:pt x="193" y="321"/>
                      <a:pt x="193" y="321"/>
                      <a:pt x="193" y="321"/>
                    </a:cubicBezTo>
                    <a:cubicBezTo>
                      <a:pt x="199" y="318"/>
                      <a:pt x="205" y="308"/>
                      <a:pt x="205" y="301"/>
                    </a:cubicBezTo>
                    <a:cubicBezTo>
                      <a:pt x="204" y="25"/>
                      <a:pt x="204" y="25"/>
                      <a:pt x="204" y="25"/>
                    </a:cubicBezTo>
                    <a:cubicBezTo>
                      <a:pt x="204" y="7"/>
                      <a:pt x="191" y="0"/>
                      <a:pt x="176" y="9"/>
                    </a:cubicBezTo>
                    <a:lnTo>
                      <a:pt x="12" y="104"/>
                    </a:lnTo>
                    <a:close/>
                  </a:path>
                </a:pathLst>
              </a:custGeom>
              <a:solidFill>
                <a:srgbClr val="1AE5FF">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7" name="Google Shape;167;p6"/>
              <p:cNvSpPr/>
              <p:nvPr/>
            </p:nvSpPr>
            <p:spPr>
              <a:xfrm>
                <a:off x="3829050" y="2919413"/>
                <a:ext cx="444500" cy="325438"/>
              </a:xfrm>
              <a:custGeom>
                <a:rect b="b" l="l" r="r" t="t"/>
                <a:pathLst>
                  <a:path extrusionOk="0" h="103" w="141">
                    <a:moveTo>
                      <a:pt x="4" y="79"/>
                    </a:moveTo>
                    <a:cubicBezTo>
                      <a:pt x="2" y="80"/>
                      <a:pt x="0" y="83"/>
                      <a:pt x="0" y="85"/>
                    </a:cubicBezTo>
                    <a:cubicBezTo>
                      <a:pt x="0" y="100"/>
                      <a:pt x="0" y="100"/>
                      <a:pt x="0" y="100"/>
                    </a:cubicBezTo>
                    <a:cubicBezTo>
                      <a:pt x="0" y="102"/>
                      <a:pt x="2" y="103"/>
                      <a:pt x="4" y="102"/>
                    </a:cubicBezTo>
                    <a:cubicBezTo>
                      <a:pt x="138" y="24"/>
                      <a:pt x="138" y="24"/>
                      <a:pt x="138" y="24"/>
                    </a:cubicBezTo>
                    <a:cubicBezTo>
                      <a:pt x="140" y="23"/>
                      <a:pt x="141" y="20"/>
                      <a:pt x="141" y="18"/>
                    </a:cubicBezTo>
                    <a:cubicBezTo>
                      <a:pt x="141" y="3"/>
                      <a:pt x="141" y="3"/>
                      <a:pt x="141" y="3"/>
                    </a:cubicBezTo>
                    <a:cubicBezTo>
                      <a:pt x="141" y="1"/>
                      <a:pt x="140" y="0"/>
                      <a:pt x="138" y="1"/>
                    </a:cubicBezTo>
                    <a:lnTo>
                      <a:pt x="4" y="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8" name="Google Shape;168;p6"/>
              <p:cNvSpPr/>
              <p:nvPr/>
            </p:nvSpPr>
            <p:spPr>
              <a:xfrm>
                <a:off x="3829050" y="3021013"/>
                <a:ext cx="447675" cy="323850"/>
              </a:xfrm>
              <a:custGeom>
                <a:rect b="b" l="l" r="r" t="t"/>
                <a:pathLst>
                  <a:path extrusionOk="0" h="103" w="142">
                    <a:moveTo>
                      <a:pt x="4" y="79"/>
                    </a:moveTo>
                    <a:cubicBezTo>
                      <a:pt x="2" y="80"/>
                      <a:pt x="0" y="83"/>
                      <a:pt x="0" y="85"/>
                    </a:cubicBezTo>
                    <a:cubicBezTo>
                      <a:pt x="0" y="99"/>
                      <a:pt x="0" y="99"/>
                      <a:pt x="0" y="99"/>
                    </a:cubicBezTo>
                    <a:cubicBezTo>
                      <a:pt x="0" y="102"/>
                      <a:pt x="2" y="103"/>
                      <a:pt x="4" y="101"/>
                    </a:cubicBezTo>
                    <a:cubicBezTo>
                      <a:pt x="138" y="24"/>
                      <a:pt x="138" y="24"/>
                      <a:pt x="138" y="24"/>
                    </a:cubicBezTo>
                    <a:cubicBezTo>
                      <a:pt x="140" y="23"/>
                      <a:pt x="142" y="20"/>
                      <a:pt x="142" y="18"/>
                    </a:cubicBezTo>
                    <a:cubicBezTo>
                      <a:pt x="141" y="3"/>
                      <a:pt x="141" y="3"/>
                      <a:pt x="141" y="3"/>
                    </a:cubicBezTo>
                    <a:cubicBezTo>
                      <a:pt x="141" y="1"/>
                      <a:pt x="140" y="0"/>
                      <a:pt x="138" y="1"/>
                    </a:cubicBezTo>
                    <a:lnTo>
                      <a:pt x="4" y="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9" name="Google Shape;169;p6"/>
              <p:cNvSpPr/>
              <p:nvPr/>
            </p:nvSpPr>
            <p:spPr>
              <a:xfrm>
                <a:off x="3979863" y="3257551"/>
                <a:ext cx="188913" cy="166688"/>
              </a:xfrm>
              <a:custGeom>
                <a:rect b="b" l="l" r="r" t="t"/>
                <a:pathLst>
                  <a:path extrusionOk="0" h="53" w="60">
                    <a:moveTo>
                      <a:pt x="8" y="28"/>
                    </a:moveTo>
                    <a:cubicBezTo>
                      <a:pt x="4" y="30"/>
                      <a:pt x="0" y="37"/>
                      <a:pt x="0" y="42"/>
                    </a:cubicBezTo>
                    <a:cubicBezTo>
                      <a:pt x="0" y="45"/>
                      <a:pt x="0" y="45"/>
                      <a:pt x="0" y="45"/>
                    </a:cubicBezTo>
                    <a:cubicBezTo>
                      <a:pt x="0" y="50"/>
                      <a:pt x="4" y="53"/>
                      <a:pt x="8" y="50"/>
                    </a:cubicBezTo>
                    <a:cubicBezTo>
                      <a:pt x="52" y="25"/>
                      <a:pt x="52" y="25"/>
                      <a:pt x="52" y="25"/>
                    </a:cubicBezTo>
                    <a:cubicBezTo>
                      <a:pt x="56" y="22"/>
                      <a:pt x="60" y="16"/>
                      <a:pt x="60" y="11"/>
                    </a:cubicBezTo>
                    <a:cubicBezTo>
                      <a:pt x="60" y="7"/>
                      <a:pt x="60" y="7"/>
                      <a:pt x="60" y="7"/>
                    </a:cubicBezTo>
                    <a:cubicBezTo>
                      <a:pt x="60" y="2"/>
                      <a:pt x="56" y="0"/>
                      <a:pt x="52" y="2"/>
                    </a:cubicBezTo>
                    <a:lnTo>
                      <a:pt x="8" y="28"/>
                    </a:lnTo>
                    <a:close/>
                  </a:path>
                </a:pathLst>
              </a:custGeom>
              <a:solidFill>
                <a:srgbClr val="F6C14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0" name="Google Shape;170;p6"/>
              <p:cNvSpPr/>
              <p:nvPr/>
            </p:nvSpPr>
            <p:spPr>
              <a:xfrm>
                <a:off x="5373688" y="1389063"/>
                <a:ext cx="2544763" cy="1436688"/>
              </a:xfrm>
              <a:custGeom>
                <a:rect b="b" l="l" r="r" t="t"/>
                <a:pathLst>
                  <a:path extrusionOk="0" h="456" w="807">
                    <a:moveTo>
                      <a:pt x="57" y="6"/>
                    </a:moveTo>
                    <a:cubicBezTo>
                      <a:pt x="56" y="6"/>
                      <a:pt x="56" y="6"/>
                      <a:pt x="55" y="5"/>
                    </a:cubicBezTo>
                    <a:cubicBezTo>
                      <a:pt x="55" y="5"/>
                      <a:pt x="54" y="5"/>
                      <a:pt x="54" y="4"/>
                    </a:cubicBezTo>
                    <a:cubicBezTo>
                      <a:pt x="53" y="4"/>
                      <a:pt x="53" y="4"/>
                      <a:pt x="52" y="4"/>
                    </a:cubicBezTo>
                    <a:cubicBezTo>
                      <a:pt x="52" y="3"/>
                      <a:pt x="51" y="3"/>
                      <a:pt x="50" y="3"/>
                    </a:cubicBezTo>
                    <a:cubicBezTo>
                      <a:pt x="50" y="3"/>
                      <a:pt x="49" y="2"/>
                      <a:pt x="49" y="2"/>
                    </a:cubicBezTo>
                    <a:cubicBezTo>
                      <a:pt x="48" y="2"/>
                      <a:pt x="48" y="2"/>
                      <a:pt x="48" y="2"/>
                    </a:cubicBezTo>
                    <a:cubicBezTo>
                      <a:pt x="48" y="2"/>
                      <a:pt x="48" y="2"/>
                      <a:pt x="48" y="2"/>
                    </a:cubicBezTo>
                    <a:cubicBezTo>
                      <a:pt x="48" y="2"/>
                      <a:pt x="47" y="2"/>
                      <a:pt x="47" y="2"/>
                    </a:cubicBezTo>
                    <a:cubicBezTo>
                      <a:pt x="47" y="2"/>
                      <a:pt x="46" y="1"/>
                      <a:pt x="45" y="1"/>
                    </a:cubicBezTo>
                    <a:cubicBezTo>
                      <a:pt x="45" y="1"/>
                      <a:pt x="44" y="1"/>
                      <a:pt x="44" y="1"/>
                    </a:cubicBezTo>
                    <a:cubicBezTo>
                      <a:pt x="43" y="1"/>
                      <a:pt x="42" y="1"/>
                      <a:pt x="42" y="1"/>
                    </a:cubicBezTo>
                    <a:cubicBezTo>
                      <a:pt x="41" y="1"/>
                      <a:pt x="41" y="1"/>
                      <a:pt x="41" y="0"/>
                    </a:cubicBezTo>
                    <a:cubicBezTo>
                      <a:pt x="40" y="0"/>
                      <a:pt x="40" y="0"/>
                      <a:pt x="40" y="0"/>
                    </a:cubicBezTo>
                    <a:cubicBezTo>
                      <a:pt x="40" y="0"/>
                      <a:pt x="40" y="0"/>
                      <a:pt x="40" y="0"/>
                    </a:cubicBezTo>
                    <a:cubicBezTo>
                      <a:pt x="39" y="0"/>
                      <a:pt x="39" y="0"/>
                      <a:pt x="38" y="0"/>
                    </a:cubicBezTo>
                    <a:cubicBezTo>
                      <a:pt x="37" y="0"/>
                      <a:pt x="37" y="0"/>
                      <a:pt x="36" y="0"/>
                    </a:cubicBezTo>
                    <a:cubicBezTo>
                      <a:pt x="35" y="1"/>
                      <a:pt x="34" y="1"/>
                      <a:pt x="34" y="1"/>
                    </a:cubicBezTo>
                    <a:cubicBezTo>
                      <a:pt x="34" y="1"/>
                      <a:pt x="34" y="1"/>
                      <a:pt x="34" y="1"/>
                    </a:cubicBezTo>
                    <a:cubicBezTo>
                      <a:pt x="33" y="1"/>
                      <a:pt x="33" y="1"/>
                      <a:pt x="33" y="1"/>
                    </a:cubicBezTo>
                    <a:cubicBezTo>
                      <a:pt x="32" y="1"/>
                      <a:pt x="32" y="1"/>
                      <a:pt x="31" y="2"/>
                    </a:cubicBezTo>
                    <a:cubicBezTo>
                      <a:pt x="29" y="2"/>
                      <a:pt x="28" y="3"/>
                      <a:pt x="27" y="3"/>
                    </a:cubicBezTo>
                    <a:cubicBezTo>
                      <a:pt x="0" y="19"/>
                      <a:pt x="0" y="19"/>
                      <a:pt x="0" y="19"/>
                    </a:cubicBezTo>
                    <a:cubicBezTo>
                      <a:pt x="2" y="18"/>
                      <a:pt x="4" y="17"/>
                      <a:pt x="6" y="17"/>
                    </a:cubicBezTo>
                    <a:cubicBezTo>
                      <a:pt x="6" y="17"/>
                      <a:pt x="6" y="17"/>
                      <a:pt x="6" y="17"/>
                    </a:cubicBezTo>
                    <a:cubicBezTo>
                      <a:pt x="8" y="16"/>
                      <a:pt x="11" y="16"/>
                      <a:pt x="13" y="16"/>
                    </a:cubicBezTo>
                    <a:cubicBezTo>
                      <a:pt x="13" y="16"/>
                      <a:pt x="13" y="16"/>
                      <a:pt x="13" y="16"/>
                    </a:cubicBezTo>
                    <a:cubicBezTo>
                      <a:pt x="16" y="17"/>
                      <a:pt x="18" y="17"/>
                      <a:pt x="21" y="18"/>
                    </a:cubicBezTo>
                    <a:cubicBezTo>
                      <a:pt x="21" y="18"/>
                      <a:pt x="21" y="18"/>
                      <a:pt x="21" y="18"/>
                    </a:cubicBezTo>
                    <a:cubicBezTo>
                      <a:pt x="24" y="19"/>
                      <a:pt x="26" y="20"/>
                      <a:pt x="29" y="22"/>
                    </a:cubicBezTo>
                    <a:cubicBezTo>
                      <a:pt x="780" y="456"/>
                      <a:pt x="780" y="456"/>
                      <a:pt x="780" y="456"/>
                    </a:cubicBezTo>
                    <a:cubicBezTo>
                      <a:pt x="807" y="440"/>
                      <a:pt x="807" y="440"/>
                      <a:pt x="807" y="440"/>
                    </a:cubicBezTo>
                    <a:lnTo>
                      <a:pt x="57" y="6"/>
                    </a:lnTo>
                    <a:close/>
                  </a:path>
                </a:pathLst>
              </a:custGeom>
              <a:gradFill>
                <a:gsLst>
                  <a:gs pos="0">
                    <a:srgbClr val="BDECF2"/>
                  </a:gs>
                  <a:gs pos="100000">
                    <a:srgbClr val="EAEEEE"/>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1" name="Google Shape;171;p6"/>
              <p:cNvSpPr/>
              <p:nvPr/>
            </p:nvSpPr>
            <p:spPr>
              <a:xfrm>
                <a:off x="7885113" y="2803526"/>
                <a:ext cx="217488" cy="2006600"/>
              </a:xfrm>
              <a:custGeom>
                <a:rect b="b" l="l" r="r" t="t"/>
                <a:pathLst>
                  <a:path extrusionOk="0" h="637" w="69">
                    <a:moveTo>
                      <a:pt x="68" y="69"/>
                    </a:moveTo>
                    <a:cubicBezTo>
                      <a:pt x="68" y="68"/>
                      <a:pt x="68" y="68"/>
                      <a:pt x="68" y="67"/>
                    </a:cubicBezTo>
                    <a:cubicBezTo>
                      <a:pt x="68" y="66"/>
                      <a:pt x="68" y="66"/>
                      <a:pt x="68" y="65"/>
                    </a:cubicBezTo>
                    <a:cubicBezTo>
                      <a:pt x="68" y="64"/>
                      <a:pt x="68" y="64"/>
                      <a:pt x="68" y="63"/>
                    </a:cubicBezTo>
                    <a:cubicBezTo>
                      <a:pt x="68" y="62"/>
                      <a:pt x="68" y="62"/>
                      <a:pt x="68" y="61"/>
                    </a:cubicBezTo>
                    <a:cubicBezTo>
                      <a:pt x="68" y="61"/>
                      <a:pt x="68" y="61"/>
                      <a:pt x="68" y="61"/>
                    </a:cubicBezTo>
                    <a:cubicBezTo>
                      <a:pt x="68" y="61"/>
                      <a:pt x="68" y="61"/>
                      <a:pt x="68" y="61"/>
                    </a:cubicBezTo>
                    <a:cubicBezTo>
                      <a:pt x="68" y="60"/>
                      <a:pt x="67" y="60"/>
                      <a:pt x="67" y="59"/>
                    </a:cubicBezTo>
                    <a:cubicBezTo>
                      <a:pt x="67" y="58"/>
                      <a:pt x="67" y="57"/>
                      <a:pt x="67" y="57"/>
                    </a:cubicBezTo>
                    <a:cubicBezTo>
                      <a:pt x="67" y="56"/>
                      <a:pt x="67" y="55"/>
                      <a:pt x="66" y="55"/>
                    </a:cubicBezTo>
                    <a:cubicBezTo>
                      <a:pt x="66" y="54"/>
                      <a:pt x="66" y="53"/>
                      <a:pt x="66" y="52"/>
                    </a:cubicBezTo>
                    <a:cubicBezTo>
                      <a:pt x="66" y="52"/>
                      <a:pt x="66" y="51"/>
                      <a:pt x="65" y="51"/>
                    </a:cubicBezTo>
                    <a:cubicBezTo>
                      <a:pt x="65" y="51"/>
                      <a:pt x="65" y="51"/>
                      <a:pt x="65" y="51"/>
                    </a:cubicBezTo>
                    <a:cubicBezTo>
                      <a:pt x="65" y="50"/>
                      <a:pt x="65" y="50"/>
                      <a:pt x="65" y="50"/>
                    </a:cubicBezTo>
                    <a:cubicBezTo>
                      <a:pt x="65" y="50"/>
                      <a:pt x="65" y="49"/>
                      <a:pt x="65" y="48"/>
                    </a:cubicBezTo>
                    <a:cubicBezTo>
                      <a:pt x="64" y="47"/>
                      <a:pt x="64" y="47"/>
                      <a:pt x="64" y="46"/>
                    </a:cubicBezTo>
                    <a:cubicBezTo>
                      <a:pt x="64" y="45"/>
                      <a:pt x="63" y="45"/>
                      <a:pt x="63" y="44"/>
                    </a:cubicBezTo>
                    <a:cubicBezTo>
                      <a:pt x="63" y="43"/>
                      <a:pt x="62" y="43"/>
                      <a:pt x="62" y="42"/>
                    </a:cubicBezTo>
                    <a:cubicBezTo>
                      <a:pt x="62" y="41"/>
                      <a:pt x="62" y="41"/>
                      <a:pt x="62" y="40"/>
                    </a:cubicBezTo>
                    <a:cubicBezTo>
                      <a:pt x="62" y="40"/>
                      <a:pt x="62" y="40"/>
                      <a:pt x="62" y="40"/>
                    </a:cubicBezTo>
                    <a:cubicBezTo>
                      <a:pt x="61" y="40"/>
                      <a:pt x="61" y="40"/>
                      <a:pt x="61" y="40"/>
                    </a:cubicBezTo>
                    <a:cubicBezTo>
                      <a:pt x="61" y="39"/>
                      <a:pt x="61" y="39"/>
                      <a:pt x="60" y="38"/>
                    </a:cubicBezTo>
                    <a:cubicBezTo>
                      <a:pt x="60" y="37"/>
                      <a:pt x="60" y="37"/>
                      <a:pt x="59" y="36"/>
                    </a:cubicBezTo>
                    <a:cubicBezTo>
                      <a:pt x="59" y="35"/>
                      <a:pt x="59" y="34"/>
                      <a:pt x="58" y="33"/>
                    </a:cubicBezTo>
                    <a:cubicBezTo>
                      <a:pt x="58" y="32"/>
                      <a:pt x="57" y="32"/>
                      <a:pt x="57" y="31"/>
                    </a:cubicBezTo>
                    <a:cubicBezTo>
                      <a:pt x="56" y="30"/>
                      <a:pt x="56" y="30"/>
                      <a:pt x="56" y="30"/>
                    </a:cubicBezTo>
                    <a:cubicBezTo>
                      <a:pt x="56" y="30"/>
                      <a:pt x="56" y="30"/>
                      <a:pt x="56" y="30"/>
                    </a:cubicBezTo>
                    <a:cubicBezTo>
                      <a:pt x="55" y="28"/>
                      <a:pt x="54" y="26"/>
                      <a:pt x="53" y="25"/>
                    </a:cubicBezTo>
                    <a:cubicBezTo>
                      <a:pt x="52" y="24"/>
                      <a:pt x="51" y="22"/>
                      <a:pt x="50" y="21"/>
                    </a:cubicBezTo>
                    <a:cubicBezTo>
                      <a:pt x="50" y="20"/>
                      <a:pt x="49" y="19"/>
                      <a:pt x="49" y="19"/>
                    </a:cubicBezTo>
                    <a:cubicBezTo>
                      <a:pt x="48" y="18"/>
                      <a:pt x="47" y="17"/>
                      <a:pt x="47" y="17"/>
                    </a:cubicBezTo>
                    <a:cubicBezTo>
                      <a:pt x="46" y="16"/>
                      <a:pt x="46" y="15"/>
                      <a:pt x="45" y="15"/>
                    </a:cubicBezTo>
                    <a:cubicBezTo>
                      <a:pt x="45" y="14"/>
                      <a:pt x="44" y="14"/>
                      <a:pt x="44" y="13"/>
                    </a:cubicBezTo>
                    <a:cubicBezTo>
                      <a:pt x="43" y="13"/>
                      <a:pt x="43" y="13"/>
                      <a:pt x="43" y="13"/>
                    </a:cubicBezTo>
                    <a:cubicBezTo>
                      <a:pt x="43" y="13"/>
                      <a:pt x="43" y="13"/>
                      <a:pt x="43" y="13"/>
                    </a:cubicBezTo>
                    <a:cubicBezTo>
                      <a:pt x="43" y="12"/>
                      <a:pt x="42" y="12"/>
                      <a:pt x="42" y="11"/>
                    </a:cubicBezTo>
                    <a:cubicBezTo>
                      <a:pt x="41" y="11"/>
                      <a:pt x="41" y="10"/>
                      <a:pt x="40" y="10"/>
                    </a:cubicBezTo>
                    <a:cubicBezTo>
                      <a:pt x="40" y="9"/>
                      <a:pt x="39" y="8"/>
                      <a:pt x="38" y="8"/>
                    </a:cubicBezTo>
                    <a:cubicBezTo>
                      <a:pt x="38" y="7"/>
                      <a:pt x="37" y="7"/>
                      <a:pt x="37" y="6"/>
                    </a:cubicBezTo>
                    <a:cubicBezTo>
                      <a:pt x="36" y="5"/>
                      <a:pt x="36" y="5"/>
                      <a:pt x="36" y="5"/>
                    </a:cubicBezTo>
                    <a:cubicBezTo>
                      <a:pt x="36" y="5"/>
                      <a:pt x="36" y="5"/>
                      <a:pt x="36" y="5"/>
                    </a:cubicBezTo>
                    <a:cubicBezTo>
                      <a:pt x="35" y="5"/>
                      <a:pt x="35" y="5"/>
                      <a:pt x="35" y="5"/>
                    </a:cubicBezTo>
                    <a:cubicBezTo>
                      <a:pt x="34" y="4"/>
                      <a:pt x="34" y="4"/>
                      <a:pt x="33" y="3"/>
                    </a:cubicBezTo>
                    <a:cubicBezTo>
                      <a:pt x="32" y="3"/>
                      <a:pt x="32" y="2"/>
                      <a:pt x="31" y="2"/>
                    </a:cubicBezTo>
                    <a:cubicBezTo>
                      <a:pt x="31" y="2"/>
                      <a:pt x="30" y="1"/>
                      <a:pt x="29" y="1"/>
                    </a:cubicBezTo>
                    <a:cubicBezTo>
                      <a:pt x="29" y="1"/>
                      <a:pt x="28" y="0"/>
                      <a:pt x="28" y="0"/>
                    </a:cubicBezTo>
                    <a:cubicBezTo>
                      <a:pt x="27" y="0"/>
                      <a:pt x="27" y="0"/>
                      <a:pt x="27" y="0"/>
                    </a:cubicBezTo>
                    <a:cubicBezTo>
                      <a:pt x="0" y="16"/>
                      <a:pt x="0" y="16"/>
                      <a:pt x="0" y="16"/>
                    </a:cubicBezTo>
                    <a:cubicBezTo>
                      <a:pt x="3" y="17"/>
                      <a:pt x="5" y="19"/>
                      <a:pt x="8" y="21"/>
                    </a:cubicBezTo>
                    <a:cubicBezTo>
                      <a:pt x="8" y="21"/>
                      <a:pt x="8" y="21"/>
                      <a:pt x="8" y="21"/>
                    </a:cubicBezTo>
                    <a:cubicBezTo>
                      <a:pt x="11" y="24"/>
                      <a:pt x="13" y="26"/>
                      <a:pt x="16" y="28"/>
                    </a:cubicBezTo>
                    <a:cubicBezTo>
                      <a:pt x="16" y="29"/>
                      <a:pt x="16" y="29"/>
                      <a:pt x="16" y="29"/>
                    </a:cubicBezTo>
                    <a:cubicBezTo>
                      <a:pt x="21" y="34"/>
                      <a:pt x="25" y="40"/>
                      <a:pt x="29" y="46"/>
                    </a:cubicBezTo>
                    <a:cubicBezTo>
                      <a:pt x="29" y="47"/>
                      <a:pt x="29" y="47"/>
                      <a:pt x="29" y="47"/>
                    </a:cubicBezTo>
                    <a:cubicBezTo>
                      <a:pt x="31" y="50"/>
                      <a:pt x="33" y="53"/>
                      <a:pt x="34" y="56"/>
                    </a:cubicBezTo>
                    <a:cubicBezTo>
                      <a:pt x="34" y="56"/>
                      <a:pt x="34" y="56"/>
                      <a:pt x="34" y="56"/>
                    </a:cubicBezTo>
                    <a:cubicBezTo>
                      <a:pt x="36" y="60"/>
                      <a:pt x="37" y="63"/>
                      <a:pt x="38" y="67"/>
                    </a:cubicBezTo>
                    <a:cubicBezTo>
                      <a:pt x="38" y="67"/>
                      <a:pt x="38" y="67"/>
                      <a:pt x="38" y="67"/>
                    </a:cubicBezTo>
                    <a:cubicBezTo>
                      <a:pt x="39" y="70"/>
                      <a:pt x="40" y="73"/>
                      <a:pt x="40" y="77"/>
                    </a:cubicBezTo>
                    <a:cubicBezTo>
                      <a:pt x="40" y="77"/>
                      <a:pt x="40" y="77"/>
                      <a:pt x="40" y="77"/>
                    </a:cubicBezTo>
                    <a:cubicBezTo>
                      <a:pt x="41" y="80"/>
                      <a:pt x="41" y="84"/>
                      <a:pt x="41" y="87"/>
                    </a:cubicBezTo>
                    <a:cubicBezTo>
                      <a:pt x="40" y="611"/>
                      <a:pt x="40" y="611"/>
                      <a:pt x="40" y="611"/>
                    </a:cubicBezTo>
                    <a:cubicBezTo>
                      <a:pt x="40" y="614"/>
                      <a:pt x="39" y="617"/>
                      <a:pt x="39" y="620"/>
                    </a:cubicBezTo>
                    <a:cubicBezTo>
                      <a:pt x="39" y="620"/>
                      <a:pt x="39" y="620"/>
                      <a:pt x="39" y="620"/>
                    </a:cubicBezTo>
                    <a:cubicBezTo>
                      <a:pt x="38" y="623"/>
                      <a:pt x="37" y="625"/>
                      <a:pt x="36" y="627"/>
                    </a:cubicBezTo>
                    <a:cubicBezTo>
                      <a:pt x="36" y="627"/>
                      <a:pt x="36" y="627"/>
                      <a:pt x="36" y="627"/>
                    </a:cubicBezTo>
                    <a:cubicBezTo>
                      <a:pt x="35" y="629"/>
                      <a:pt x="34" y="631"/>
                      <a:pt x="33" y="632"/>
                    </a:cubicBezTo>
                    <a:cubicBezTo>
                      <a:pt x="33" y="633"/>
                      <a:pt x="32" y="633"/>
                      <a:pt x="32" y="634"/>
                    </a:cubicBezTo>
                    <a:cubicBezTo>
                      <a:pt x="31" y="635"/>
                      <a:pt x="29" y="636"/>
                      <a:pt x="28" y="637"/>
                    </a:cubicBezTo>
                    <a:cubicBezTo>
                      <a:pt x="55" y="621"/>
                      <a:pt x="55" y="621"/>
                      <a:pt x="55" y="621"/>
                    </a:cubicBezTo>
                    <a:cubicBezTo>
                      <a:pt x="57" y="620"/>
                      <a:pt x="58" y="619"/>
                      <a:pt x="59" y="618"/>
                    </a:cubicBezTo>
                    <a:cubicBezTo>
                      <a:pt x="60" y="617"/>
                      <a:pt x="60" y="617"/>
                      <a:pt x="61" y="616"/>
                    </a:cubicBezTo>
                    <a:cubicBezTo>
                      <a:pt x="61" y="616"/>
                      <a:pt x="62" y="615"/>
                      <a:pt x="62" y="614"/>
                    </a:cubicBezTo>
                    <a:cubicBezTo>
                      <a:pt x="63" y="613"/>
                      <a:pt x="63" y="612"/>
                      <a:pt x="64" y="611"/>
                    </a:cubicBezTo>
                    <a:cubicBezTo>
                      <a:pt x="64" y="611"/>
                      <a:pt x="64" y="611"/>
                      <a:pt x="64" y="611"/>
                    </a:cubicBezTo>
                    <a:cubicBezTo>
                      <a:pt x="64" y="611"/>
                      <a:pt x="64" y="611"/>
                      <a:pt x="64" y="611"/>
                    </a:cubicBezTo>
                    <a:cubicBezTo>
                      <a:pt x="64" y="611"/>
                      <a:pt x="64" y="610"/>
                      <a:pt x="65" y="609"/>
                    </a:cubicBezTo>
                    <a:cubicBezTo>
                      <a:pt x="65" y="608"/>
                      <a:pt x="65" y="608"/>
                      <a:pt x="65" y="607"/>
                    </a:cubicBezTo>
                    <a:cubicBezTo>
                      <a:pt x="66" y="606"/>
                      <a:pt x="66" y="606"/>
                      <a:pt x="66" y="605"/>
                    </a:cubicBezTo>
                    <a:cubicBezTo>
                      <a:pt x="66" y="604"/>
                      <a:pt x="66" y="604"/>
                      <a:pt x="66" y="604"/>
                    </a:cubicBezTo>
                    <a:cubicBezTo>
                      <a:pt x="66" y="604"/>
                      <a:pt x="66" y="604"/>
                      <a:pt x="66" y="604"/>
                    </a:cubicBezTo>
                    <a:cubicBezTo>
                      <a:pt x="66" y="603"/>
                      <a:pt x="66" y="603"/>
                      <a:pt x="66" y="603"/>
                    </a:cubicBezTo>
                    <a:cubicBezTo>
                      <a:pt x="66" y="602"/>
                      <a:pt x="67" y="601"/>
                      <a:pt x="67" y="601"/>
                    </a:cubicBezTo>
                    <a:cubicBezTo>
                      <a:pt x="67" y="600"/>
                      <a:pt x="67" y="599"/>
                      <a:pt x="67" y="599"/>
                    </a:cubicBezTo>
                    <a:cubicBezTo>
                      <a:pt x="67" y="598"/>
                      <a:pt x="67" y="598"/>
                      <a:pt x="67" y="597"/>
                    </a:cubicBezTo>
                    <a:cubicBezTo>
                      <a:pt x="67" y="596"/>
                      <a:pt x="67" y="596"/>
                      <a:pt x="67" y="595"/>
                    </a:cubicBezTo>
                    <a:cubicBezTo>
                      <a:pt x="67" y="595"/>
                      <a:pt x="67" y="595"/>
                      <a:pt x="67" y="595"/>
                    </a:cubicBezTo>
                    <a:cubicBezTo>
                      <a:pt x="69" y="71"/>
                      <a:pt x="69" y="71"/>
                      <a:pt x="69" y="71"/>
                    </a:cubicBezTo>
                    <a:cubicBezTo>
                      <a:pt x="69" y="70"/>
                      <a:pt x="69" y="70"/>
                      <a:pt x="68" y="69"/>
                    </a:cubicBezTo>
                    <a:close/>
                  </a:path>
                </a:pathLst>
              </a:custGeom>
              <a:gradFill>
                <a:gsLst>
                  <a:gs pos="0">
                    <a:srgbClr val="5060D7"/>
                  </a:gs>
                  <a:gs pos="100000">
                    <a:srgbClr val="6794EC"/>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2" name="Google Shape;172;p6"/>
              <p:cNvSpPr/>
              <p:nvPr/>
            </p:nvSpPr>
            <p:spPr>
              <a:xfrm>
                <a:off x="5329238" y="1417638"/>
                <a:ext cx="2684463" cy="3427413"/>
              </a:xfrm>
              <a:custGeom>
                <a:rect b="b" l="l" r="r" t="t"/>
                <a:pathLst>
                  <a:path extrusionOk="0" h="1088" w="851">
                    <a:moveTo>
                      <a:pt x="810" y="456"/>
                    </a:moveTo>
                    <a:cubicBezTo>
                      <a:pt x="833" y="469"/>
                      <a:pt x="851" y="501"/>
                      <a:pt x="851" y="527"/>
                    </a:cubicBezTo>
                    <a:cubicBezTo>
                      <a:pt x="850" y="1051"/>
                      <a:pt x="850" y="1051"/>
                      <a:pt x="850" y="1051"/>
                    </a:cubicBezTo>
                    <a:cubicBezTo>
                      <a:pt x="850" y="1077"/>
                      <a:pt x="831" y="1088"/>
                      <a:pt x="808" y="1074"/>
                    </a:cubicBezTo>
                    <a:cubicBezTo>
                      <a:pt x="42" y="632"/>
                      <a:pt x="42" y="632"/>
                      <a:pt x="42" y="632"/>
                    </a:cubicBezTo>
                    <a:cubicBezTo>
                      <a:pt x="19" y="619"/>
                      <a:pt x="0" y="587"/>
                      <a:pt x="0" y="560"/>
                    </a:cubicBezTo>
                    <a:cubicBezTo>
                      <a:pt x="2" y="37"/>
                      <a:pt x="2" y="37"/>
                      <a:pt x="2" y="37"/>
                    </a:cubicBezTo>
                    <a:cubicBezTo>
                      <a:pt x="2" y="10"/>
                      <a:pt x="20" y="0"/>
                      <a:pt x="43" y="13"/>
                    </a:cubicBezTo>
                    <a:lnTo>
                      <a:pt x="810" y="456"/>
                    </a:lnTo>
                    <a:close/>
                  </a:path>
                </a:pathLst>
              </a:custGeom>
              <a:gradFill>
                <a:gsLst>
                  <a:gs pos="0">
                    <a:srgbClr val="7F5EFF"/>
                  </a:gs>
                  <a:gs pos="100000">
                    <a:srgbClr val="B391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3" name="Google Shape;173;p6"/>
              <p:cNvSpPr/>
              <p:nvPr/>
            </p:nvSpPr>
            <p:spPr>
              <a:xfrm>
                <a:off x="5500688" y="1593851"/>
                <a:ext cx="2355850" cy="3084513"/>
              </a:xfrm>
              <a:custGeom>
                <a:rect b="b" l="l" r="r" t="t"/>
                <a:pathLst>
                  <a:path extrusionOk="0" h="979" w="747">
                    <a:moveTo>
                      <a:pt x="709" y="398"/>
                    </a:moveTo>
                    <a:cubicBezTo>
                      <a:pt x="730" y="410"/>
                      <a:pt x="747" y="440"/>
                      <a:pt x="746" y="464"/>
                    </a:cubicBezTo>
                    <a:cubicBezTo>
                      <a:pt x="745" y="945"/>
                      <a:pt x="745" y="945"/>
                      <a:pt x="745" y="945"/>
                    </a:cubicBezTo>
                    <a:cubicBezTo>
                      <a:pt x="745" y="970"/>
                      <a:pt x="728" y="979"/>
                      <a:pt x="707" y="967"/>
                    </a:cubicBezTo>
                    <a:cubicBezTo>
                      <a:pt x="38" y="582"/>
                      <a:pt x="38" y="582"/>
                      <a:pt x="38" y="582"/>
                    </a:cubicBezTo>
                    <a:cubicBezTo>
                      <a:pt x="17" y="569"/>
                      <a:pt x="0" y="540"/>
                      <a:pt x="0" y="516"/>
                    </a:cubicBezTo>
                    <a:cubicBezTo>
                      <a:pt x="2" y="34"/>
                      <a:pt x="2" y="34"/>
                      <a:pt x="2" y="34"/>
                    </a:cubicBezTo>
                    <a:cubicBezTo>
                      <a:pt x="2" y="10"/>
                      <a:pt x="19" y="0"/>
                      <a:pt x="40" y="13"/>
                    </a:cubicBezTo>
                    <a:lnTo>
                      <a:pt x="709" y="398"/>
                    </a:lnTo>
                    <a:close/>
                  </a:path>
                </a:pathLst>
              </a:custGeom>
              <a:solidFill>
                <a:srgbClr val="F9FB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4" name="Google Shape;174;p6"/>
              <p:cNvSpPr/>
              <p:nvPr/>
            </p:nvSpPr>
            <p:spPr>
              <a:xfrm>
                <a:off x="7904163" y="3603626"/>
                <a:ext cx="36513" cy="563563"/>
              </a:xfrm>
              <a:custGeom>
                <a:rect b="b" l="l" r="r" t="t"/>
                <a:pathLst>
                  <a:path extrusionOk="0" h="179" w="12">
                    <a:moveTo>
                      <a:pt x="6" y="179"/>
                    </a:moveTo>
                    <a:cubicBezTo>
                      <a:pt x="6" y="179"/>
                      <a:pt x="6" y="179"/>
                      <a:pt x="6" y="179"/>
                    </a:cubicBezTo>
                    <a:cubicBezTo>
                      <a:pt x="3" y="179"/>
                      <a:pt x="0" y="176"/>
                      <a:pt x="0" y="173"/>
                    </a:cubicBezTo>
                    <a:cubicBezTo>
                      <a:pt x="0" y="5"/>
                      <a:pt x="0" y="5"/>
                      <a:pt x="0" y="5"/>
                    </a:cubicBezTo>
                    <a:cubicBezTo>
                      <a:pt x="0" y="2"/>
                      <a:pt x="3" y="0"/>
                      <a:pt x="6" y="0"/>
                    </a:cubicBezTo>
                    <a:cubicBezTo>
                      <a:pt x="9" y="0"/>
                      <a:pt x="12" y="2"/>
                      <a:pt x="12" y="5"/>
                    </a:cubicBezTo>
                    <a:cubicBezTo>
                      <a:pt x="12" y="173"/>
                      <a:pt x="12" y="173"/>
                      <a:pt x="12" y="173"/>
                    </a:cubicBezTo>
                    <a:cubicBezTo>
                      <a:pt x="12" y="176"/>
                      <a:pt x="9" y="179"/>
                      <a:pt x="6" y="179"/>
                    </a:cubicBezTo>
                    <a:close/>
                  </a:path>
                </a:pathLst>
              </a:custGeom>
              <a:solidFill>
                <a:srgbClr val="F9FB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6"/>
              <p:cNvSpPr/>
              <p:nvPr/>
            </p:nvSpPr>
            <p:spPr>
              <a:xfrm>
                <a:off x="5376863" y="2463801"/>
                <a:ext cx="73025" cy="109538"/>
              </a:xfrm>
              <a:custGeom>
                <a:rect b="b" l="l" r="r" t="t"/>
                <a:pathLst>
                  <a:path extrusionOk="0" h="35" w="23">
                    <a:moveTo>
                      <a:pt x="11" y="4"/>
                    </a:moveTo>
                    <a:cubicBezTo>
                      <a:pt x="18" y="7"/>
                      <a:pt x="23" y="17"/>
                      <a:pt x="23" y="24"/>
                    </a:cubicBezTo>
                    <a:cubicBezTo>
                      <a:pt x="23" y="32"/>
                      <a:pt x="18" y="35"/>
                      <a:pt x="11" y="31"/>
                    </a:cubicBezTo>
                    <a:cubicBezTo>
                      <a:pt x="5" y="27"/>
                      <a:pt x="0" y="18"/>
                      <a:pt x="0" y="10"/>
                    </a:cubicBezTo>
                    <a:cubicBezTo>
                      <a:pt x="0" y="3"/>
                      <a:pt x="5" y="0"/>
                      <a:pt x="11" y="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6"/>
              <p:cNvSpPr/>
              <p:nvPr/>
            </p:nvSpPr>
            <p:spPr>
              <a:xfrm>
                <a:off x="6459538" y="2390776"/>
                <a:ext cx="419100" cy="554038"/>
              </a:xfrm>
              <a:custGeom>
                <a:rect b="b" l="l" r="r" t="t"/>
                <a:pathLst>
                  <a:path extrusionOk="0" h="176" w="133">
                    <a:moveTo>
                      <a:pt x="128" y="98"/>
                    </a:moveTo>
                    <a:cubicBezTo>
                      <a:pt x="130" y="105"/>
                      <a:pt x="132" y="112"/>
                      <a:pt x="132" y="118"/>
                    </a:cubicBezTo>
                    <a:cubicBezTo>
                      <a:pt x="133" y="122"/>
                      <a:pt x="133" y="126"/>
                      <a:pt x="133" y="130"/>
                    </a:cubicBezTo>
                    <a:cubicBezTo>
                      <a:pt x="133" y="132"/>
                      <a:pt x="133" y="133"/>
                      <a:pt x="133" y="134"/>
                    </a:cubicBezTo>
                    <a:cubicBezTo>
                      <a:pt x="133" y="134"/>
                      <a:pt x="133" y="134"/>
                      <a:pt x="133" y="134"/>
                    </a:cubicBezTo>
                    <a:cubicBezTo>
                      <a:pt x="133" y="136"/>
                      <a:pt x="133" y="137"/>
                      <a:pt x="133" y="138"/>
                    </a:cubicBezTo>
                    <a:cubicBezTo>
                      <a:pt x="133" y="138"/>
                      <a:pt x="133" y="138"/>
                      <a:pt x="133" y="138"/>
                    </a:cubicBezTo>
                    <a:cubicBezTo>
                      <a:pt x="133" y="139"/>
                      <a:pt x="133" y="140"/>
                      <a:pt x="132" y="141"/>
                    </a:cubicBezTo>
                    <a:cubicBezTo>
                      <a:pt x="132" y="143"/>
                      <a:pt x="132" y="144"/>
                      <a:pt x="132" y="145"/>
                    </a:cubicBezTo>
                    <a:cubicBezTo>
                      <a:pt x="132" y="146"/>
                      <a:pt x="131" y="147"/>
                      <a:pt x="131" y="148"/>
                    </a:cubicBezTo>
                    <a:cubicBezTo>
                      <a:pt x="131" y="148"/>
                      <a:pt x="131" y="148"/>
                      <a:pt x="131" y="148"/>
                    </a:cubicBezTo>
                    <a:cubicBezTo>
                      <a:pt x="131" y="149"/>
                      <a:pt x="131" y="150"/>
                      <a:pt x="130" y="151"/>
                    </a:cubicBezTo>
                    <a:cubicBezTo>
                      <a:pt x="130" y="152"/>
                      <a:pt x="130" y="152"/>
                      <a:pt x="130" y="152"/>
                    </a:cubicBezTo>
                    <a:cubicBezTo>
                      <a:pt x="130" y="153"/>
                      <a:pt x="129" y="153"/>
                      <a:pt x="129" y="154"/>
                    </a:cubicBezTo>
                    <a:cubicBezTo>
                      <a:pt x="129" y="155"/>
                      <a:pt x="128" y="156"/>
                      <a:pt x="128" y="157"/>
                    </a:cubicBezTo>
                    <a:cubicBezTo>
                      <a:pt x="127" y="158"/>
                      <a:pt x="127" y="159"/>
                      <a:pt x="127" y="160"/>
                    </a:cubicBezTo>
                    <a:cubicBezTo>
                      <a:pt x="126" y="160"/>
                      <a:pt x="126" y="160"/>
                      <a:pt x="126" y="160"/>
                    </a:cubicBezTo>
                    <a:cubicBezTo>
                      <a:pt x="126" y="161"/>
                      <a:pt x="126" y="161"/>
                      <a:pt x="125" y="162"/>
                    </a:cubicBezTo>
                    <a:cubicBezTo>
                      <a:pt x="125" y="162"/>
                      <a:pt x="125" y="162"/>
                      <a:pt x="125" y="162"/>
                    </a:cubicBezTo>
                    <a:cubicBezTo>
                      <a:pt x="124" y="163"/>
                      <a:pt x="124" y="164"/>
                      <a:pt x="123" y="164"/>
                    </a:cubicBezTo>
                    <a:cubicBezTo>
                      <a:pt x="123" y="165"/>
                      <a:pt x="122" y="166"/>
                      <a:pt x="122" y="166"/>
                    </a:cubicBezTo>
                    <a:cubicBezTo>
                      <a:pt x="122" y="167"/>
                      <a:pt x="122" y="167"/>
                      <a:pt x="122" y="167"/>
                    </a:cubicBezTo>
                    <a:cubicBezTo>
                      <a:pt x="121" y="167"/>
                      <a:pt x="121" y="168"/>
                      <a:pt x="120" y="168"/>
                    </a:cubicBezTo>
                    <a:cubicBezTo>
                      <a:pt x="120" y="169"/>
                      <a:pt x="120" y="169"/>
                      <a:pt x="120" y="169"/>
                    </a:cubicBezTo>
                    <a:cubicBezTo>
                      <a:pt x="119" y="169"/>
                      <a:pt x="119" y="170"/>
                      <a:pt x="118" y="170"/>
                    </a:cubicBezTo>
                    <a:cubicBezTo>
                      <a:pt x="118" y="170"/>
                      <a:pt x="118" y="170"/>
                      <a:pt x="118" y="170"/>
                    </a:cubicBezTo>
                    <a:cubicBezTo>
                      <a:pt x="117" y="171"/>
                      <a:pt x="117" y="171"/>
                      <a:pt x="116" y="172"/>
                    </a:cubicBezTo>
                    <a:cubicBezTo>
                      <a:pt x="115" y="172"/>
                      <a:pt x="114" y="173"/>
                      <a:pt x="114" y="173"/>
                    </a:cubicBezTo>
                    <a:cubicBezTo>
                      <a:pt x="113" y="173"/>
                      <a:pt x="113" y="173"/>
                      <a:pt x="113" y="173"/>
                    </a:cubicBezTo>
                    <a:cubicBezTo>
                      <a:pt x="113" y="174"/>
                      <a:pt x="112" y="174"/>
                      <a:pt x="111" y="174"/>
                    </a:cubicBezTo>
                    <a:cubicBezTo>
                      <a:pt x="111" y="174"/>
                      <a:pt x="111" y="174"/>
                      <a:pt x="111" y="174"/>
                    </a:cubicBezTo>
                    <a:cubicBezTo>
                      <a:pt x="110" y="175"/>
                      <a:pt x="110" y="175"/>
                      <a:pt x="109" y="175"/>
                    </a:cubicBezTo>
                    <a:cubicBezTo>
                      <a:pt x="108" y="176"/>
                      <a:pt x="108" y="176"/>
                      <a:pt x="108" y="176"/>
                    </a:cubicBezTo>
                    <a:cubicBezTo>
                      <a:pt x="107" y="150"/>
                      <a:pt x="89" y="119"/>
                      <a:pt x="67" y="107"/>
                    </a:cubicBezTo>
                    <a:cubicBezTo>
                      <a:pt x="45" y="94"/>
                      <a:pt x="27" y="104"/>
                      <a:pt x="27" y="130"/>
                    </a:cubicBezTo>
                    <a:cubicBezTo>
                      <a:pt x="27" y="130"/>
                      <a:pt x="27" y="131"/>
                      <a:pt x="28" y="133"/>
                    </a:cubicBezTo>
                    <a:cubicBezTo>
                      <a:pt x="28" y="132"/>
                      <a:pt x="27" y="131"/>
                      <a:pt x="27" y="130"/>
                    </a:cubicBezTo>
                    <a:cubicBezTo>
                      <a:pt x="26" y="129"/>
                      <a:pt x="25" y="128"/>
                      <a:pt x="25" y="127"/>
                    </a:cubicBezTo>
                    <a:cubicBezTo>
                      <a:pt x="24" y="126"/>
                      <a:pt x="24" y="126"/>
                      <a:pt x="24" y="126"/>
                    </a:cubicBezTo>
                    <a:cubicBezTo>
                      <a:pt x="23" y="125"/>
                      <a:pt x="23" y="124"/>
                      <a:pt x="22" y="123"/>
                    </a:cubicBezTo>
                    <a:cubicBezTo>
                      <a:pt x="22" y="122"/>
                      <a:pt x="22" y="122"/>
                      <a:pt x="22" y="122"/>
                    </a:cubicBezTo>
                    <a:cubicBezTo>
                      <a:pt x="21" y="121"/>
                      <a:pt x="20" y="120"/>
                      <a:pt x="20" y="119"/>
                    </a:cubicBezTo>
                    <a:cubicBezTo>
                      <a:pt x="19" y="118"/>
                      <a:pt x="18" y="117"/>
                      <a:pt x="18" y="115"/>
                    </a:cubicBezTo>
                    <a:cubicBezTo>
                      <a:pt x="17" y="115"/>
                      <a:pt x="17" y="115"/>
                      <a:pt x="17" y="115"/>
                    </a:cubicBezTo>
                    <a:cubicBezTo>
                      <a:pt x="17" y="114"/>
                      <a:pt x="16" y="112"/>
                      <a:pt x="15" y="111"/>
                    </a:cubicBezTo>
                    <a:cubicBezTo>
                      <a:pt x="15" y="111"/>
                      <a:pt x="15" y="111"/>
                      <a:pt x="15" y="111"/>
                    </a:cubicBezTo>
                    <a:cubicBezTo>
                      <a:pt x="15" y="109"/>
                      <a:pt x="14" y="108"/>
                      <a:pt x="13" y="107"/>
                    </a:cubicBezTo>
                    <a:cubicBezTo>
                      <a:pt x="13" y="106"/>
                      <a:pt x="12" y="105"/>
                      <a:pt x="12" y="103"/>
                    </a:cubicBezTo>
                    <a:cubicBezTo>
                      <a:pt x="11" y="103"/>
                      <a:pt x="11" y="103"/>
                      <a:pt x="11" y="103"/>
                    </a:cubicBezTo>
                    <a:cubicBezTo>
                      <a:pt x="11" y="101"/>
                      <a:pt x="10" y="100"/>
                      <a:pt x="10" y="99"/>
                    </a:cubicBezTo>
                    <a:cubicBezTo>
                      <a:pt x="9" y="97"/>
                      <a:pt x="9" y="96"/>
                      <a:pt x="8" y="95"/>
                    </a:cubicBezTo>
                    <a:cubicBezTo>
                      <a:pt x="8" y="95"/>
                      <a:pt x="8" y="95"/>
                      <a:pt x="8" y="95"/>
                    </a:cubicBezTo>
                    <a:cubicBezTo>
                      <a:pt x="8" y="93"/>
                      <a:pt x="7" y="92"/>
                      <a:pt x="7" y="91"/>
                    </a:cubicBezTo>
                    <a:cubicBezTo>
                      <a:pt x="7" y="90"/>
                      <a:pt x="7" y="90"/>
                      <a:pt x="7" y="90"/>
                    </a:cubicBezTo>
                    <a:cubicBezTo>
                      <a:pt x="6" y="88"/>
                      <a:pt x="5" y="85"/>
                      <a:pt x="4" y="83"/>
                    </a:cubicBezTo>
                    <a:cubicBezTo>
                      <a:pt x="4" y="82"/>
                      <a:pt x="4" y="82"/>
                      <a:pt x="4" y="82"/>
                    </a:cubicBezTo>
                    <a:cubicBezTo>
                      <a:pt x="4" y="81"/>
                      <a:pt x="4" y="80"/>
                      <a:pt x="3" y="78"/>
                    </a:cubicBezTo>
                    <a:cubicBezTo>
                      <a:pt x="3" y="78"/>
                      <a:pt x="3" y="78"/>
                      <a:pt x="3" y="78"/>
                    </a:cubicBezTo>
                    <a:cubicBezTo>
                      <a:pt x="3" y="77"/>
                      <a:pt x="3" y="75"/>
                      <a:pt x="2" y="74"/>
                    </a:cubicBezTo>
                    <a:cubicBezTo>
                      <a:pt x="2" y="73"/>
                      <a:pt x="2" y="71"/>
                      <a:pt x="2" y="70"/>
                    </a:cubicBezTo>
                    <a:cubicBezTo>
                      <a:pt x="2" y="69"/>
                      <a:pt x="2" y="69"/>
                      <a:pt x="2" y="69"/>
                    </a:cubicBezTo>
                    <a:cubicBezTo>
                      <a:pt x="1" y="68"/>
                      <a:pt x="1" y="67"/>
                      <a:pt x="1" y="66"/>
                    </a:cubicBezTo>
                    <a:cubicBezTo>
                      <a:pt x="1" y="64"/>
                      <a:pt x="1" y="63"/>
                      <a:pt x="1" y="62"/>
                    </a:cubicBezTo>
                    <a:cubicBezTo>
                      <a:pt x="1" y="61"/>
                      <a:pt x="1" y="61"/>
                      <a:pt x="1" y="61"/>
                    </a:cubicBezTo>
                    <a:cubicBezTo>
                      <a:pt x="1" y="60"/>
                      <a:pt x="0" y="59"/>
                      <a:pt x="0" y="58"/>
                    </a:cubicBezTo>
                    <a:cubicBezTo>
                      <a:pt x="0" y="57"/>
                      <a:pt x="0" y="57"/>
                      <a:pt x="0" y="57"/>
                    </a:cubicBezTo>
                    <a:cubicBezTo>
                      <a:pt x="0" y="56"/>
                      <a:pt x="0" y="55"/>
                      <a:pt x="0" y="54"/>
                    </a:cubicBezTo>
                    <a:cubicBezTo>
                      <a:pt x="0" y="50"/>
                      <a:pt x="1" y="46"/>
                      <a:pt x="1" y="42"/>
                    </a:cubicBezTo>
                    <a:cubicBezTo>
                      <a:pt x="2" y="37"/>
                      <a:pt x="3" y="31"/>
                      <a:pt x="6" y="27"/>
                    </a:cubicBezTo>
                    <a:cubicBezTo>
                      <a:pt x="6" y="26"/>
                      <a:pt x="6" y="25"/>
                      <a:pt x="7" y="24"/>
                    </a:cubicBezTo>
                    <a:cubicBezTo>
                      <a:pt x="18" y="5"/>
                      <a:pt x="41" y="0"/>
                      <a:pt x="67" y="16"/>
                    </a:cubicBezTo>
                    <a:cubicBezTo>
                      <a:pt x="91" y="29"/>
                      <a:pt x="111" y="56"/>
                      <a:pt x="123" y="84"/>
                    </a:cubicBezTo>
                    <a:cubicBezTo>
                      <a:pt x="124" y="86"/>
                      <a:pt x="125" y="88"/>
                      <a:pt x="125" y="89"/>
                    </a:cubicBezTo>
                    <a:cubicBezTo>
                      <a:pt x="126" y="92"/>
                      <a:pt x="127" y="95"/>
                      <a:pt x="128" y="98"/>
                    </a:cubicBezTo>
                    <a:close/>
                    <a:moveTo>
                      <a:pt x="68" y="100"/>
                    </a:moveTo>
                    <a:cubicBezTo>
                      <a:pt x="82" y="107"/>
                      <a:pt x="93" y="101"/>
                      <a:pt x="93" y="85"/>
                    </a:cubicBezTo>
                    <a:cubicBezTo>
                      <a:pt x="93" y="70"/>
                      <a:pt x="82" y="51"/>
                      <a:pt x="68" y="43"/>
                    </a:cubicBezTo>
                    <a:cubicBezTo>
                      <a:pt x="55" y="35"/>
                      <a:pt x="44" y="41"/>
                      <a:pt x="44" y="57"/>
                    </a:cubicBezTo>
                    <a:cubicBezTo>
                      <a:pt x="44" y="73"/>
                      <a:pt x="55" y="92"/>
                      <a:pt x="68" y="100"/>
                    </a:cubicBezTo>
                  </a:path>
                </a:pathLst>
              </a:custGeom>
              <a:gradFill>
                <a:gsLst>
                  <a:gs pos="0">
                    <a:srgbClr val="4E7DDF"/>
                  </a:gs>
                  <a:gs pos="100000">
                    <a:srgbClr val="4BA2E8"/>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6"/>
              <p:cNvSpPr/>
              <p:nvPr/>
            </p:nvSpPr>
            <p:spPr>
              <a:xfrm>
                <a:off x="6038850" y="2703513"/>
                <a:ext cx="1179513" cy="855663"/>
              </a:xfrm>
              <a:custGeom>
                <a:rect b="b" l="l" r="r" t="t"/>
                <a:pathLst>
                  <a:path extrusionOk="0" h="272" w="374">
                    <a:moveTo>
                      <a:pt x="365" y="209"/>
                    </a:moveTo>
                    <a:cubicBezTo>
                      <a:pt x="370" y="211"/>
                      <a:pt x="374" y="219"/>
                      <a:pt x="374" y="224"/>
                    </a:cubicBezTo>
                    <a:cubicBezTo>
                      <a:pt x="374" y="263"/>
                      <a:pt x="374" y="263"/>
                      <a:pt x="374" y="263"/>
                    </a:cubicBezTo>
                    <a:cubicBezTo>
                      <a:pt x="374" y="269"/>
                      <a:pt x="370" y="272"/>
                      <a:pt x="365" y="269"/>
                    </a:cubicBezTo>
                    <a:cubicBezTo>
                      <a:pt x="9" y="63"/>
                      <a:pt x="9" y="63"/>
                      <a:pt x="9" y="63"/>
                    </a:cubicBezTo>
                    <a:cubicBezTo>
                      <a:pt x="4" y="60"/>
                      <a:pt x="0" y="53"/>
                      <a:pt x="0" y="47"/>
                    </a:cubicBezTo>
                    <a:cubicBezTo>
                      <a:pt x="0" y="8"/>
                      <a:pt x="0" y="8"/>
                      <a:pt x="0" y="8"/>
                    </a:cubicBezTo>
                    <a:cubicBezTo>
                      <a:pt x="0" y="2"/>
                      <a:pt x="4" y="0"/>
                      <a:pt x="9" y="3"/>
                    </a:cubicBezTo>
                    <a:lnTo>
                      <a:pt x="365" y="209"/>
                    </a:lnTo>
                    <a:close/>
                  </a:path>
                </a:pathLst>
              </a:custGeom>
              <a:solidFill>
                <a:srgbClr val="CFE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8" name="Google Shape;178;p6"/>
              <p:cNvSpPr/>
              <p:nvPr/>
            </p:nvSpPr>
            <p:spPr>
              <a:xfrm>
                <a:off x="6038850" y="2970213"/>
                <a:ext cx="1179513" cy="854075"/>
              </a:xfrm>
              <a:custGeom>
                <a:rect b="b" l="l" r="r" t="t"/>
                <a:pathLst>
                  <a:path extrusionOk="0" h="271" w="374">
                    <a:moveTo>
                      <a:pt x="365" y="208"/>
                    </a:moveTo>
                    <a:cubicBezTo>
                      <a:pt x="370" y="211"/>
                      <a:pt x="374" y="218"/>
                      <a:pt x="374" y="224"/>
                    </a:cubicBezTo>
                    <a:cubicBezTo>
                      <a:pt x="374" y="263"/>
                      <a:pt x="374" y="263"/>
                      <a:pt x="374" y="263"/>
                    </a:cubicBezTo>
                    <a:cubicBezTo>
                      <a:pt x="374" y="269"/>
                      <a:pt x="370" y="271"/>
                      <a:pt x="365" y="268"/>
                    </a:cubicBezTo>
                    <a:cubicBezTo>
                      <a:pt x="9" y="63"/>
                      <a:pt x="9" y="63"/>
                      <a:pt x="9" y="63"/>
                    </a:cubicBezTo>
                    <a:cubicBezTo>
                      <a:pt x="4" y="60"/>
                      <a:pt x="0" y="53"/>
                      <a:pt x="0" y="47"/>
                    </a:cubicBezTo>
                    <a:cubicBezTo>
                      <a:pt x="0" y="8"/>
                      <a:pt x="0" y="8"/>
                      <a:pt x="0" y="8"/>
                    </a:cubicBezTo>
                    <a:cubicBezTo>
                      <a:pt x="0" y="2"/>
                      <a:pt x="4" y="0"/>
                      <a:pt x="9" y="3"/>
                    </a:cubicBezTo>
                    <a:lnTo>
                      <a:pt x="365" y="208"/>
                    </a:lnTo>
                    <a:close/>
                  </a:path>
                </a:pathLst>
              </a:custGeom>
              <a:solidFill>
                <a:srgbClr val="CFE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9" name="Google Shape;179;p6"/>
              <p:cNvSpPr/>
              <p:nvPr/>
            </p:nvSpPr>
            <p:spPr>
              <a:xfrm>
                <a:off x="6348413" y="3497263"/>
                <a:ext cx="396875" cy="346075"/>
              </a:xfrm>
              <a:custGeom>
                <a:rect b="b" l="l" r="r" t="t"/>
                <a:pathLst>
                  <a:path extrusionOk="0" h="110" w="126">
                    <a:moveTo>
                      <a:pt x="108" y="58"/>
                    </a:moveTo>
                    <a:cubicBezTo>
                      <a:pt x="118" y="64"/>
                      <a:pt x="126" y="77"/>
                      <a:pt x="125" y="88"/>
                    </a:cubicBezTo>
                    <a:cubicBezTo>
                      <a:pt x="125" y="95"/>
                      <a:pt x="125" y="95"/>
                      <a:pt x="125" y="95"/>
                    </a:cubicBezTo>
                    <a:cubicBezTo>
                      <a:pt x="125" y="106"/>
                      <a:pt x="118" y="110"/>
                      <a:pt x="108" y="105"/>
                    </a:cubicBezTo>
                    <a:cubicBezTo>
                      <a:pt x="18" y="53"/>
                      <a:pt x="18" y="53"/>
                      <a:pt x="18" y="53"/>
                    </a:cubicBezTo>
                    <a:cubicBezTo>
                      <a:pt x="8" y="47"/>
                      <a:pt x="0" y="34"/>
                      <a:pt x="0" y="23"/>
                    </a:cubicBezTo>
                    <a:cubicBezTo>
                      <a:pt x="0" y="16"/>
                      <a:pt x="0" y="16"/>
                      <a:pt x="0" y="16"/>
                    </a:cubicBezTo>
                    <a:cubicBezTo>
                      <a:pt x="0" y="5"/>
                      <a:pt x="8" y="0"/>
                      <a:pt x="18" y="6"/>
                    </a:cubicBezTo>
                    <a:lnTo>
                      <a:pt x="108" y="58"/>
                    </a:ln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 name="Google Shape;180;p6"/>
              <p:cNvSpPr/>
              <p:nvPr/>
            </p:nvSpPr>
            <p:spPr>
              <a:xfrm>
                <a:off x="5540375" y="3667126"/>
                <a:ext cx="203200" cy="381000"/>
              </a:xfrm>
              <a:custGeom>
                <a:rect b="b" l="l" r="r" t="t"/>
                <a:pathLst>
                  <a:path extrusionOk="0" h="121" w="64">
                    <a:moveTo>
                      <a:pt x="36" y="0"/>
                    </a:moveTo>
                    <a:cubicBezTo>
                      <a:pt x="36" y="0"/>
                      <a:pt x="5" y="17"/>
                      <a:pt x="0" y="98"/>
                    </a:cubicBezTo>
                    <a:cubicBezTo>
                      <a:pt x="4" y="113"/>
                      <a:pt x="28" y="121"/>
                      <a:pt x="46" y="109"/>
                    </a:cubicBezTo>
                    <a:cubicBezTo>
                      <a:pt x="64" y="97"/>
                      <a:pt x="45" y="13"/>
                      <a:pt x="36" y="0"/>
                    </a:cubicBez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6"/>
              <p:cNvSpPr/>
              <p:nvPr/>
            </p:nvSpPr>
            <p:spPr>
              <a:xfrm>
                <a:off x="6143625" y="3689351"/>
                <a:ext cx="377825" cy="314325"/>
              </a:xfrm>
              <a:custGeom>
                <a:rect b="b" l="l" r="r" t="t"/>
                <a:pathLst>
                  <a:path extrusionOk="0" h="100" w="120">
                    <a:moveTo>
                      <a:pt x="1" y="80"/>
                    </a:moveTo>
                    <a:cubicBezTo>
                      <a:pt x="1" y="80"/>
                      <a:pt x="71" y="48"/>
                      <a:pt x="81" y="43"/>
                    </a:cubicBezTo>
                    <a:cubicBezTo>
                      <a:pt x="90" y="38"/>
                      <a:pt x="97" y="18"/>
                      <a:pt x="101" y="14"/>
                    </a:cubicBezTo>
                    <a:cubicBezTo>
                      <a:pt x="104" y="10"/>
                      <a:pt x="120" y="0"/>
                      <a:pt x="120" y="5"/>
                    </a:cubicBezTo>
                    <a:cubicBezTo>
                      <a:pt x="119" y="9"/>
                      <a:pt x="111" y="16"/>
                      <a:pt x="111" y="16"/>
                    </a:cubicBezTo>
                    <a:cubicBezTo>
                      <a:pt x="111" y="16"/>
                      <a:pt x="117" y="26"/>
                      <a:pt x="118" y="33"/>
                    </a:cubicBezTo>
                    <a:cubicBezTo>
                      <a:pt x="119" y="39"/>
                      <a:pt x="110" y="52"/>
                      <a:pt x="106" y="56"/>
                    </a:cubicBezTo>
                    <a:cubicBezTo>
                      <a:pt x="101" y="59"/>
                      <a:pt x="90" y="61"/>
                      <a:pt x="90" y="61"/>
                    </a:cubicBezTo>
                    <a:cubicBezTo>
                      <a:pt x="90" y="61"/>
                      <a:pt x="32" y="99"/>
                      <a:pt x="23" y="100"/>
                    </a:cubicBezTo>
                    <a:cubicBezTo>
                      <a:pt x="13" y="100"/>
                      <a:pt x="0" y="95"/>
                      <a:pt x="1" y="80"/>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6"/>
              <p:cNvSpPr/>
              <p:nvPr/>
            </p:nvSpPr>
            <p:spPr>
              <a:xfrm>
                <a:off x="5689600" y="5081588"/>
                <a:ext cx="198438" cy="150813"/>
              </a:xfrm>
              <a:custGeom>
                <a:rect b="b" l="l" r="r" t="t"/>
                <a:pathLst>
                  <a:path extrusionOk="0" h="48" w="63">
                    <a:moveTo>
                      <a:pt x="2" y="21"/>
                    </a:moveTo>
                    <a:cubicBezTo>
                      <a:pt x="2" y="21"/>
                      <a:pt x="0" y="34"/>
                      <a:pt x="3" y="40"/>
                    </a:cubicBezTo>
                    <a:cubicBezTo>
                      <a:pt x="5" y="44"/>
                      <a:pt x="15" y="48"/>
                      <a:pt x="21" y="43"/>
                    </a:cubicBezTo>
                    <a:cubicBezTo>
                      <a:pt x="28" y="38"/>
                      <a:pt x="40" y="26"/>
                      <a:pt x="40" y="26"/>
                    </a:cubicBezTo>
                    <a:cubicBezTo>
                      <a:pt x="40" y="26"/>
                      <a:pt x="59" y="16"/>
                      <a:pt x="61" y="10"/>
                    </a:cubicBezTo>
                    <a:cubicBezTo>
                      <a:pt x="63" y="5"/>
                      <a:pt x="56" y="0"/>
                      <a:pt x="51" y="1"/>
                    </a:cubicBezTo>
                    <a:cubicBezTo>
                      <a:pt x="45" y="2"/>
                      <a:pt x="29" y="12"/>
                      <a:pt x="22" y="12"/>
                    </a:cubicBezTo>
                    <a:cubicBezTo>
                      <a:pt x="15" y="12"/>
                      <a:pt x="4" y="14"/>
                      <a:pt x="2" y="21"/>
                    </a:cubicBezTo>
                    <a:close/>
                  </a:path>
                </a:pathLst>
              </a:custGeom>
              <a:solidFill>
                <a:srgbClr val="113C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6"/>
              <p:cNvSpPr/>
              <p:nvPr/>
            </p:nvSpPr>
            <p:spPr>
              <a:xfrm>
                <a:off x="5632450" y="4249738"/>
                <a:ext cx="176213" cy="950913"/>
              </a:xfrm>
              <a:custGeom>
                <a:rect b="b" l="l" r="r" t="t"/>
                <a:pathLst>
                  <a:path extrusionOk="0" h="302" w="56">
                    <a:moveTo>
                      <a:pt x="0" y="0"/>
                    </a:moveTo>
                    <a:cubicBezTo>
                      <a:pt x="0" y="0"/>
                      <a:pt x="17" y="281"/>
                      <a:pt x="19" y="289"/>
                    </a:cubicBezTo>
                    <a:cubicBezTo>
                      <a:pt x="21" y="297"/>
                      <a:pt x="43" y="302"/>
                      <a:pt x="47" y="289"/>
                    </a:cubicBezTo>
                    <a:cubicBezTo>
                      <a:pt x="50" y="281"/>
                      <a:pt x="56" y="20"/>
                      <a:pt x="56" y="20"/>
                    </a:cubicBezTo>
                    <a:lnTo>
                      <a:pt x="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p6"/>
              <p:cNvSpPr/>
              <p:nvPr/>
            </p:nvSpPr>
            <p:spPr>
              <a:xfrm>
                <a:off x="5868988" y="5138738"/>
                <a:ext cx="207963" cy="150813"/>
              </a:xfrm>
              <a:custGeom>
                <a:rect b="b" l="l" r="r" t="t"/>
                <a:pathLst>
                  <a:path extrusionOk="0" h="48" w="66">
                    <a:moveTo>
                      <a:pt x="1" y="19"/>
                    </a:moveTo>
                    <a:cubicBezTo>
                      <a:pt x="0" y="20"/>
                      <a:pt x="0" y="21"/>
                      <a:pt x="0" y="23"/>
                    </a:cubicBezTo>
                    <a:cubicBezTo>
                      <a:pt x="0" y="27"/>
                      <a:pt x="0" y="35"/>
                      <a:pt x="2" y="39"/>
                    </a:cubicBezTo>
                    <a:cubicBezTo>
                      <a:pt x="5" y="43"/>
                      <a:pt x="14" y="48"/>
                      <a:pt x="23" y="42"/>
                    </a:cubicBezTo>
                    <a:cubicBezTo>
                      <a:pt x="31" y="38"/>
                      <a:pt x="55" y="20"/>
                      <a:pt x="60" y="16"/>
                    </a:cubicBezTo>
                    <a:cubicBezTo>
                      <a:pt x="63" y="14"/>
                      <a:pt x="65" y="11"/>
                      <a:pt x="65" y="8"/>
                    </a:cubicBezTo>
                    <a:cubicBezTo>
                      <a:pt x="66" y="6"/>
                      <a:pt x="65" y="4"/>
                      <a:pt x="63" y="3"/>
                    </a:cubicBezTo>
                    <a:cubicBezTo>
                      <a:pt x="59" y="2"/>
                      <a:pt x="53" y="0"/>
                      <a:pt x="48" y="2"/>
                    </a:cubicBezTo>
                    <a:cubicBezTo>
                      <a:pt x="40" y="4"/>
                      <a:pt x="30" y="13"/>
                      <a:pt x="19" y="12"/>
                    </a:cubicBezTo>
                    <a:cubicBezTo>
                      <a:pt x="11" y="12"/>
                      <a:pt x="4" y="17"/>
                      <a:pt x="1" y="19"/>
                    </a:cubicBezTo>
                    <a:close/>
                  </a:path>
                </a:pathLst>
              </a:custGeom>
              <a:solidFill>
                <a:srgbClr val="113C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6"/>
              <p:cNvSpPr/>
              <p:nvPr/>
            </p:nvSpPr>
            <p:spPr>
              <a:xfrm>
                <a:off x="5695950" y="4208464"/>
                <a:ext cx="296863" cy="1039813"/>
              </a:xfrm>
              <a:custGeom>
                <a:rect b="b" l="l" r="r" t="t"/>
                <a:pathLst>
                  <a:path extrusionOk="0" h="330" w="94">
                    <a:moveTo>
                      <a:pt x="94" y="16"/>
                    </a:moveTo>
                    <a:cubicBezTo>
                      <a:pt x="93" y="4"/>
                      <a:pt x="79" y="0"/>
                      <a:pt x="66" y="4"/>
                    </a:cubicBezTo>
                    <a:cubicBezTo>
                      <a:pt x="41" y="3"/>
                      <a:pt x="3" y="4"/>
                      <a:pt x="2" y="23"/>
                    </a:cubicBezTo>
                    <a:cubicBezTo>
                      <a:pt x="0" y="51"/>
                      <a:pt x="13" y="71"/>
                      <a:pt x="26" y="85"/>
                    </a:cubicBezTo>
                    <a:cubicBezTo>
                      <a:pt x="35" y="95"/>
                      <a:pt x="42" y="114"/>
                      <a:pt x="44" y="124"/>
                    </a:cubicBezTo>
                    <a:cubicBezTo>
                      <a:pt x="46" y="199"/>
                      <a:pt x="51" y="304"/>
                      <a:pt x="54" y="314"/>
                    </a:cubicBezTo>
                    <a:cubicBezTo>
                      <a:pt x="59" y="330"/>
                      <a:pt x="84" y="329"/>
                      <a:pt x="85" y="313"/>
                    </a:cubicBezTo>
                    <a:cubicBezTo>
                      <a:pt x="90" y="260"/>
                      <a:pt x="94" y="16"/>
                      <a:pt x="94" y="1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6" name="Google Shape;186;p6"/>
              <p:cNvSpPr/>
              <p:nvPr/>
            </p:nvSpPr>
            <p:spPr>
              <a:xfrm>
                <a:off x="5610225" y="3616326"/>
                <a:ext cx="409575" cy="736600"/>
              </a:xfrm>
              <a:custGeom>
                <a:rect b="b" l="l" r="r" t="t"/>
                <a:pathLst>
                  <a:path extrusionOk="0" h="234" w="130">
                    <a:moveTo>
                      <a:pt x="120" y="212"/>
                    </a:moveTo>
                    <a:cubicBezTo>
                      <a:pt x="117" y="226"/>
                      <a:pt x="76" y="234"/>
                      <a:pt x="53" y="230"/>
                    </a:cubicBezTo>
                    <a:cubicBezTo>
                      <a:pt x="29" y="226"/>
                      <a:pt x="3" y="214"/>
                      <a:pt x="4" y="186"/>
                    </a:cubicBezTo>
                    <a:cubicBezTo>
                      <a:pt x="4" y="186"/>
                      <a:pt x="0" y="75"/>
                      <a:pt x="0" y="54"/>
                    </a:cubicBezTo>
                    <a:cubicBezTo>
                      <a:pt x="0" y="32"/>
                      <a:pt x="14" y="16"/>
                      <a:pt x="14" y="16"/>
                    </a:cubicBezTo>
                    <a:cubicBezTo>
                      <a:pt x="14" y="16"/>
                      <a:pt x="27" y="0"/>
                      <a:pt x="69" y="9"/>
                    </a:cubicBezTo>
                    <a:cubicBezTo>
                      <a:pt x="69" y="9"/>
                      <a:pt x="104" y="16"/>
                      <a:pt x="119" y="42"/>
                    </a:cubicBezTo>
                    <a:cubicBezTo>
                      <a:pt x="119" y="42"/>
                      <a:pt x="130" y="70"/>
                      <a:pt x="127" y="128"/>
                    </a:cubicBezTo>
                    <a:cubicBezTo>
                      <a:pt x="123" y="186"/>
                      <a:pt x="120" y="212"/>
                      <a:pt x="120" y="212"/>
                    </a:cubicBez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6"/>
              <p:cNvSpPr/>
              <p:nvPr/>
            </p:nvSpPr>
            <p:spPr>
              <a:xfrm>
                <a:off x="5724525" y="3530601"/>
                <a:ext cx="160338" cy="180975"/>
              </a:xfrm>
              <a:custGeom>
                <a:rect b="b" l="l" r="r" t="t"/>
                <a:pathLst>
                  <a:path extrusionOk="0" h="57" w="51">
                    <a:moveTo>
                      <a:pt x="1" y="5"/>
                    </a:moveTo>
                    <a:cubicBezTo>
                      <a:pt x="1" y="5"/>
                      <a:pt x="4" y="26"/>
                      <a:pt x="1" y="36"/>
                    </a:cubicBezTo>
                    <a:cubicBezTo>
                      <a:pt x="0" y="40"/>
                      <a:pt x="21" y="57"/>
                      <a:pt x="40" y="53"/>
                    </a:cubicBezTo>
                    <a:cubicBezTo>
                      <a:pt x="51" y="50"/>
                      <a:pt x="51" y="45"/>
                      <a:pt x="51" y="45"/>
                    </a:cubicBezTo>
                    <a:cubicBezTo>
                      <a:pt x="51" y="45"/>
                      <a:pt x="41" y="29"/>
                      <a:pt x="43" y="15"/>
                    </a:cubicBezTo>
                    <a:cubicBezTo>
                      <a:pt x="44" y="0"/>
                      <a:pt x="13" y="1"/>
                      <a:pt x="1" y="5"/>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6"/>
              <p:cNvSpPr/>
              <p:nvPr/>
            </p:nvSpPr>
            <p:spPr>
              <a:xfrm>
                <a:off x="5632450" y="3251201"/>
                <a:ext cx="319088" cy="317500"/>
              </a:xfrm>
              <a:prstGeom prst="ellipse">
                <a:avLst/>
              </a:pr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6"/>
              <p:cNvSpPr/>
              <p:nvPr/>
            </p:nvSpPr>
            <p:spPr>
              <a:xfrm>
                <a:off x="5661025" y="3373438"/>
                <a:ext cx="290513" cy="271463"/>
              </a:xfrm>
              <a:custGeom>
                <a:rect b="b" l="l" r="r" t="t"/>
                <a:pathLst>
                  <a:path extrusionOk="0" h="86" w="92">
                    <a:moveTo>
                      <a:pt x="92" y="15"/>
                    </a:moveTo>
                    <a:cubicBezTo>
                      <a:pt x="92" y="15"/>
                      <a:pt x="92" y="65"/>
                      <a:pt x="82" y="75"/>
                    </a:cubicBezTo>
                    <a:cubicBezTo>
                      <a:pt x="71" y="86"/>
                      <a:pt x="54" y="66"/>
                      <a:pt x="27" y="60"/>
                    </a:cubicBezTo>
                    <a:cubicBezTo>
                      <a:pt x="0" y="53"/>
                      <a:pt x="49" y="0"/>
                      <a:pt x="49" y="0"/>
                    </a:cubicBezTo>
                    <a:lnTo>
                      <a:pt x="92" y="15"/>
                    </a:ln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0" name="Google Shape;190;p6"/>
              <p:cNvSpPr/>
              <p:nvPr/>
            </p:nvSpPr>
            <p:spPr>
              <a:xfrm>
                <a:off x="5853113" y="3702051"/>
                <a:ext cx="412750" cy="342900"/>
              </a:xfrm>
              <a:custGeom>
                <a:rect b="b" l="l" r="r" t="t"/>
                <a:pathLst>
                  <a:path extrusionOk="0" h="109" w="131">
                    <a:moveTo>
                      <a:pt x="26" y="3"/>
                    </a:moveTo>
                    <a:cubicBezTo>
                      <a:pt x="26" y="3"/>
                      <a:pt x="37" y="0"/>
                      <a:pt x="50" y="18"/>
                    </a:cubicBezTo>
                    <a:cubicBezTo>
                      <a:pt x="62" y="36"/>
                      <a:pt x="80" y="59"/>
                      <a:pt x="89" y="63"/>
                    </a:cubicBezTo>
                    <a:cubicBezTo>
                      <a:pt x="97" y="67"/>
                      <a:pt x="109" y="59"/>
                      <a:pt x="114" y="59"/>
                    </a:cubicBezTo>
                    <a:cubicBezTo>
                      <a:pt x="119" y="59"/>
                      <a:pt x="131" y="81"/>
                      <a:pt x="126" y="92"/>
                    </a:cubicBezTo>
                    <a:cubicBezTo>
                      <a:pt x="122" y="103"/>
                      <a:pt x="91" y="109"/>
                      <a:pt x="83" y="109"/>
                    </a:cubicBezTo>
                    <a:cubicBezTo>
                      <a:pt x="76" y="109"/>
                      <a:pt x="25" y="78"/>
                      <a:pt x="18" y="61"/>
                    </a:cubicBezTo>
                    <a:cubicBezTo>
                      <a:pt x="11" y="44"/>
                      <a:pt x="0" y="4"/>
                      <a:pt x="26" y="3"/>
                    </a:cubicBezTo>
                    <a:close/>
                  </a:path>
                </a:pathLst>
              </a:custGeom>
              <a:gradFill>
                <a:gsLst>
                  <a:gs pos="0">
                    <a:srgbClr val="79E9F7"/>
                  </a:gs>
                  <a:gs pos="100000">
                    <a:srgbClr val="D2EDF0"/>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1" name="Google Shape;191;p6"/>
              <p:cNvSpPr/>
              <p:nvPr/>
            </p:nvSpPr>
            <p:spPr>
              <a:xfrm>
                <a:off x="6194425" y="3862388"/>
                <a:ext cx="115888" cy="163513"/>
              </a:xfrm>
              <a:custGeom>
                <a:rect b="b" l="l" r="r" t="t"/>
                <a:pathLst>
                  <a:path extrusionOk="0" h="52" w="37">
                    <a:moveTo>
                      <a:pt x="0" y="11"/>
                    </a:moveTo>
                    <a:cubicBezTo>
                      <a:pt x="0" y="11"/>
                      <a:pt x="3" y="2"/>
                      <a:pt x="14" y="1"/>
                    </a:cubicBezTo>
                    <a:cubicBezTo>
                      <a:pt x="25" y="0"/>
                      <a:pt x="37" y="22"/>
                      <a:pt x="37" y="33"/>
                    </a:cubicBezTo>
                    <a:cubicBezTo>
                      <a:pt x="36" y="45"/>
                      <a:pt x="19" y="52"/>
                      <a:pt x="15" y="48"/>
                    </a:cubicBezTo>
                    <a:cubicBezTo>
                      <a:pt x="11" y="45"/>
                      <a:pt x="19" y="37"/>
                      <a:pt x="0" y="11"/>
                    </a:cubicBezTo>
                    <a:close/>
                  </a:path>
                </a:pathLst>
              </a:custGeom>
              <a:solidFill>
                <a:srgbClr val="55C1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2" name="Google Shape;192;p6"/>
              <p:cNvSpPr/>
              <p:nvPr/>
            </p:nvSpPr>
            <p:spPr>
              <a:xfrm>
                <a:off x="5607050" y="3228976"/>
                <a:ext cx="354013" cy="371475"/>
              </a:xfrm>
              <a:custGeom>
                <a:rect b="b" l="l" r="r" t="t"/>
                <a:pathLst>
                  <a:path extrusionOk="0" h="118" w="112">
                    <a:moveTo>
                      <a:pt x="89" y="15"/>
                    </a:moveTo>
                    <a:cubicBezTo>
                      <a:pt x="89" y="15"/>
                      <a:pt x="107" y="19"/>
                      <a:pt x="112" y="47"/>
                    </a:cubicBezTo>
                    <a:cubicBezTo>
                      <a:pt x="110" y="58"/>
                      <a:pt x="93" y="49"/>
                      <a:pt x="87" y="65"/>
                    </a:cubicBezTo>
                    <a:cubicBezTo>
                      <a:pt x="81" y="80"/>
                      <a:pt x="77" y="85"/>
                      <a:pt x="77" y="85"/>
                    </a:cubicBezTo>
                    <a:cubicBezTo>
                      <a:pt x="73" y="84"/>
                      <a:pt x="73" y="84"/>
                      <a:pt x="73" y="84"/>
                    </a:cubicBezTo>
                    <a:cubicBezTo>
                      <a:pt x="73" y="84"/>
                      <a:pt x="73" y="71"/>
                      <a:pt x="67" y="71"/>
                    </a:cubicBezTo>
                    <a:cubicBezTo>
                      <a:pt x="62" y="71"/>
                      <a:pt x="60" y="86"/>
                      <a:pt x="64" y="92"/>
                    </a:cubicBezTo>
                    <a:cubicBezTo>
                      <a:pt x="67" y="98"/>
                      <a:pt x="74" y="102"/>
                      <a:pt x="74" y="102"/>
                    </a:cubicBezTo>
                    <a:cubicBezTo>
                      <a:pt x="74" y="102"/>
                      <a:pt x="66" y="115"/>
                      <a:pt x="62" y="117"/>
                    </a:cubicBezTo>
                    <a:cubicBezTo>
                      <a:pt x="58" y="118"/>
                      <a:pt x="44" y="115"/>
                      <a:pt x="38" y="113"/>
                    </a:cubicBezTo>
                    <a:cubicBezTo>
                      <a:pt x="33" y="110"/>
                      <a:pt x="23" y="99"/>
                      <a:pt x="15" y="87"/>
                    </a:cubicBezTo>
                    <a:cubicBezTo>
                      <a:pt x="7" y="74"/>
                      <a:pt x="0" y="52"/>
                      <a:pt x="5" y="37"/>
                    </a:cubicBezTo>
                    <a:cubicBezTo>
                      <a:pt x="9" y="22"/>
                      <a:pt x="20" y="18"/>
                      <a:pt x="20" y="18"/>
                    </a:cubicBezTo>
                    <a:cubicBezTo>
                      <a:pt x="20" y="18"/>
                      <a:pt x="27" y="10"/>
                      <a:pt x="38" y="6"/>
                    </a:cubicBezTo>
                    <a:cubicBezTo>
                      <a:pt x="49" y="2"/>
                      <a:pt x="69" y="0"/>
                      <a:pt x="89" y="1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6"/>
              <p:cNvSpPr/>
              <p:nvPr/>
            </p:nvSpPr>
            <p:spPr>
              <a:xfrm>
                <a:off x="5708650" y="3619501"/>
                <a:ext cx="204788" cy="92075"/>
              </a:xfrm>
              <a:custGeom>
                <a:rect b="b" l="l" r="r" t="t"/>
                <a:pathLst>
                  <a:path extrusionOk="0" h="29" w="65">
                    <a:moveTo>
                      <a:pt x="65" y="18"/>
                    </a:moveTo>
                    <a:cubicBezTo>
                      <a:pt x="52" y="11"/>
                      <a:pt x="52" y="11"/>
                      <a:pt x="52" y="11"/>
                    </a:cubicBezTo>
                    <a:cubicBezTo>
                      <a:pt x="52" y="11"/>
                      <a:pt x="19" y="8"/>
                      <a:pt x="7" y="0"/>
                    </a:cubicBezTo>
                    <a:cubicBezTo>
                      <a:pt x="0" y="9"/>
                      <a:pt x="0" y="9"/>
                      <a:pt x="0" y="9"/>
                    </a:cubicBezTo>
                    <a:cubicBezTo>
                      <a:pt x="0" y="9"/>
                      <a:pt x="9" y="25"/>
                      <a:pt x="30" y="27"/>
                    </a:cubicBezTo>
                    <a:cubicBezTo>
                      <a:pt x="52" y="29"/>
                      <a:pt x="62" y="21"/>
                      <a:pt x="62" y="21"/>
                    </a:cubicBezTo>
                    <a:lnTo>
                      <a:pt x="65" y="18"/>
                    </a:lnTo>
                    <a:close/>
                  </a:path>
                </a:pathLst>
              </a:custGeom>
              <a:solidFill>
                <a:srgbClr val="CFDA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6"/>
              <p:cNvSpPr/>
              <p:nvPr/>
            </p:nvSpPr>
            <p:spPr>
              <a:xfrm>
                <a:off x="7486650" y="2249488"/>
                <a:ext cx="290513" cy="260350"/>
              </a:xfrm>
              <a:custGeom>
                <a:rect b="b" l="l" r="r" t="t"/>
                <a:pathLst>
                  <a:path extrusionOk="0" h="83" w="92">
                    <a:moveTo>
                      <a:pt x="92" y="55"/>
                    </a:moveTo>
                    <a:cubicBezTo>
                      <a:pt x="92" y="69"/>
                      <a:pt x="92" y="69"/>
                      <a:pt x="92" y="69"/>
                    </a:cubicBezTo>
                    <a:cubicBezTo>
                      <a:pt x="92" y="78"/>
                      <a:pt x="83" y="83"/>
                      <a:pt x="75" y="79"/>
                    </a:cubicBezTo>
                    <a:cubicBezTo>
                      <a:pt x="6" y="39"/>
                      <a:pt x="6" y="39"/>
                      <a:pt x="6" y="39"/>
                    </a:cubicBezTo>
                    <a:cubicBezTo>
                      <a:pt x="2" y="37"/>
                      <a:pt x="0" y="33"/>
                      <a:pt x="0" y="29"/>
                    </a:cubicBezTo>
                    <a:cubicBezTo>
                      <a:pt x="0" y="14"/>
                      <a:pt x="0" y="14"/>
                      <a:pt x="0" y="14"/>
                    </a:cubicBezTo>
                    <a:cubicBezTo>
                      <a:pt x="0" y="6"/>
                      <a:pt x="10" y="0"/>
                      <a:pt x="17" y="4"/>
                    </a:cubicBezTo>
                    <a:cubicBezTo>
                      <a:pt x="87" y="45"/>
                      <a:pt x="87" y="45"/>
                      <a:pt x="87" y="45"/>
                    </a:cubicBezTo>
                    <a:cubicBezTo>
                      <a:pt x="90" y="47"/>
                      <a:pt x="92" y="51"/>
                      <a:pt x="92" y="55"/>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6"/>
              <p:cNvSpPr/>
              <p:nvPr/>
            </p:nvSpPr>
            <p:spPr>
              <a:xfrm>
                <a:off x="7486650" y="2479676"/>
                <a:ext cx="984250" cy="660400"/>
              </a:xfrm>
              <a:custGeom>
                <a:rect b="b" l="l" r="r" t="t"/>
                <a:pathLst>
                  <a:path extrusionOk="0" h="210" w="312">
                    <a:moveTo>
                      <a:pt x="312" y="182"/>
                    </a:moveTo>
                    <a:cubicBezTo>
                      <a:pt x="312" y="196"/>
                      <a:pt x="312" y="196"/>
                      <a:pt x="312" y="196"/>
                    </a:cubicBezTo>
                    <a:cubicBezTo>
                      <a:pt x="312" y="205"/>
                      <a:pt x="303" y="210"/>
                      <a:pt x="295" y="206"/>
                    </a:cubicBezTo>
                    <a:cubicBezTo>
                      <a:pt x="6" y="39"/>
                      <a:pt x="6" y="39"/>
                      <a:pt x="6" y="39"/>
                    </a:cubicBezTo>
                    <a:cubicBezTo>
                      <a:pt x="2" y="37"/>
                      <a:pt x="0" y="33"/>
                      <a:pt x="0" y="29"/>
                    </a:cubicBezTo>
                    <a:cubicBezTo>
                      <a:pt x="0" y="14"/>
                      <a:pt x="0" y="14"/>
                      <a:pt x="0" y="14"/>
                    </a:cubicBezTo>
                    <a:cubicBezTo>
                      <a:pt x="0" y="6"/>
                      <a:pt x="10" y="0"/>
                      <a:pt x="17" y="5"/>
                    </a:cubicBezTo>
                    <a:cubicBezTo>
                      <a:pt x="306" y="172"/>
                      <a:pt x="306" y="172"/>
                      <a:pt x="306" y="172"/>
                    </a:cubicBezTo>
                    <a:cubicBezTo>
                      <a:pt x="310" y="174"/>
                      <a:pt x="312" y="178"/>
                      <a:pt x="312" y="182"/>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6" name="Google Shape;196;p6"/>
              <p:cNvSpPr/>
              <p:nvPr/>
            </p:nvSpPr>
            <p:spPr>
              <a:xfrm>
                <a:off x="7486650" y="2941638"/>
                <a:ext cx="606425" cy="444500"/>
              </a:xfrm>
              <a:custGeom>
                <a:rect b="b" l="l" r="r" t="t"/>
                <a:pathLst>
                  <a:path extrusionOk="0" h="141" w="192">
                    <a:moveTo>
                      <a:pt x="192" y="112"/>
                    </a:moveTo>
                    <a:cubicBezTo>
                      <a:pt x="192" y="127"/>
                      <a:pt x="192" y="127"/>
                      <a:pt x="192" y="127"/>
                    </a:cubicBezTo>
                    <a:cubicBezTo>
                      <a:pt x="192" y="136"/>
                      <a:pt x="183" y="141"/>
                      <a:pt x="175" y="137"/>
                    </a:cubicBezTo>
                    <a:cubicBezTo>
                      <a:pt x="5" y="39"/>
                      <a:pt x="5" y="39"/>
                      <a:pt x="5" y="39"/>
                    </a:cubicBezTo>
                    <a:cubicBezTo>
                      <a:pt x="2" y="37"/>
                      <a:pt x="0" y="33"/>
                      <a:pt x="0" y="29"/>
                    </a:cubicBezTo>
                    <a:cubicBezTo>
                      <a:pt x="0" y="14"/>
                      <a:pt x="0" y="14"/>
                      <a:pt x="0" y="14"/>
                    </a:cubicBezTo>
                    <a:cubicBezTo>
                      <a:pt x="0" y="5"/>
                      <a:pt x="9" y="0"/>
                      <a:pt x="17" y="4"/>
                    </a:cubicBezTo>
                    <a:cubicBezTo>
                      <a:pt x="187" y="103"/>
                      <a:pt x="187" y="103"/>
                      <a:pt x="187" y="103"/>
                    </a:cubicBezTo>
                    <a:cubicBezTo>
                      <a:pt x="190" y="105"/>
                      <a:pt x="192" y="108"/>
                      <a:pt x="192" y="112"/>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6"/>
              <p:cNvSpPr/>
              <p:nvPr/>
            </p:nvSpPr>
            <p:spPr>
              <a:xfrm>
                <a:off x="7486650" y="2711451"/>
                <a:ext cx="842963" cy="581025"/>
              </a:xfrm>
              <a:custGeom>
                <a:rect b="b" l="l" r="r" t="t"/>
                <a:pathLst>
                  <a:path extrusionOk="0" h="184" w="267">
                    <a:moveTo>
                      <a:pt x="267" y="155"/>
                    </a:moveTo>
                    <a:cubicBezTo>
                      <a:pt x="267" y="170"/>
                      <a:pt x="267" y="170"/>
                      <a:pt x="267" y="170"/>
                    </a:cubicBezTo>
                    <a:cubicBezTo>
                      <a:pt x="267" y="178"/>
                      <a:pt x="257" y="184"/>
                      <a:pt x="250" y="179"/>
                    </a:cubicBezTo>
                    <a:cubicBezTo>
                      <a:pt x="5" y="38"/>
                      <a:pt x="5" y="38"/>
                      <a:pt x="5" y="38"/>
                    </a:cubicBezTo>
                    <a:cubicBezTo>
                      <a:pt x="2" y="36"/>
                      <a:pt x="0" y="33"/>
                      <a:pt x="0" y="29"/>
                    </a:cubicBezTo>
                    <a:cubicBezTo>
                      <a:pt x="0" y="14"/>
                      <a:pt x="0" y="14"/>
                      <a:pt x="0" y="14"/>
                    </a:cubicBezTo>
                    <a:cubicBezTo>
                      <a:pt x="0" y="5"/>
                      <a:pt x="9" y="0"/>
                      <a:pt x="17" y="4"/>
                    </a:cubicBezTo>
                    <a:cubicBezTo>
                      <a:pt x="261" y="145"/>
                      <a:pt x="261" y="145"/>
                      <a:pt x="261" y="145"/>
                    </a:cubicBezTo>
                    <a:cubicBezTo>
                      <a:pt x="265" y="147"/>
                      <a:pt x="267" y="151"/>
                      <a:pt x="267" y="155"/>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8" name="Google Shape;198;p6"/>
              <p:cNvSpPr/>
              <p:nvPr/>
            </p:nvSpPr>
            <p:spPr>
              <a:xfrm>
                <a:off x="4117975" y="2003426"/>
                <a:ext cx="149225" cy="131763"/>
              </a:xfrm>
              <a:custGeom>
                <a:rect b="b" l="l" r="r" t="t"/>
                <a:pathLst>
                  <a:path extrusionOk="0" h="42" w="47">
                    <a:moveTo>
                      <a:pt x="0" y="28"/>
                    </a:moveTo>
                    <a:cubicBezTo>
                      <a:pt x="0" y="35"/>
                      <a:pt x="0" y="35"/>
                      <a:pt x="0" y="35"/>
                    </a:cubicBezTo>
                    <a:cubicBezTo>
                      <a:pt x="0" y="40"/>
                      <a:pt x="4" y="42"/>
                      <a:pt x="8" y="40"/>
                    </a:cubicBezTo>
                    <a:cubicBezTo>
                      <a:pt x="44" y="19"/>
                      <a:pt x="44" y="19"/>
                      <a:pt x="44" y="19"/>
                    </a:cubicBezTo>
                    <a:cubicBezTo>
                      <a:pt x="46" y="18"/>
                      <a:pt x="47" y="16"/>
                      <a:pt x="47" y="14"/>
                    </a:cubicBezTo>
                    <a:cubicBezTo>
                      <a:pt x="47" y="7"/>
                      <a:pt x="47" y="7"/>
                      <a:pt x="47" y="7"/>
                    </a:cubicBezTo>
                    <a:cubicBezTo>
                      <a:pt x="47" y="2"/>
                      <a:pt x="42" y="0"/>
                      <a:pt x="38" y="2"/>
                    </a:cubicBezTo>
                    <a:cubicBezTo>
                      <a:pt x="3" y="23"/>
                      <a:pt x="3" y="23"/>
                      <a:pt x="3" y="23"/>
                    </a:cubicBezTo>
                    <a:cubicBezTo>
                      <a:pt x="1" y="24"/>
                      <a:pt x="0" y="26"/>
                      <a:pt x="0" y="28"/>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6"/>
              <p:cNvSpPr/>
              <p:nvPr/>
            </p:nvSpPr>
            <p:spPr>
              <a:xfrm>
                <a:off x="3762375" y="2119313"/>
                <a:ext cx="504825" cy="341313"/>
              </a:xfrm>
              <a:custGeom>
                <a:rect b="b" l="l" r="r" t="t"/>
                <a:pathLst>
                  <a:path extrusionOk="0" h="108" w="160">
                    <a:moveTo>
                      <a:pt x="0" y="94"/>
                    </a:moveTo>
                    <a:cubicBezTo>
                      <a:pt x="0" y="101"/>
                      <a:pt x="0" y="101"/>
                      <a:pt x="0" y="101"/>
                    </a:cubicBezTo>
                    <a:cubicBezTo>
                      <a:pt x="0" y="106"/>
                      <a:pt x="4" y="108"/>
                      <a:pt x="8" y="106"/>
                    </a:cubicBezTo>
                    <a:cubicBezTo>
                      <a:pt x="157" y="20"/>
                      <a:pt x="157" y="20"/>
                      <a:pt x="157" y="20"/>
                    </a:cubicBezTo>
                    <a:cubicBezTo>
                      <a:pt x="159" y="19"/>
                      <a:pt x="160" y="17"/>
                      <a:pt x="160" y="15"/>
                    </a:cubicBezTo>
                    <a:cubicBezTo>
                      <a:pt x="160" y="8"/>
                      <a:pt x="160" y="8"/>
                      <a:pt x="160" y="8"/>
                    </a:cubicBezTo>
                    <a:cubicBezTo>
                      <a:pt x="160" y="3"/>
                      <a:pt x="155" y="0"/>
                      <a:pt x="151" y="3"/>
                    </a:cubicBezTo>
                    <a:cubicBezTo>
                      <a:pt x="2" y="88"/>
                      <a:pt x="2" y="88"/>
                      <a:pt x="2" y="88"/>
                    </a:cubicBezTo>
                    <a:cubicBezTo>
                      <a:pt x="1" y="90"/>
                      <a:pt x="0" y="91"/>
                      <a:pt x="0" y="94"/>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6"/>
              <p:cNvSpPr/>
              <p:nvPr/>
            </p:nvSpPr>
            <p:spPr>
              <a:xfrm>
                <a:off x="3954463" y="2359026"/>
                <a:ext cx="312738" cy="227013"/>
              </a:xfrm>
              <a:custGeom>
                <a:rect b="b" l="l" r="r" t="t"/>
                <a:pathLst>
                  <a:path extrusionOk="0" h="72" w="99">
                    <a:moveTo>
                      <a:pt x="0" y="57"/>
                    </a:moveTo>
                    <a:cubicBezTo>
                      <a:pt x="0" y="65"/>
                      <a:pt x="0" y="65"/>
                      <a:pt x="0" y="65"/>
                    </a:cubicBezTo>
                    <a:cubicBezTo>
                      <a:pt x="0" y="70"/>
                      <a:pt x="5" y="72"/>
                      <a:pt x="9" y="70"/>
                    </a:cubicBezTo>
                    <a:cubicBezTo>
                      <a:pt x="96" y="20"/>
                      <a:pt x="96" y="20"/>
                      <a:pt x="96" y="20"/>
                    </a:cubicBezTo>
                    <a:cubicBezTo>
                      <a:pt x="98" y="19"/>
                      <a:pt x="99" y="17"/>
                      <a:pt x="99" y="15"/>
                    </a:cubicBezTo>
                    <a:cubicBezTo>
                      <a:pt x="99" y="7"/>
                      <a:pt x="99" y="7"/>
                      <a:pt x="99" y="7"/>
                    </a:cubicBezTo>
                    <a:cubicBezTo>
                      <a:pt x="99" y="2"/>
                      <a:pt x="94" y="0"/>
                      <a:pt x="91" y="2"/>
                    </a:cubicBezTo>
                    <a:cubicBezTo>
                      <a:pt x="3" y="52"/>
                      <a:pt x="3" y="52"/>
                      <a:pt x="3" y="52"/>
                    </a:cubicBezTo>
                    <a:cubicBezTo>
                      <a:pt x="1" y="53"/>
                      <a:pt x="0" y="55"/>
                      <a:pt x="0" y="57"/>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6"/>
              <p:cNvSpPr/>
              <p:nvPr/>
            </p:nvSpPr>
            <p:spPr>
              <a:xfrm>
                <a:off x="3835400" y="2239963"/>
                <a:ext cx="431800" cy="298450"/>
              </a:xfrm>
              <a:custGeom>
                <a:rect b="b" l="l" r="r" t="t"/>
                <a:pathLst>
                  <a:path extrusionOk="0" h="95" w="137">
                    <a:moveTo>
                      <a:pt x="0" y="80"/>
                    </a:moveTo>
                    <a:cubicBezTo>
                      <a:pt x="0" y="87"/>
                      <a:pt x="0" y="87"/>
                      <a:pt x="0" y="87"/>
                    </a:cubicBezTo>
                    <a:cubicBezTo>
                      <a:pt x="0" y="92"/>
                      <a:pt x="5" y="95"/>
                      <a:pt x="9" y="92"/>
                    </a:cubicBezTo>
                    <a:cubicBezTo>
                      <a:pt x="134" y="20"/>
                      <a:pt x="134" y="20"/>
                      <a:pt x="134" y="20"/>
                    </a:cubicBezTo>
                    <a:cubicBezTo>
                      <a:pt x="136" y="19"/>
                      <a:pt x="137" y="17"/>
                      <a:pt x="137" y="15"/>
                    </a:cubicBezTo>
                    <a:cubicBezTo>
                      <a:pt x="137" y="7"/>
                      <a:pt x="137" y="7"/>
                      <a:pt x="137" y="7"/>
                    </a:cubicBezTo>
                    <a:cubicBezTo>
                      <a:pt x="137" y="3"/>
                      <a:pt x="132" y="0"/>
                      <a:pt x="128" y="2"/>
                    </a:cubicBezTo>
                    <a:cubicBezTo>
                      <a:pt x="3" y="75"/>
                      <a:pt x="3" y="75"/>
                      <a:pt x="3" y="75"/>
                    </a:cubicBezTo>
                    <a:cubicBezTo>
                      <a:pt x="1" y="76"/>
                      <a:pt x="0" y="78"/>
                      <a:pt x="0" y="80"/>
                    </a:cubicBez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2" name="Google Shape;202;p6"/>
              <p:cNvSpPr/>
              <p:nvPr/>
            </p:nvSpPr>
            <p:spPr>
              <a:xfrm>
                <a:off x="5626100" y="2740026"/>
                <a:ext cx="379413" cy="377825"/>
              </a:xfrm>
              <a:prstGeom prst="ellipse">
                <a:avLst/>
              </a:prstGeom>
              <a:gradFill>
                <a:gsLst>
                  <a:gs pos="0">
                    <a:srgbClr val="DB75BC"/>
                  </a:gs>
                  <a:gs pos="100000">
                    <a:srgbClr val="CC68FF"/>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3" name="Google Shape;203;p6"/>
              <p:cNvSpPr/>
              <p:nvPr/>
            </p:nvSpPr>
            <p:spPr>
              <a:xfrm>
                <a:off x="5718175" y="2844801"/>
                <a:ext cx="192088" cy="173038"/>
              </a:xfrm>
              <a:custGeom>
                <a:rect b="b" l="l" r="r" t="t"/>
                <a:pathLst>
                  <a:path extrusionOk="0" h="109" w="121">
                    <a:moveTo>
                      <a:pt x="51" y="109"/>
                    </a:moveTo>
                    <a:lnTo>
                      <a:pt x="0" y="71"/>
                    </a:lnTo>
                    <a:lnTo>
                      <a:pt x="20" y="47"/>
                    </a:lnTo>
                    <a:lnTo>
                      <a:pt x="45" y="65"/>
                    </a:lnTo>
                    <a:lnTo>
                      <a:pt x="97" y="0"/>
                    </a:lnTo>
                    <a:lnTo>
                      <a:pt x="121" y="18"/>
                    </a:lnTo>
                    <a:lnTo>
                      <a:pt x="51" y="1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4" name="Google Shape;204;p6"/>
              <p:cNvSpPr/>
              <p:nvPr/>
            </p:nvSpPr>
            <p:spPr>
              <a:xfrm>
                <a:off x="4752975" y="1644651"/>
                <a:ext cx="895350" cy="660400"/>
              </a:xfrm>
              <a:custGeom>
                <a:rect b="b" l="l" r="r" t="t"/>
                <a:pathLst>
                  <a:path extrusionOk="0" h="210" w="284">
                    <a:moveTo>
                      <a:pt x="258" y="142"/>
                    </a:moveTo>
                    <a:cubicBezTo>
                      <a:pt x="273" y="151"/>
                      <a:pt x="284" y="170"/>
                      <a:pt x="284" y="187"/>
                    </a:cubicBezTo>
                    <a:cubicBezTo>
                      <a:pt x="284" y="203"/>
                      <a:pt x="272" y="210"/>
                      <a:pt x="258" y="201"/>
                    </a:cubicBezTo>
                    <a:cubicBezTo>
                      <a:pt x="25" y="67"/>
                      <a:pt x="25" y="67"/>
                      <a:pt x="25" y="67"/>
                    </a:cubicBezTo>
                    <a:cubicBezTo>
                      <a:pt x="11" y="59"/>
                      <a:pt x="0" y="39"/>
                      <a:pt x="0" y="23"/>
                    </a:cubicBezTo>
                    <a:cubicBezTo>
                      <a:pt x="0" y="6"/>
                      <a:pt x="11" y="0"/>
                      <a:pt x="25" y="8"/>
                    </a:cubicBezTo>
                    <a:lnTo>
                      <a:pt x="258" y="142"/>
                    </a:ln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5" name="Google Shape;205;p6"/>
              <p:cNvSpPr/>
              <p:nvPr/>
            </p:nvSpPr>
            <p:spPr>
              <a:xfrm>
                <a:off x="7786688" y="4022726"/>
                <a:ext cx="623888" cy="460375"/>
              </a:xfrm>
              <a:custGeom>
                <a:rect b="b" l="l" r="r" t="t"/>
                <a:pathLst>
                  <a:path extrusionOk="0" h="146" w="198">
                    <a:moveTo>
                      <a:pt x="180" y="100"/>
                    </a:moveTo>
                    <a:cubicBezTo>
                      <a:pt x="190" y="105"/>
                      <a:pt x="198" y="119"/>
                      <a:pt x="198" y="130"/>
                    </a:cubicBezTo>
                    <a:cubicBezTo>
                      <a:pt x="197" y="142"/>
                      <a:pt x="189" y="146"/>
                      <a:pt x="180" y="141"/>
                    </a:cubicBezTo>
                    <a:cubicBezTo>
                      <a:pt x="18" y="47"/>
                      <a:pt x="18" y="47"/>
                      <a:pt x="18" y="47"/>
                    </a:cubicBezTo>
                    <a:cubicBezTo>
                      <a:pt x="8" y="41"/>
                      <a:pt x="0" y="28"/>
                      <a:pt x="0" y="16"/>
                    </a:cubicBezTo>
                    <a:cubicBezTo>
                      <a:pt x="0" y="5"/>
                      <a:pt x="8" y="0"/>
                      <a:pt x="18" y="6"/>
                    </a:cubicBezTo>
                    <a:lnTo>
                      <a:pt x="180" y="100"/>
                    </a:lnTo>
                    <a:close/>
                  </a:path>
                </a:pathLst>
              </a:custGeom>
              <a:solidFill>
                <a:srgbClr val="1AE5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6" name="Google Shape;206;p6"/>
              <p:cNvSpPr/>
              <p:nvPr/>
            </p:nvSpPr>
            <p:spPr>
              <a:xfrm>
                <a:off x="3730625" y="3571876"/>
                <a:ext cx="1119188" cy="649288"/>
              </a:xfrm>
              <a:custGeom>
                <a:rect b="b" l="l" r="r" t="t"/>
                <a:pathLst>
                  <a:path extrusionOk="0" h="206" w="355">
                    <a:moveTo>
                      <a:pt x="349" y="74"/>
                    </a:moveTo>
                    <a:cubicBezTo>
                      <a:pt x="355" y="78"/>
                      <a:pt x="355" y="83"/>
                      <a:pt x="349" y="87"/>
                    </a:cubicBezTo>
                    <a:cubicBezTo>
                      <a:pt x="150" y="202"/>
                      <a:pt x="150" y="202"/>
                      <a:pt x="150" y="202"/>
                    </a:cubicBezTo>
                    <a:cubicBezTo>
                      <a:pt x="144" y="206"/>
                      <a:pt x="135" y="206"/>
                      <a:pt x="129" y="202"/>
                    </a:cubicBezTo>
                    <a:cubicBezTo>
                      <a:pt x="6" y="132"/>
                      <a:pt x="6" y="132"/>
                      <a:pt x="6" y="132"/>
                    </a:cubicBezTo>
                    <a:cubicBezTo>
                      <a:pt x="0" y="128"/>
                      <a:pt x="0" y="122"/>
                      <a:pt x="6" y="119"/>
                    </a:cubicBezTo>
                    <a:cubicBezTo>
                      <a:pt x="205" y="3"/>
                      <a:pt x="205" y="3"/>
                      <a:pt x="205" y="3"/>
                    </a:cubicBezTo>
                    <a:cubicBezTo>
                      <a:pt x="211" y="0"/>
                      <a:pt x="221" y="0"/>
                      <a:pt x="227" y="3"/>
                    </a:cubicBezTo>
                    <a:lnTo>
                      <a:pt x="349" y="74"/>
                    </a:lnTo>
                    <a:close/>
                  </a:path>
                </a:pathLst>
              </a:custGeom>
              <a:gradFill>
                <a:gsLst>
                  <a:gs pos="0">
                    <a:srgbClr val="A4F5FF"/>
                  </a:gs>
                  <a:gs pos="100000">
                    <a:srgbClr val="E3FCFF"/>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6"/>
              <p:cNvSpPr/>
              <p:nvPr/>
            </p:nvSpPr>
            <p:spPr>
              <a:xfrm>
                <a:off x="4491038" y="4892676"/>
                <a:ext cx="211138" cy="68263"/>
              </a:xfrm>
              <a:custGeom>
                <a:rect b="b" l="l" r="r" t="t"/>
                <a:pathLst>
                  <a:path extrusionOk="0" h="22" w="67">
                    <a:moveTo>
                      <a:pt x="47" y="2"/>
                    </a:moveTo>
                    <a:cubicBezTo>
                      <a:pt x="47" y="2"/>
                      <a:pt x="21" y="8"/>
                      <a:pt x="10" y="8"/>
                    </a:cubicBezTo>
                    <a:cubicBezTo>
                      <a:pt x="0" y="8"/>
                      <a:pt x="10" y="19"/>
                      <a:pt x="27" y="20"/>
                    </a:cubicBezTo>
                    <a:cubicBezTo>
                      <a:pt x="45" y="21"/>
                      <a:pt x="61" y="22"/>
                      <a:pt x="64" y="18"/>
                    </a:cubicBezTo>
                    <a:cubicBezTo>
                      <a:pt x="67" y="13"/>
                      <a:pt x="63" y="0"/>
                      <a:pt x="63" y="0"/>
                    </a:cubicBezTo>
                    <a:lnTo>
                      <a:pt x="47" y="2"/>
                    </a:lnTo>
                    <a:close/>
                  </a:path>
                </a:pathLst>
              </a:custGeom>
              <a:solidFill>
                <a:srgbClr val="5155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8" name="Google Shape;208;p6"/>
              <p:cNvSpPr/>
              <p:nvPr/>
            </p:nvSpPr>
            <p:spPr>
              <a:xfrm>
                <a:off x="4721225" y="4816476"/>
                <a:ext cx="214313" cy="69850"/>
              </a:xfrm>
              <a:custGeom>
                <a:rect b="b" l="l" r="r" t="t"/>
                <a:pathLst>
                  <a:path extrusionOk="0" h="22" w="68">
                    <a:moveTo>
                      <a:pt x="47" y="2"/>
                    </a:moveTo>
                    <a:cubicBezTo>
                      <a:pt x="47" y="2"/>
                      <a:pt x="21" y="8"/>
                      <a:pt x="10" y="8"/>
                    </a:cubicBezTo>
                    <a:cubicBezTo>
                      <a:pt x="0" y="8"/>
                      <a:pt x="10" y="19"/>
                      <a:pt x="28" y="20"/>
                    </a:cubicBezTo>
                    <a:cubicBezTo>
                      <a:pt x="45" y="21"/>
                      <a:pt x="61" y="22"/>
                      <a:pt x="64" y="18"/>
                    </a:cubicBezTo>
                    <a:cubicBezTo>
                      <a:pt x="68" y="13"/>
                      <a:pt x="63" y="0"/>
                      <a:pt x="63" y="0"/>
                    </a:cubicBezTo>
                    <a:lnTo>
                      <a:pt x="47" y="2"/>
                    </a:lnTo>
                    <a:close/>
                  </a:path>
                </a:pathLst>
              </a:custGeom>
              <a:solidFill>
                <a:srgbClr val="5155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9" name="Google Shape;209;p6"/>
              <p:cNvSpPr/>
              <p:nvPr/>
            </p:nvSpPr>
            <p:spPr>
              <a:xfrm>
                <a:off x="4718050" y="3927476"/>
                <a:ext cx="204788" cy="930275"/>
              </a:xfrm>
              <a:custGeom>
                <a:rect b="b" l="l" r="r" t="t"/>
                <a:pathLst>
                  <a:path extrusionOk="0" h="295" w="65">
                    <a:moveTo>
                      <a:pt x="54" y="0"/>
                    </a:moveTo>
                    <a:cubicBezTo>
                      <a:pt x="54" y="0"/>
                      <a:pt x="63" y="261"/>
                      <a:pt x="65" y="289"/>
                    </a:cubicBezTo>
                    <a:cubicBezTo>
                      <a:pt x="65" y="289"/>
                      <a:pt x="57" y="295"/>
                      <a:pt x="48" y="292"/>
                    </a:cubicBezTo>
                    <a:cubicBezTo>
                      <a:pt x="48" y="292"/>
                      <a:pt x="17" y="120"/>
                      <a:pt x="13" y="76"/>
                    </a:cubicBezTo>
                    <a:cubicBezTo>
                      <a:pt x="8" y="32"/>
                      <a:pt x="0" y="16"/>
                      <a:pt x="0" y="16"/>
                    </a:cubicBezTo>
                    <a:lnTo>
                      <a:pt x="54"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0" name="Google Shape;210;p6"/>
              <p:cNvSpPr/>
              <p:nvPr/>
            </p:nvSpPr>
            <p:spPr>
              <a:xfrm>
                <a:off x="4551363" y="3856038"/>
                <a:ext cx="220663" cy="1071563"/>
              </a:xfrm>
              <a:custGeom>
                <a:rect b="b" l="l" r="r" t="t"/>
                <a:pathLst>
                  <a:path extrusionOk="0" h="340" w="70">
                    <a:moveTo>
                      <a:pt x="9" y="38"/>
                    </a:moveTo>
                    <a:cubicBezTo>
                      <a:pt x="9" y="38"/>
                      <a:pt x="0" y="189"/>
                      <a:pt x="27" y="335"/>
                    </a:cubicBezTo>
                    <a:cubicBezTo>
                      <a:pt x="27" y="335"/>
                      <a:pt x="37" y="340"/>
                      <a:pt x="44" y="329"/>
                    </a:cubicBezTo>
                    <a:cubicBezTo>
                      <a:pt x="44" y="329"/>
                      <a:pt x="61" y="73"/>
                      <a:pt x="66" y="36"/>
                    </a:cubicBezTo>
                    <a:cubicBezTo>
                      <a:pt x="70" y="0"/>
                      <a:pt x="21" y="30"/>
                      <a:pt x="9" y="38"/>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6"/>
              <p:cNvSpPr/>
              <p:nvPr/>
            </p:nvSpPr>
            <p:spPr>
              <a:xfrm>
                <a:off x="4670425" y="3956051"/>
                <a:ext cx="173038" cy="384175"/>
              </a:xfrm>
              <a:custGeom>
                <a:rect b="b" l="l" r="r" t="t"/>
                <a:pathLst>
                  <a:path extrusionOk="0" h="122" w="55">
                    <a:moveTo>
                      <a:pt x="12" y="122"/>
                    </a:moveTo>
                    <a:cubicBezTo>
                      <a:pt x="12" y="122"/>
                      <a:pt x="28" y="79"/>
                      <a:pt x="41" y="56"/>
                    </a:cubicBezTo>
                    <a:cubicBezTo>
                      <a:pt x="55" y="33"/>
                      <a:pt x="52" y="0"/>
                      <a:pt x="52" y="0"/>
                    </a:cubicBezTo>
                    <a:cubicBezTo>
                      <a:pt x="0" y="4"/>
                      <a:pt x="0" y="4"/>
                      <a:pt x="0" y="4"/>
                    </a:cubicBezTo>
                    <a:lnTo>
                      <a:pt x="12" y="122"/>
                    </a:ln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6"/>
              <p:cNvSpPr/>
              <p:nvPr/>
            </p:nvSpPr>
            <p:spPr>
              <a:xfrm>
                <a:off x="4213225" y="3357563"/>
                <a:ext cx="331788" cy="204788"/>
              </a:xfrm>
              <a:custGeom>
                <a:rect b="b" l="l" r="r" t="t"/>
                <a:pathLst>
                  <a:path extrusionOk="0" h="65" w="105">
                    <a:moveTo>
                      <a:pt x="105" y="47"/>
                    </a:moveTo>
                    <a:cubicBezTo>
                      <a:pt x="59" y="25"/>
                      <a:pt x="59" y="25"/>
                      <a:pt x="59" y="25"/>
                    </a:cubicBezTo>
                    <a:cubicBezTo>
                      <a:pt x="59" y="25"/>
                      <a:pt x="45" y="11"/>
                      <a:pt x="42" y="8"/>
                    </a:cubicBezTo>
                    <a:cubicBezTo>
                      <a:pt x="39" y="5"/>
                      <a:pt x="16" y="0"/>
                      <a:pt x="12" y="1"/>
                    </a:cubicBezTo>
                    <a:cubicBezTo>
                      <a:pt x="8" y="1"/>
                      <a:pt x="0" y="7"/>
                      <a:pt x="2" y="9"/>
                    </a:cubicBezTo>
                    <a:cubicBezTo>
                      <a:pt x="4" y="10"/>
                      <a:pt x="24" y="21"/>
                      <a:pt x="24" y="25"/>
                    </a:cubicBezTo>
                    <a:cubicBezTo>
                      <a:pt x="25" y="29"/>
                      <a:pt x="17" y="34"/>
                      <a:pt x="20" y="37"/>
                    </a:cubicBezTo>
                    <a:cubicBezTo>
                      <a:pt x="23" y="40"/>
                      <a:pt x="29" y="34"/>
                      <a:pt x="33" y="34"/>
                    </a:cubicBezTo>
                    <a:cubicBezTo>
                      <a:pt x="37" y="34"/>
                      <a:pt x="49" y="40"/>
                      <a:pt x="49" y="40"/>
                    </a:cubicBezTo>
                    <a:cubicBezTo>
                      <a:pt x="93" y="65"/>
                      <a:pt x="93" y="65"/>
                      <a:pt x="93" y="65"/>
                    </a:cubicBezTo>
                    <a:lnTo>
                      <a:pt x="105" y="47"/>
                    </a:ln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6"/>
              <p:cNvSpPr/>
              <p:nvPr/>
            </p:nvSpPr>
            <p:spPr>
              <a:xfrm>
                <a:off x="4437063" y="3335338"/>
                <a:ext cx="479425" cy="306388"/>
              </a:xfrm>
              <a:custGeom>
                <a:rect b="b" l="l" r="r" t="t"/>
                <a:pathLst>
                  <a:path extrusionOk="0" h="97" w="152">
                    <a:moveTo>
                      <a:pt x="130" y="10"/>
                    </a:moveTo>
                    <a:cubicBezTo>
                      <a:pt x="130" y="10"/>
                      <a:pt x="122" y="0"/>
                      <a:pt x="108" y="18"/>
                    </a:cubicBezTo>
                    <a:cubicBezTo>
                      <a:pt x="94" y="35"/>
                      <a:pt x="83" y="61"/>
                      <a:pt x="64" y="59"/>
                    </a:cubicBezTo>
                    <a:cubicBezTo>
                      <a:pt x="45" y="57"/>
                      <a:pt x="14" y="42"/>
                      <a:pt x="14" y="42"/>
                    </a:cubicBezTo>
                    <a:cubicBezTo>
                      <a:pt x="14" y="42"/>
                      <a:pt x="0" y="51"/>
                      <a:pt x="2" y="64"/>
                    </a:cubicBezTo>
                    <a:cubicBezTo>
                      <a:pt x="2" y="64"/>
                      <a:pt x="46" y="97"/>
                      <a:pt x="76" y="96"/>
                    </a:cubicBezTo>
                    <a:cubicBezTo>
                      <a:pt x="106" y="94"/>
                      <a:pt x="138" y="64"/>
                      <a:pt x="145" y="42"/>
                    </a:cubicBezTo>
                    <a:cubicBezTo>
                      <a:pt x="152" y="21"/>
                      <a:pt x="130" y="10"/>
                      <a:pt x="130" y="10"/>
                    </a:cubicBezTo>
                    <a:close/>
                  </a:path>
                </a:pathLst>
              </a:custGeom>
              <a:solidFill>
                <a:srgbClr val="FF3D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 name="Google Shape;214;p6"/>
              <p:cNvSpPr/>
              <p:nvPr/>
            </p:nvSpPr>
            <p:spPr>
              <a:xfrm>
                <a:off x="4529138" y="3338513"/>
                <a:ext cx="390525" cy="700088"/>
              </a:xfrm>
              <a:custGeom>
                <a:rect b="b" l="l" r="r" t="t"/>
                <a:pathLst>
                  <a:path extrusionOk="0" h="222" w="124">
                    <a:moveTo>
                      <a:pt x="9" y="202"/>
                    </a:moveTo>
                    <a:cubicBezTo>
                      <a:pt x="12" y="215"/>
                      <a:pt x="51" y="222"/>
                      <a:pt x="74" y="218"/>
                    </a:cubicBezTo>
                    <a:cubicBezTo>
                      <a:pt x="97" y="215"/>
                      <a:pt x="121" y="204"/>
                      <a:pt x="120" y="177"/>
                    </a:cubicBezTo>
                    <a:cubicBezTo>
                      <a:pt x="120" y="177"/>
                      <a:pt x="124" y="72"/>
                      <a:pt x="124" y="51"/>
                    </a:cubicBezTo>
                    <a:cubicBezTo>
                      <a:pt x="124" y="30"/>
                      <a:pt x="111" y="15"/>
                      <a:pt x="111" y="15"/>
                    </a:cubicBezTo>
                    <a:cubicBezTo>
                      <a:pt x="111" y="15"/>
                      <a:pt x="98" y="0"/>
                      <a:pt x="58" y="8"/>
                    </a:cubicBezTo>
                    <a:cubicBezTo>
                      <a:pt x="58" y="8"/>
                      <a:pt x="25" y="15"/>
                      <a:pt x="10" y="40"/>
                    </a:cubicBezTo>
                    <a:cubicBezTo>
                      <a:pt x="10" y="40"/>
                      <a:pt x="0" y="66"/>
                      <a:pt x="3" y="121"/>
                    </a:cubicBezTo>
                    <a:cubicBezTo>
                      <a:pt x="7" y="177"/>
                      <a:pt x="9" y="202"/>
                      <a:pt x="9" y="202"/>
                    </a:cubicBezTo>
                    <a:close/>
                  </a:path>
                </a:pathLst>
              </a:custGeom>
              <a:solidFill>
                <a:srgbClr val="FF3D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5" name="Google Shape;215;p6"/>
              <p:cNvSpPr/>
              <p:nvPr/>
            </p:nvSpPr>
            <p:spPr>
              <a:xfrm>
                <a:off x="4657725" y="3260726"/>
                <a:ext cx="155575" cy="169863"/>
              </a:xfrm>
              <a:custGeom>
                <a:rect b="b" l="l" r="r" t="t"/>
                <a:pathLst>
                  <a:path extrusionOk="0" h="54" w="49">
                    <a:moveTo>
                      <a:pt x="48" y="4"/>
                    </a:moveTo>
                    <a:cubicBezTo>
                      <a:pt x="48" y="4"/>
                      <a:pt x="45" y="24"/>
                      <a:pt x="48" y="33"/>
                    </a:cubicBezTo>
                    <a:cubicBezTo>
                      <a:pt x="49" y="38"/>
                      <a:pt x="29" y="54"/>
                      <a:pt x="11" y="50"/>
                    </a:cubicBezTo>
                    <a:cubicBezTo>
                      <a:pt x="0" y="47"/>
                      <a:pt x="1" y="42"/>
                      <a:pt x="1" y="42"/>
                    </a:cubicBezTo>
                    <a:cubicBezTo>
                      <a:pt x="1" y="42"/>
                      <a:pt x="10" y="28"/>
                      <a:pt x="9" y="14"/>
                    </a:cubicBezTo>
                    <a:cubicBezTo>
                      <a:pt x="7" y="0"/>
                      <a:pt x="36" y="1"/>
                      <a:pt x="48" y="4"/>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6"/>
              <p:cNvSpPr/>
              <p:nvPr/>
            </p:nvSpPr>
            <p:spPr>
              <a:xfrm>
                <a:off x="4597400" y="2995613"/>
                <a:ext cx="300038" cy="300038"/>
              </a:xfrm>
              <a:prstGeom prst="ellipse">
                <a:avLst/>
              </a:pr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6"/>
              <p:cNvSpPr/>
              <p:nvPr/>
            </p:nvSpPr>
            <p:spPr>
              <a:xfrm>
                <a:off x="4594225" y="3113088"/>
                <a:ext cx="277813" cy="250825"/>
              </a:xfrm>
              <a:custGeom>
                <a:rect b="b" l="l" r="r" t="t"/>
                <a:pathLst>
                  <a:path extrusionOk="0" h="80" w="88">
                    <a:moveTo>
                      <a:pt x="1" y="14"/>
                    </a:moveTo>
                    <a:cubicBezTo>
                      <a:pt x="1" y="14"/>
                      <a:pt x="0" y="61"/>
                      <a:pt x="11" y="71"/>
                    </a:cubicBezTo>
                    <a:cubicBezTo>
                      <a:pt x="21" y="80"/>
                      <a:pt x="37" y="62"/>
                      <a:pt x="62" y="56"/>
                    </a:cubicBezTo>
                    <a:cubicBezTo>
                      <a:pt x="88" y="49"/>
                      <a:pt x="42" y="0"/>
                      <a:pt x="42" y="0"/>
                    </a:cubicBezTo>
                    <a:lnTo>
                      <a:pt x="1" y="14"/>
                    </a:ln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6"/>
              <p:cNvSpPr/>
              <p:nvPr/>
            </p:nvSpPr>
            <p:spPr>
              <a:xfrm>
                <a:off x="4056063" y="3408363"/>
                <a:ext cx="358775" cy="300038"/>
              </a:xfrm>
              <a:custGeom>
                <a:rect b="b" l="l" r="r" t="t"/>
                <a:pathLst>
                  <a:path extrusionOk="0" h="95" w="114">
                    <a:moveTo>
                      <a:pt x="113" y="75"/>
                    </a:moveTo>
                    <a:cubicBezTo>
                      <a:pt x="113" y="75"/>
                      <a:pt x="46" y="46"/>
                      <a:pt x="37" y="41"/>
                    </a:cubicBezTo>
                    <a:cubicBezTo>
                      <a:pt x="28" y="36"/>
                      <a:pt x="22" y="17"/>
                      <a:pt x="18" y="13"/>
                    </a:cubicBezTo>
                    <a:cubicBezTo>
                      <a:pt x="15" y="9"/>
                      <a:pt x="0" y="0"/>
                      <a:pt x="0" y="4"/>
                    </a:cubicBezTo>
                    <a:cubicBezTo>
                      <a:pt x="1" y="8"/>
                      <a:pt x="9" y="16"/>
                      <a:pt x="9" y="16"/>
                    </a:cubicBezTo>
                    <a:cubicBezTo>
                      <a:pt x="9" y="16"/>
                      <a:pt x="3" y="25"/>
                      <a:pt x="2" y="31"/>
                    </a:cubicBezTo>
                    <a:cubicBezTo>
                      <a:pt x="1" y="37"/>
                      <a:pt x="9" y="50"/>
                      <a:pt x="14" y="53"/>
                    </a:cubicBezTo>
                    <a:cubicBezTo>
                      <a:pt x="18" y="56"/>
                      <a:pt x="29" y="58"/>
                      <a:pt x="29" y="58"/>
                    </a:cubicBezTo>
                    <a:cubicBezTo>
                      <a:pt x="29" y="58"/>
                      <a:pt x="83" y="94"/>
                      <a:pt x="92" y="95"/>
                    </a:cubicBezTo>
                    <a:cubicBezTo>
                      <a:pt x="101" y="95"/>
                      <a:pt x="114" y="90"/>
                      <a:pt x="113" y="75"/>
                    </a:cubicBezTo>
                    <a:close/>
                  </a:path>
                </a:pathLst>
              </a:custGeom>
              <a:solidFill>
                <a:srgbClr val="FFC8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9" name="Google Shape;219;p6"/>
              <p:cNvSpPr/>
              <p:nvPr/>
            </p:nvSpPr>
            <p:spPr>
              <a:xfrm>
                <a:off x="4187825" y="3427413"/>
                <a:ext cx="479425" cy="304800"/>
              </a:xfrm>
              <a:custGeom>
                <a:rect b="b" l="l" r="r" t="t"/>
                <a:pathLst>
                  <a:path extrusionOk="0" h="97" w="152">
                    <a:moveTo>
                      <a:pt x="130" y="9"/>
                    </a:moveTo>
                    <a:cubicBezTo>
                      <a:pt x="130" y="9"/>
                      <a:pt x="122" y="0"/>
                      <a:pt x="108" y="18"/>
                    </a:cubicBezTo>
                    <a:cubicBezTo>
                      <a:pt x="94" y="35"/>
                      <a:pt x="83" y="61"/>
                      <a:pt x="64" y="59"/>
                    </a:cubicBezTo>
                    <a:cubicBezTo>
                      <a:pt x="45" y="56"/>
                      <a:pt x="14" y="41"/>
                      <a:pt x="14" y="41"/>
                    </a:cubicBezTo>
                    <a:cubicBezTo>
                      <a:pt x="14" y="41"/>
                      <a:pt x="0" y="50"/>
                      <a:pt x="2" y="64"/>
                    </a:cubicBezTo>
                    <a:cubicBezTo>
                      <a:pt x="2" y="64"/>
                      <a:pt x="46" y="97"/>
                      <a:pt x="76" y="95"/>
                    </a:cubicBezTo>
                    <a:cubicBezTo>
                      <a:pt x="106" y="94"/>
                      <a:pt x="138" y="63"/>
                      <a:pt x="145" y="42"/>
                    </a:cubicBezTo>
                    <a:cubicBezTo>
                      <a:pt x="152" y="21"/>
                      <a:pt x="130" y="9"/>
                      <a:pt x="130" y="9"/>
                    </a:cubicBezTo>
                    <a:close/>
                  </a:path>
                </a:pathLst>
              </a:custGeom>
              <a:solidFill>
                <a:srgbClr val="FF3D9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0" name="Google Shape;220;p6"/>
              <p:cNvSpPr/>
              <p:nvPr/>
            </p:nvSpPr>
            <p:spPr>
              <a:xfrm>
                <a:off x="4587875" y="2973388"/>
                <a:ext cx="334963" cy="352425"/>
              </a:xfrm>
              <a:custGeom>
                <a:rect b="b" l="l" r="r" t="t"/>
                <a:pathLst>
                  <a:path extrusionOk="0" h="112" w="106">
                    <a:moveTo>
                      <a:pt x="22" y="14"/>
                    </a:moveTo>
                    <a:cubicBezTo>
                      <a:pt x="22" y="14"/>
                      <a:pt x="5" y="18"/>
                      <a:pt x="0" y="44"/>
                    </a:cubicBezTo>
                    <a:cubicBezTo>
                      <a:pt x="2" y="55"/>
                      <a:pt x="17" y="46"/>
                      <a:pt x="23" y="61"/>
                    </a:cubicBezTo>
                    <a:cubicBezTo>
                      <a:pt x="29" y="76"/>
                      <a:pt x="33" y="80"/>
                      <a:pt x="33" y="80"/>
                    </a:cubicBezTo>
                    <a:cubicBezTo>
                      <a:pt x="37" y="79"/>
                      <a:pt x="37" y="79"/>
                      <a:pt x="37" y="79"/>
                    </a:cubicBezTo>
                    <a:cubicBezTo>
                      <a:pt x="37" y="79"/>
                      <a:pt x="37" y="67"/>
                      <a:pt x="42" y="67"/>
                    </a:cubicBezTo>
                    <a:cubicBezTo>
                      <a:pt x="47" y="67"/>
                      <a:pt x="49" y="81"/>
                      <a:pt x="46" y="87"/>
                    </a:cubicBezTo>
                    <a:cubicBezTo>
                      <a:pt x="43" y="93"/>
                      <a:pt x="36" y="96"/>
                      <a:pt x="36" y="96"/>
                    </a:cubicBezTo>
                    <a:cubicBezTo>
                      <a:pt x="36" y="96"/>
                      <a:pt x="44" y="109"/>
                      <a:pt x="47" y="110"/>
                    </a:cubicBezTo>
                    <a:cubicBezTo>
                      <a:pt x="51" y="112"/>
                      <a:pt x="64" y="109"/>
                      <a:pt x="70" y="106"/>
                    </a:cubicBezTo>
                    <a:cubicBezTo>
                      <a:pt x="75" y="104"/>
                      <a:pt x="84" y="94"/>
                      <a:pt x="92" y="82"/>
                    </a:cubicBezTo>
                    <a:cubicBezTo>
                      <a:pt x="99" y="70"/>
                      <a:pt x="106" y="49"/>
                      <a:pt x="102" y="35"/>
                    </a:cubicBezTo>
                    <a:cubicBezTo>
                      <a:pt x="97" y="21"/>
                      <a:pt x="87" y="17"/>
                      <a:pt x="87" y="17"/>
                    </a:cubicBezTo>
                    <a:cubicBezTo>
                      <a:pt x="87" y="17"/>
                      <a:pt x="81" y="9"/>
                      <a:pt x="70" y="5"/>
                    </a:cubicBezTo>
                    <a:cubicBezTo>
                      <a:pt x="60" y="2"/>
                      <a:pt x="41" y="0"/>
                      <a:pt x="22" y="1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1" name="Google Shape;221;p6"/>
              <p:cNvSpPr/>
              <p:nvPr/>
            </p:nvSpPr>
            <p:spPr>
              <a:xfrm>
                <a:off x="4594225" y="2944813"/>
                <a:ext cx="542925" cy="822325"/>
              </a:xfrm>
              <a:custGeom>
                <a:rect b="b" l="l" r="r" t="t"/>
                <a:pathLst>
                  <a:path extrusionOk="0" h="261" w="172">
                    <a:moveTo>
                      <a:pt x="16" y="55"/>
                    </a:moveTo>
                    <a:cubicBezTo>
                      <a:pt x="16" y="55"/>
                      <a:pt x="28" y="68"/>
                      <a:pt x="22" y="88"/>
                    </a:cubicBezTo>
                    <a:cubicBezTo>
                      <a:pt x="16" y="107"/>
                      <a:pt x="24" y="107"/>
                      <a:pt x="32" y="132"/>
                    </a:cubicBezTo>
                    <a:cubicBezTo>
                      <a:pt x="40" y="158"/>
                      <a:pt x="17" y="187"/>
                      <a:pt x="39" y="224"/>
                    </a:cubicBezTo>
                    <a:cubicBezTo>
                      <a:pt x="61" y="261"/>
                      <a:pt x="119" y="256"/>
                      <a:pt x="145" y="219"/>
                    </a:cubicBezTo>
                    <a:cubicBezTo>
                      <a:pt x="172" y="183"/>
                      <a:pt x="130" y="156"/>
                      <a:pt x="129" y="123"/>
                    </a:cubicBezTo>
                    <a:cubicBezTo>
                      <a:pt x="128" y="90"/>
                      <a:pt x="155" y="71"/>
                      <a:pt x="125" y="48"/>
                    </a:cubicBezTo>
                    <a:cubicBezTo>
                      <a:pt x="95" y="25"/>
                      <a:pt x="82" y="0"/>
                      <a:pt x="46" y="10"/>
                    </a:cubicBezTo>
                    <a:cubicBezTo>
                      <a:pt x="9" y="20"/>
                      <a:pt x="0" y="39"/>
                      <a:pt x="16" y="55"/>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222" name="Google Shape;222;p6"/>
          <p:cNvSpPr txBox="1"/>
          <p:nvPr>
            <p:ph type="title"/>
          </p:nvPr>
        </p:nvSpPr>
        <p:spPr>
          <a:xfrm>
            <a:off x="660400" y="1130300"/>
            <a:ext cx="5360826" cy="3187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3" name="Google Shape;223;p6"/>
          <p:cNvSpPr txBox="1"/>
          <p:nvPr>
            <p:ph idx="1" type="body"/>
          </p:nvPr>
        </p:nvSpPr>
        <p:spPr>
          <a:xfrm>
            <a:off x="660400" y="5585460"/>
            <a:ext cx="3657600" cy="274320"/>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200"/>
              <a:buNone/>
              <a:defRPr sz="1200">
                <a:solidFill>
                  <a:schemeClr val="lt1"/>
                </a:solidFill>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4" name="Google Shape;224;p6"/>
          <p:cNvSpPr txBox="1"/>
          <p:nvPr>
            <p:ph idx="2" type="body"/>
          </p:nvPr>
        </p:nvSpPr>
        <p:spPr>
          <a:xfrm>
            <a:off x="660400" y="5859780"/>
            <a:ext cx="3657600" cy="274320"/>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200"/>
              <a:buNone/>
              <a:defRPr sz="1200">
                <a:solidFill>
                  <a:schemeClr val="lt1"/>
                </a:solidFill>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5" name="Shape 225"/>
        <p:cNvGrpSpPr/>
        <p:nvPr/>
      </p:nvGrpSpPr>
      <p:grpSpPr>
        <a:xfrm>
          <a:off x="0" y="0"/>
          <a:ext cx="0" cy="0"/>
          <a:chOff x="0" y="0"/>
          <a:chExt cx="0" cy="0"/>
        </a:xfrm>
      </p:grpSpPr>
      <p:sp>
        <p:nvSpPr>
          <p:cNvPr id="226" name="Google Shape;226;p7"/>
          <p:cNvSpPr txBox="1"/>
          <p:nvPr>
            <p:ph type="title"/>
          </p:nvPr>
        </p:nvSpPr>
        <p:spPr>
          <a:xfrm>
            <a:off x="660400" y="128587"/>
            <a:ext cx="10858500" cy="90011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7" name="Google Shape;227;p7"/>
          <p:cNvSpPr txBox="1"/>
          <p:nvPr>
            <p:ph idx="1" type="body"/>
          </p:nvPr>
        </p:nvSpPr>
        <p:spPr>
          <a:xfrm>
            <a:off x="660400" y="1130300"/>
            <a:ext cx="10858500" cy="50038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342900" lvl="1" marL="914400" algn="l">
              <a:lnSpc>
                <a:spcPct val="120000"/>
              </a:lnSpc>
              <a:spcBef>
                <a:spcPts val="500"/>
              </a:spcBef>
              <a:spcAft>
                <a:spcPts val="0"/>
              </a:spcAft>
              <a:buClr>
                <a:schemeClr val="lt1"/>
              </a:buClr>
              <a:buSzPts val="1800"/>
              <a:buChar char="•"/>
              <a:defRPr/>
            </a:lvl2pPr>
            <a:lvl3pPr indent="-342900" lvl="2" marL="1371600" algn="l">
              <a:lnSpc>
                <a:spcPct val="120000"/>
              </a:lnSpc>
              <a:spcBef>
                <a:spcPts val="500"/>
              </a:spcBef>
              <a:spcAft>
                <a:spcPts val="0"/>
              </a:spcAft>
              <a:buClr>
                <a:schemeClr val="lt1"/>
              </a:buClr>
              <a:buSzPts val="1800"/>
              <a:buChar char="•"/>
              <a:defRPr/>
            </a:lvl3pPr>
            <a:lvl4pPr indent="-342900" lvl="3" marL="1828800" algn="l">
              <a:lnSpc>
                <a:spcPct val="120000"/>
              </a:lnSpc>
              <a:spcBef>
                <a:spcPts val="500"/>
              </a:spcBef>
              <a:spcAft>
                <a:spcPts val="0"/>
              </a:spcAft>
              <a:buClr>
                <a:schemeClr val="lt1"/>
              </a:buClr>
              <a:buSzPts val="1800"/>
              <a:buChar char="•"/>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8" name="Google Shape;228;p7"/>
          <p:cNvSpPr txBox="1"/>
          <p:nvPr>
            <p:ph idx="10" type="dt"/>
          </p:nvPr>
        </p:nvSpPr>
        <p:spPr>
          <a:xfrm>
            <a:off x="4718050" y="6409690"/>
            <a:ext cx="27432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7"/>
          <p:cNvSpPr txBox="1"/>
          <p:nvPr>
            <p:ph idx="11" type="ftr"/>
          </p:nvPr>
        </p:nvSpPr>
        <p:spPr>
          <a:xfrm>
            <a:off x="660399" y="6409690"/>
            <a:ext cx="36576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7"/>
          <p:cNvSpPr txBox="1"/>
          <p:nvPr>
            <p:ph idx="12" type="sldNum"/>
          </p:nvPr>
        </p:nvSpPr>
        <p:spPr>
          <a:xfrm>
            <a:off x="7861300" y="6409690"/>
            <a:ext cx="3657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sp>
        <p:nvSpPr>
          <p:cNvPr id="232" name="Google Shape;232;p8"/>
          <p:cNvSpPr txBox="1"/>
          <p:nvPr>
            <p:ph type="title"/>
          </p:nvPr>
        </p:nvSpPr>
        <p:spPr>
          <a:xfrm>
            <a:off x="660400" y="128587"/>
            <a:ext cx="10858500" cy="90011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2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8"/>
          <p:cNvSpPr txBox="1"/>
          <p:nvPr>
            <p:ph idx="10" type="dt"/>
          </p:nvPr>
        </p:nvSpPr>
        <p:spPr>
          <a:xfrm>
            <a:off x="4718050" y="6409690"/>
            <a:ext cx="27432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8"/>
          <p:cNvSpPr txBox="1"/>
          <p:nvPr>
            <p:ph idx="11" type="ftr"/>
          </p:nvPr>
        </p:nvSpPr>
        <p:spPr>
          <a:xfrm>
            <a:off x="660399" y="6409690"/>
            <a:ext cx="36576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8"/>
          <p:cNvSpPr txBox="1"/>
          <p:nvPr>
            <p:ph idx="12" type="sldNum"/>
          </p:nvPr>
        </p:nvSpPr>
        <p:spPr>
          <a:xfrm>
            <a:off x="7861300" y="6409690"/>
            <a:ext cx="3657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de endoso">
  <p:cSld name="Verde endoso">
    <p:spTree>
      <p:nvGrpSpPr>
        <p:cNvPr id="236" name="Shape 236"/>
        <p:cNvGrpSpPr/>
        <p:nvPr/>
      </p:nvGrpSpPr>
      <p:grpSpPr>
        <a:xfrm>
          <a:off x="0" y="0"/>
          <a:ext cx="0" cy="0"/>
          <a:chOff x="0" y="0"/>
          <a:chExt cx="0" cy="0"/>
        </a:xfrm>
      </p:grpSpPr>
      <p:sp>
        <p:nvSpPr>
          <p:cNvPr id="237" name="Google Shape;237;p9"/>
          <p:cNvSpPr txBox="1"/>
          <p:nvPr>
            <p:ph type="title"/>
          </p:nvPr>
        </p:nvSpPr>
        <p:spPr>
          <a:xfrm>
            <a:off x="336005" y="649104"/>
            <a:ext cx="11519400" cy="9192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2400"/>
              <a:buFont typeface="Playfair Display"/>
              <a:buNone/>
              <a:defRPr b="0" i="0" sz="2400" u="none" cap="none" strike="noStrike">
                <a:solidFill>
                  <a:schemeClr val="dk1"/>
                </a:solidFill>
                <a:latin typeface="Playfair Display"/>
                <a:ea typeface="Playfair Display"/>
                <a:cs typeface="Playfair Display"/>
                <a:sym typeface="Playfair Display"/>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a:spcBef>
                <a:spcPts val="0"/>
              </a:spcBef>
              <a:spcAft>
                <a:spcPts val="0"/>
              </a:spcAft>
              <a:buSzPts val="1400"/>
              <a:buNone/>
              <a:defRPr sz="1800"/>
            </a:lvl9pPr>
          </a:lstStyle>
          <a:p/>
        </p:txBody>
      </p:sp>
      <p:sp>
        <p:nvSpPr>
          <p:cNvPr id="238" name="Google Shape;238;p9"/>
          <p:cNvSpPr txBox="1"/>
          <p:nvPr>
            <p:ph idx="1" type="body"/>
          </p:nvPr>
        </p:nvSpPr>
        <p:spPr>
          <a:xfrm>
            <a:off x="336005" y="357000"/>
            <a:ext cx="11519400" cy="251400"/>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999"/>
              </a:spcBef>
              <a:spcAft>
                <a:spcPts val="0"/>
              </a:spcAft>
              <a:buClr>
                <a:srgbClr val="1A3B47"/>
              </a:buClr>
              <a:buSzPts val="1000"/>
              <a:buFont typeface="Arial"/>
              <a:buNone/>
              <a:defRPr b="0" i="0" sz="1000" u="none" cap="none" strike="noStrike">
                <a:solidFill>
                  <a:srgbClr val="1A3B47"/>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399"/>
              <a:buFont typeface="Arial"/>
              <a:buNone/>
              <a:defRPr b="0" i="0" sz="2399"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999"/>
              <a:buFont typeface="Arial"/>
              <a:buNone/>
              <a:defRPr b="0" i="0" sz="1999"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799"/>
              <a:buFont typeface="Arial"/>
              <a:buNone/>
              <a:defRPr b="0" i="0" sz="1799"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799"/>
              <a:buFont typeface="Arial"/>
              <a:buNone/>
              <a:defRPr b="0" i="0" sz="1799" u="none" cap="none" strike="noStrike">
                <a:solidFill>
                  <a:schemeClr val="dk1"/>
                </a:solidFill>
                <a:latin typeface="Arial"/>
                <a:ea typeface="Arial"/>
                <a:cs typeface="Arial"/>
                <a:sym typeface="Arial"/>
              </a:defRPr>
            </a:lvl5pPr>
            <a:lvl6pPr indent="-342836" lvl="5" marL="27432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6pPr>
            <a:lvl7pPr indent="-342836" lvl="6" marL="32004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7pPr>
            <a:lvl8pPr indent="-342836" lvl="7" marL="3657600" marR="0" rtl="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8pPr>
            <a:lvl9pPr indent="-342836" lvl="8" marL="4114800" marR="0" algn="l">
              <a:lnSpc>
                <a:spcPct val="90000"/>
              </a:lnSpc>
              <a:spcBef>
                <a:spcPts val="500"/>
              </a:spcBef>
              <a:spcAft>
                <a:spcPts val="0"/>
              </a:spcAft>
              <a:buClr>
                <a:schemeClr val="dk1"/>
              </a:buClr>
              <a:buSzPts val="1799"/>
              <a:buFont typeface="Arial"/>
              <a:buChar char="•"/>
              <a:defRPr b="0" i="0" sz="1799" u="none" cap="none" strike="noStrike">
                <a:solidFill>
                  <a:schemeClr val="dk1"/>
                </a:solidFill>
                <a:latin typeface="Arial"/>
                <a:ea typeface="Arial"/>
                <a:cs typeface="Arial"/>
                <a:sym typeface="Arial"/>
              </a:defRPr>
            </a:lvl9pPr>
          </a:lstStyle>
          <a:p/>
        </p:txBody>
      </p:sp>
      <p:grpSp>
        <p:nvGrpSpPr>
          <p:cNvPr id="239" name="Google Shape;239;p9"/>
          <p:cNvGrpSpPr/>
          <p:nvPr/>
        </p:nvGrpSpPr>
        <p:grpSpPr>
          <a:xfrm>
            <a:off x="10329268" y="6242593"/>
            <a:ext cx="1871575" cy="642625"/>
            <a:chOff x="8064500" y="4790414"/>
            <a:chExt cx="1083150" cy="371911"/>
          </a:xfrm>
        </p:grpSpPr>
        <p:sp>
          <p:nvSpPr>
            <p:cNvPr id="240" name="Google Shape;240;p9"/>
            <p:cNvSpPr/>
            <p:nvPr/>
          </p:nvSpPr>
          <p:spPr>
            <a:xfrm>
              <a:off x="8261825" y="4790414"/>
              <a:ext cx="885825" cy="349250"/>
            </a:xfrm>
            <a:custGeom>
              <a:rect b="b" l="l" r="r" t="t"/>
              <a:pathLst>
                <a:path extrusionOk="0" h="349250" w="885825">
                  <a:moveTo>
                    <a:pt x="885825" y="225425"/>
                  </a:moveTo>
                  <a:lnTo>
                    <a:pt x="885825" y="0"/>
                  </a:lnTo>
                  <a:lnTo>
                    <a:pt x="0" y="250825"/>
                  </a:lnTo>
                  <a:lnTo>
                    <a:pt x="0" y="349250"/>
                  </a:lnTo>
                  <a:lnTo>
                    <a:pt x="885825" y="225425"/>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7">
                <a:solidFill>
                  <a:schemeClr val="lt1"/>
                </a:solidFill>
                <a:latin typeface="Arial"/>
                <a:ea typeface="Arial"/>
                <a:cs typeface="Arial"/>
                <a:sym typeface="Arial"/>
              </a:endParaRPr>
            </a:p>
          </p:txBody>
        </p:sp>
        <p:sp>
          <p:nvSpPr>
            <p:cNvPr id="241" name="Google Shape;241;p9"/>
            <p:cNvSpPr/>
            <p:nvPr/>
          </p:nvSpPr>
          <p:spPr>
            <a:xfrm>
              <a:off x="8064500" y="4844050"/>
              <a:ext cx="1083150" cy="318275"/>
            </a:xfrm>
            <a:custGeom>
              <a:rect b="b" l="l" r="r" t="t"/>
              <a:pathLst>
                <a:path extrusionOk="0" h="318275" w="1083150">
                  <a:moveTo>
                    <a:pt x="0" y="307900"/>
                  </a:moveTo>
                  <a:lnTo>
                    <a:pt x="1083150" y="0"/>
                  </a:lnTo>
                  <a:cubicBezTo>
                    <a:pt x="1082442" y="106092"/>
                    <a:pt x="1081733" y="212183"/>
                    <a:pt x="1081025" y="318275"/>
                  </a:cubicBezTo>
                  <a:lnTo>
                    <a:pt x="0" y="3079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7">
                <a:solidFill>
                  <a:schemeClr val="lt1"/>
                </a:solidFill>
                <a:latin typeface="Arial"/>
                <a:ea typeface="Arial"/>
                <a:cs typeface="Arial"/>
                <a:sym typeface="Arial"/>
              </a:endParaRPr>
            </a:p>
          </p:txBody>
        </p:sp>
      </p:grpSp>
      <p:sp>
        <p:nvSpPr>
          <p:cNvPr id="242" name="Google Shape;242;p9"/>
          <p:cNvSpPr txBox="1"/>
          <p:nvPr/>
        </p:nvSpPr>
        <p:spPr>
          <a:xfrm>
            <a:off x="11472605" y="6501368"/>
            <a:ext cx="382800" cy="3237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fld id="{00000000-1234-1234-1234-123412341234}" type="slidenum">
              <a:rPr lang="en-US" sz="1066">
                <a:solidFill>
                  <a:schemeClr val="lt1"/>
                </a:solidFill>
                <a:latin typeface="Arial"/>
                <a:ea typeface="Arial"/>
                <a:cs typeface="Arial"/>
                <a:sym typeface="Arial"/>
              </a:rPr>
              <a:t>‹#›</a:t>
            </a:fld>
            <a:endParaRPr sz="1066">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100BF"/>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60400" y="128587"/>
            <a:ext cx="10858500" cy="900112"/>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lt1"/>
              </a:buClr>
              <a:buSzPts val="2800"/>
              <a:buFont typeface="Arial"/>
              <a:buNone/>
              <a:defRPr b="1" i="0" sz="2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60400" y="1130300"/>
            <a:ext cx="10858500" cy="500380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1pPr>
            <a:lvl2pPr indent="-330200" lvl="1" marL="9144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2pPr>
            <a:lvl3pPr indent="-317500" lvl="2" marL="13716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3pPr>
            <a:lvl4pPr indent="-304800" lvl="3" marL="18288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4pPr>
            <a:lvl5pPr indent="-304800" lvl="4" marL="2286000" marR="0" rtl="0" algn="l">
              <a:lnSpc>
                <a:spcPct val="12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2" name="Google Shape;12;p1"/>
          <p:cNvSpPr txBox="1"/>
          <p:nvPr>
            <p:ph idx="10" type="dt"/>
          </p:nvPr>
        </p:nvSpPr>
        <p:spPr>
          <a:xfrm>
            <a:off x="4718050" y="6409690"/>
            <a:ext cx="2743200" cy="2743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 name="Google Shape;13;p1"/>
          <p:cNvSpPr txBox="1"/>
          <p:nvPr>
            <p:ph idx="11" type="ftr"/>
          </p:nvPr>
        </p:nvSpPr>
        <p:spPr>
          <a:xfrm>
            <a:off x="660399" y="6409690"/>
            <a:ext cx="3657600"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 name="Google Shape;14;p1"/>
          <p:cNvSpPr txBox="1"/>
          <p:nvPr>
            <p:ph idx="12" type="sldNum"/>
          </p:nvPr>
        </p:nvSpPr>
        <p:spPr>
          <a:xfrm>
            <a:off x="7861300" y="6409690"/>
            <a:ext cx="3657600" cy="27432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Arial"/>
                <a:ea typeface="Arial"/>
                <a:cs typeface="Arial"/>
                <a:sym typeface="Arial"/>
              </a:defRPr>
            </a:lvl1pPr>
            <a:lvl2pPr indent="0" lvl="1" marL="0" marR="0" rtl="0" algn="r">
              <a:spcBef>
                <a:spcPts val="0"/>
              </a:spcBef>
              <a:buNone/>
              <a:defRPr b="0" i="0" sz="1000" u="none" cap="none" strike="noStrike">
                <a:solidFill>
                  <a:schemeClr val="lt1"/>
                </a:solidFill>
                <a:latin typeface="Arial"/>
                <a:ea typeface="Arial"/>
                <a:cs typeface="Arial"/>
                <a:sym typeface="Arial"/>
              </a:defRPr>
            </a:lvl2pPr>
            <a:lvl3pPr indent="0" lvl="2" marL="0" marR="0" rtl="0" algn="r">
              <a:spcBef>
                <a:spcPts val="0"/>
              </a:spcBef>
              <a:buNone/>
              <a:defRPr b="0" i="0" sz="1000" u="none" cap="none" strike="noStrike">
                <a:solidFill>
                  <a:schemeClr val="lt1"/>
                </a:solidFill>
                <a:latin typeface="Arial"/>
                <a:ea typeface="Arial"/>
                <a:cs typeface="Arial"/>
                <a:sym typeface="Arial"/>
              </a:defRPr>
            </a:lvl3pPr>
            <a:lvl4pPr indent="0" lvl="3" marL="0" marR="0" rtl="0" algn="r">
              <a:spcBef>
                <a:spcPts val="0"/>
              </a:spcBef>
              <a:buNone/>
              <a:defRPr b="0" i="0" sz="1000" u="none" cap="none" strike="noStrike">
                <a:solidFill>
                  <a:schemeClr val="lt1"/>
                </a:solidFill>
                <a:latin typeface="Arial"/>
                <a:ea typeface="Arial"/>
                <a:cs typeface="Arial"/>
                <a:sym typeface="Arial"/>
              </a:defRPr>
            </a:lvl4pPr>
            <a:lvl5pPr indent="0" lvl="4" marL="0" marR="0" rtl="0" algn="r">
              <a:spcBef>
                <a:spcPts val="0"/>
              </a:spcBef>
              <a:buNone/>
              <a:defRPr b="0" i="0" sz="1000" u="none" cap="none" strike="noStrike">
                <a:solidFill>
                  <a:schemeClr val="lt1"/>
                </a:solidFill>
                <a:latin typeface="Arial"/>
                <a:ea typeface="Arial"/>
                <a:cs typeface="Arial"/>
                <a:sym typeface="Arial"/>
              </a:defRPr>
            </a:lvl5pPr>
            <a:lvl6pPr indent="0" lvl="5" marL="0" marR="0" rtl="0" algn="r">
              <a:spcBef>
                <a:spcPts val="0"/>
              </a:spcBef>
              <a:buNone/>
              <a:defRPr b="0" i="0" sz="1000" u="none" cap="none" strike="noStrike">
                <a:solidFill>
                  <a:schemeClr val="lt1"/>
                </a:solidFill>
                <a:latin typeface="Arial"/>
                <a:ea typeface="Arial"/>
                <a:cs typeface="Arial"/>
                <a:sym typeface="Arial"/>
              </a:defRPr>
            </a:lvl6pPr>
            <a:lvl7pPr indent="0" lvl="6" marL="0" marR="0" rtl="0" algn="r">
              <a:spcBef>
                <a:spcPts val="0"/>
              </a:spcBef>
              <a:buNone/>
              <a:defRPr b="0" i="0" sz="1000" u="none" cap="none" strike="noStrike">
                <a:solidFill>
                  <a:schemeClr val="lt1"/>
                </a:solidFill>
                <a:latin typeface="Arial"/>
                <a:ea typeface="Arial"/>
                <a:cs typeface="Arial"/>
                <a:sym typeface="Arial"/>
              </a:defRPr>
            </a:lvl7pPr>
            <a:lvl8pPr indent="0" lvl="7" marL="0" marR="0" rtl="0" algn="r">
              <a:spcBef>
                <a:spcPts val="0"/>
              </a:spcBef>
              <a:buNone/>
              <a:defRPr b="0" i="0" sz="1000" u="none" cap="none" strike="noStrike">
                <a:solidFill>
                  <a:schemeClr val="lt1"/>
                </a:solidFill>
                <a:latin typeface="Arial"/>
                <a:ea typeface="Arial"/>
                <a:cs typeface="Arial"/>
                <a:sym typeface="Arial"/>
              </a:defRPr>
            </a:lvl8pPr>
            <a:lvl9pPr indent="0" lvl="8" marL="0" marR="0" rtl="0" algn="r">
              <a:spcBef>
                <a:spcPts val="0"/>
              </a:spcBef>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0"/>
          <p:cNvSpPr txBox="1"/>
          <p:nvPr>
            <p:ph type="ctrTitle"/>
          </p:nvPr>
        </p:nvSpPr>
        <p:spPr>
          <a:xfrm>
            <a:off x="660400" y="498704"/>
            <a:ext cx="5712586" cy="2217118"/>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Font typeface="Arial"/>
              <a:buNone/>
            </a:pPr>
            <a:r>
              <a:rPr lang="en-US"/>
              <a:t>Proyecto PeRLa</a:t>
            </a:r>
            <a:endParaRPr/>
          </a:p>
        </p:txBody>
      </p:sp>
      <p:sp>
        <p:nvSpPr>
          <p:cNvPr id="248" name="Google Shape;248;p10"/>
          <p:cNvSpPr txBox="1"/>
          <p:nvPr>
            <p:ph idx="1" type="subTitle"/>
          </p:nvPr>
        </p:nvSpPr>
        <p:spPr>
          <a:xfrm>
            <a:off x="660400" y="3139472"/>
            <a:ext cx="4680578" cy="1539219"/>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400"/>
              <a:buNone/>
            </a:pPr>
            <a:r>
              <a:rPr lang="en-US"/>
              <a:t>Oferta Técnica v1.0</a:t>
            </a:r>
            <a:endParaRPr/>
          </a:p>
          <a:p>
            <a:pPr indent="0" lvl="0" marL="0" rtl="0" algn="l">
              <a:lnSpc>
                <a:spcPct val="120000"/>
              </a:lnSpc>
              <a:spcBef>
                <a:spcPts val="1000"/>
              </a:spcBef>
              <a:spcAft>
                <a:spcPts val="0"/>
              </a:spcAft>
              <a:buClr>
                <a:schemeClr val="lt1"/>
              </a:buClr>
              <a:buSzPts val="2400"/>
              <a:buNone/>
            </a:pPr>
            <a:r>
              <a:rPr lang="en-US"/>
              <a:t>03/10/2024</a:t>
            </a:r>
            <a:endParaRPr/>
          </a:p>
        </p:txBody>
      </p:sp>
      <p:pic>
        <p:nvPicPr>
          <p:cNvPr descr="https://lh7-qw.googleusercontent.com/slidesz/AGV_vUcwNR82itmbqnZZZkB9d0KOA3V_-TYKW-WNtGiBVUJPMl67uSalNOMpqxb0cZbkxFd8bSzYqatr7l2Dn3YdJk0Mlsc5v1G0VtHmxc0yY9_djoGbY13qsYJS98LUMCvfwMByY31ug4o2pg2LBs9pgn1OO6tNSRt4EOPy_JbId6OT=s2048?key=z-Cl0C5zuOQ2mRAtWyTbNA" id="249" name="Google Shape;249;p10"/>
          <p:cNvPicPr preferRelativeResize="0"/>
          <p:nvPr/>
        </p:nvPicPr>
        <p:blipFill rotWithShape="1">
          <a:blip r:embed="rId3">
            <a:alphaModFix/>
          </a:blip>
          <a:srcRect b="0" l="0" r="0" t="0"/>
          <a:stretch/>
        </p:blipFill>
        <p:spPr>
          <a:xfrm>
            <a:off x="10831397" y="407676"/>
            <a:ext cx="856693" cy="856693"/>
          </a:xfrm>
          <a:prstGeom prst="rect">
            <a:avLst/>
          </a:prstGeom>
          <a:noFill/>
          <a:ln>
            <a:noFill/>
          </a:ln>
        </p:spPr>
      </p:pic>
      <p:pic>
        <p:nvPicPr>
          <p:cNvPr id="250" name="Google Shape;250;p10"/>
          <p:cNvPicPr preferRelativeResize="0"/>
          <p:nvPr/>
        </p:nvPicPr>
        <p:blipFill rotWithShape="1">
          <a:blip r:embed="rId4">
            <a:alphaModFix/>
          </a:blip>
          <a:srcRect b="0" l="0" r="0" t="0"/>
          <a:stretch/>
        </p:blipFill>
        <p:spPr>
          <a:xfrm>
            <a:off x="754144" y="4458355"/>
            <a:ext cx="1735840" cy="17358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9"/>
          <p:cNvSpPr txBox="1"/>
          <p:nvPr/>
        </p:nvSpPr>
        <p:spPr>
          <a:xfrm>
            <a:off x="660400" y="5074963"/>
            <a:ext cx="10858500" cy="70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3434"/>
              </a:buClr>
              <a:buSzPts val="1200"/>
              <a:buFont typeface="Arial"/>
              <a:buNone/>
            </a:pPr>
            <a:r>
              <a:t/>
            </a:r>
            <a:endParaRPr sz="1200">
              <a:solidFill>
                <a:srgbClr val="F73434"/>
              </a:solidFill>
              <a:latin typeface="Arial"/>
              <a:ea typeface="Arial"/>
              <a:cs typeface="Arial"/>
              <a:sym typeface="Arial"/>
            </a:endParaRPr>
          </a:p>
        </p:txBody>
      </p:sp>
      <p:grpSp>
        <p:nvGrpSpPr>
          <p:cNvPr id="349" name="Google Shape;349;p19"/>
          <p:cNvGrpSpPr/>
          <p:nvPr/>
        </p:nvGrpSpPr>
        <p:grpSpPr>
          <a:xfrm>
            <a:off x="547975" y="527853"/>
            <a:ext cx="10886600" cy="5253913"/>
            <a:chOff x="1740811" y="500312"/>
            <a:chExt cx="10886600" cy="5253913"/>
          </a:xfrm>
        </p:grpSpPr>
        <p:sp>
          <p:nvSpPr>
            <p:cNvPr id="350" name="Google Shape;350;p19"/>
            <p:cNvSpPr txBox="1"/>
            <p:nvPr/>
          </p:nvSpPr>
          <p:spPr>
            <a:xfrm>
              <a:off x="1768911" y="1629224"/>
              <a:ext cx="10858500" cy="4125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1200">
                  <a:solidFill>
                    <a:schemeClr val="lt1"/>
                  </a:solidFill>
                </a:rPr>
                <a:t>El sistema trata de una plataforma online donde ofrece recursos sobre la Prevención de Riesgos laborales, estos recursos se imparten formato de curso online, donde contiene, vídeos, lecturas y exámenes en disposición para los usuarios. </a:t>
              </a:r>
              <a:endParaRPr sz="1200">
                <a:solidFill>
                  <a:schemeClr val="lt1"/>
                </a:solidFill>
              </a:endParaRPr>
            </a:p>
            <a:p>
              <a:pPr indent="0" lvl="0" marL="0" rtl="0" algn="l">
                <a:spcBef>
                  <a:spcPts val="0"/>
                </a:spcBef>
                <a:spcAft>
                  <a:spcPts val="0"/>
                </a:spcAft>
                <a:buClr>
                  <a:schemeClr val="dk1"/>
                </a:buClr>
                <a:buSzPts val="1100"/>
                <a:buFont typeface="Arial"/>
                <a:buNone/>
              </a:pPr>
              <a:r>
                <a:t/>
              </a:r>
              <a:endParaRPr sz="1200">
                <a:solidFill>
                  <a:schemeClr val="lt1"/>
                </a:solidFill>
              </a:endParaRPr>
            </a:p>
            <a:p>
              <a:pPr indent="0" lvl="0" marL="0" rtl="0" algn="l">
                <a:spcBef>
                  <a:spcPts val="0"/>
                </a:spcBef>
                <a:spcAft>
                  <a:spcPts val="0"/>
                </a:spcAft>
                <a:buClr>
                  <a:schemeClr val="dk1"/>
                </a:buClr>
                <a:buSzPts val="1100"/>
                <a:buFont typeface="Arial"/>
                <a:buNone/>
              </a:pPr>
              <a:r>
                <a:rPr lang="en-US" sz="1200">
                  <a:solidFill>
                    <a:schemeClr val="lt1"/>
                  </a:solidFill>
                </a:rPr>
                <a:t>Dispone de dos sistemas principales y de múltiples funciones:</a:t>
              </a:r>
              <a:endParaRPr sz="1200">
                <a:solidFill>
                  <a:schemeClr val="lt1"/>
                </a:solidFill>
              </a:endParaRPr>
            </a:p>
            <a:p>
              <a:pPr indent="0" lvl="0" marL="0" rtl="0" algn="l">
                <a:spcBef>
                  <a:spcPts val="0"/>
                </a:spcBef>
                <a:spcAft>
                  <a:spcPts val="0"/>
                </a:spcAft>
                <a:buClr>
                  <a:schemeClr val="dk1"/>
                </a:buClr>
                <a:buSzPts val="1100"/>
                <a:buFont typeface="Arial"/>
                <a:buNone/>
              </a:pPr>
              <a:r>
                <a:t/>
              </a:r>
              <a:endParaRPr sz="1200">
                <a:solidFill>
                  <a:schemeClr val="lt1"/>
                </a:solidFill>
              </a:endParaRPr>
            </a:p>
            <a:p>
              <a:pPr indent="-304800" lvl="0" marL="457200" rtl="0" algn="l">
                <a:spcBef>
                  <a:spcPts val="0"/>
                </a:spcBef>
                <a:spcAft>
                  <a:spcPts val="0"/>
                </a:spcAft>
                <a:buClr>
                  <a:schemeClr val="lt1"/>
                </a:buClr>
                <a:buSzPts val="1200"/>
                <a:buChar char="-"/>
              </a:pPr>
              <a:r>
                <a:rPr lang="en-US" sz="1200">
                  <a:solidFill>
                    <a:schemeClr val="lt1"/>
                  </a:solidFill>
                </a:rPr>
                <a:t>Sistema de recomendación: Los usuarios serán identificados y según sus datos profesionales, con el algoritmo de recomendación diseñado le asignará unos contenidos obligatorios y recomendación de contenido basado en su perfil profesional. Entre los contenidos, disponen de cursos complementaria específica y acceso a recursos externos.</a:t>
              </a:r>
              <a:endParaRPr sz="1200">
                <a:solidFill>
                  <a:schemeClr val="lt1"/>
                </a:solidFill>
              </a:endParaRPr>
            </a:p>
            <a:p>
              <a:pPr indent="0" lvl="0" marL="457200" rtl="0" algn="l">
                <a:spcBef>
                  <a:spcPts val="0"/>
                </a:spcBef>
                <a:spcAft>
                  <a:spcPts val="0"/>
                </a:spcAft>
                <a:buClr>
                  <a:schemeClr val="dk1"/>
                </a:buClr>
                <a:buSzPts val="1100"/>
                <a:buFont typeface="Arial"/>
                <a:buNone/>
              </a:pPr>
              <a:r>
                <a:t/>
              </a:r>
              <a:endParaRPr sz="1200">
                <a:solidFill>
                  <a:schemeClr val="lt1"/>
                </a:solidFill>
              </a:endParaRPr>
            </a:p>
            <a:p>
              <a:pPr indent="-304800" lvl="0" marL="457200" rtl="0" algn="l">
                <a:spcBef>
                  <a:spcPts val="0"/>
                </a:spcBef>
                <a:spcAft>
                  <a:spcPts val="0"/>
                </a:spcAft>
                <a:buClr>
                  <a:schemeClr val="lt1"/>
                </a:buClr>
                <a:buSzPts val="1200"/>
                <a:buChar char="-"/>
              </a:pPr>
              <a:r>
                <a:rPr lang="en-US" sz="1200">
                  <a:solidFill>
                    <a:schemeClr val="lt1"/>
                  </a:solidFill>
                </a:rPr>
                <a:t>Sistemas de puntos:  Se hará un seguimiento de los cursos que realizan todos los usuarios y actividades acreditadas y se le podrá otorgar un certificado al respecto. Además, cada usuarios podrá obtener puntos al realizar cualquier actividad, de forma que una empresa pueda ver el ranking en función de los puntos obtenido por sus empleados.</a:t>
              </a:r>
              <a:endParaRPr sz="1200">
                <a:solidFill>
                  <a:schemeClr val="lt1"/>
                </a:solidFill>
              </a:endParaRPr>
            </a:p>
            <a:p>
              <a:pPr indent="0" lvl="0" marL="0" rtl="0" algn="l">
                <a:spcBef>
                  <a:spcPts val="0"/>
                </a:spcBef>
                <a:spcAft>
                  <a:spcPts val="0"/>
                </a:spcAft>
                <a:buClr>
                  <a:schemeClr val="dk1"/>
                </a:buClr>
                <a:buSzPts val="1100"/>
                <a:buFont typeface="Arial"/>
                <a:buNone/>
              </a:pPr>
              <a:r>
                <a:t/>
              </a:r>
              <a:endParaRPr sz="1200">
                <a:solidFill>
                  <a:schemeClr val="lt1"/>
                </a:solidFill>
              </a:endParaRPr>
            </a:p>
            <a:p>
              <a:pPr indent="-304800" lvl="0" marL="457200" rtl="0" algn="l">
                <a:spcBef>
                  <a:spcPts val="0"/>
                </a:spcBef>
                <a:spcAft>
                  <a:spcPts val="0"/>
                </a:spcAft>
                <a:buClr>
                  <a:schemeClr val="lt1"/>
                </a:buClr>
                <a:buSzPts val="1200"/>
                <a:buChar char="-"/>
              </a:pPr>
              <a:r>
                <a:rPr lang="en-US" sz="1200">
                  <a:solidFill>
                    <a:schemeClr val="lt1"/>
                  </a:solidFill>
                </a:rPr>
                <a:t>Funciones : La plataforma también ofrece un chatbot, el cual puede resolver dudas realizadas por los usuarios. Además, puede realizar una consulta a través de línea directa  con un profesional especializado.</a:t>
              </a:r>
              <a:endParaRPr sz="1200">
                <a:solidFill>
                  <a:schemeClr val="lt1"/>
                </a:solidFill>
              </a:endParaRPr>
            </a:p>
            <a:p>
              <a:pPr indent="0" lvl="0" marL="0" rtl="0" algn="l">
                <a:spcBef>
                  <a:spcPts val="0"/>
                </a:spcBef>
                <a:spcAft>
                  <a:spcPts val="0"/>
                </a:spcAft>
                <a:buClr>
                  <a:schemeClr val="dk1"/>
                </a:buClr>
                <a:buSzPts val="1100"/>
                <a:buFont typeface="Arial"/>
                <a:buNone/>
              </a:pPr>
              <a:r>
                <a:t/>
              </a:r>
              <a:endParaRPr sz="1200">
                <a:solidFill>
                  <a:schemeClr val="lt1"/>
                </a:solidFill>
              </a:endParaRPr>
            </a:p>
            <a:p>
              <a:pPr indent="-304800" lvl="0" marL="457200" rtl="0" algn="l">
                <a:spcBef>
                  <a:spcPts val="0"/>
                </a:spcBef>
                <a:spcAft>
                  <a:spcPts val="0"/>
                </a:spcAft>
                <a:buClr>
                  <a:schemeClr val="lt1"/>
                </a:buClr>
                <a:buSzPts val="1200"/>
                <a:buChar char="-"/>
              </a:pPr>
              <a:r>
                <a:rPr lang="en-US" sz="1200">
                  <a:solidFill>
                    <a:schemeClr val="lt1"/>
                  </a:solidFill>
                </a:rPr>
                <a:t>La plataforma se dividirá en dos versiones, versiones para la empresas para que puedan supervisar a sus empleados, y versiones para empleados en el que realizan las actividades principales de la aplicación.</a:t>
              </a:r>
              <a:endParaRPr sz="1200">
                <a:solidFill>
                  <a:schemeClr val="lt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0" lvl="0" marL="0" marR="0" rtl="0" algn="l">
                <a:lnSpc>
                  <a:spcPct val="120000"/>
                </a:lnSpc>
                <a:spcBef>
                  <a:spcPts val="0"/>
                </a:spcBef>
                <a:spcAft>
                  <a:spcPts val="0"/>
                </a:spcAft>
                <a:buNone/>
              </a:pPr>
              <a:r>
                <a:t/>
              </a:r>
              <a:endParaRPr sz="1800">
                <a:solidFill>
                  <a:schemeClr val="lt1"/>
                </a:solidFill>
              </a:endParaRPr>
            </a:p>
          </p:txBody>
        </p:sp>
        <p:sp>
          <p:nvSpPr>
            <p:cNvPr id="351" name="Google Shape;351;p19"/>
            <p:cNvSpPr/>
            <p:nvPr/>
          </p:nvSpPr>
          <p:spPr>
            <a:xfrm>
              <a:off x="1740811" y="500312"/>
              <a:ext cx="10858500" cy="10017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en-US" sz="1000">
                  <a:solidFill>
                    <a:schemeClr val="lt1"/>
                  </a:solidFill>
                  <a:latin typeface="Arial"/>
                  <a:ea typeface="Arial"/>
                  <a:cs typeface="Arial"/>
                  <a:sym typeface="Arial"/>
                </a:rPr>
                <a:t>02. Objetivos del sistema</a:t>
              </a:r>
              <a:br>
                <a:rPr lang="en-US" sz="2000">
                  <a:solidFill>
                    <a:schemeClr val="lt1"/>
                  </a:solidFill>
                  <a:latin typeface="Arial"/>
                  <a:ea typeface="Arial"/>
                  <a:cs typeface="Arial"/>
                  <a:sym typeface="Arial"/>
                </a:rPr>
              </a:br>
              <a:r>
                <a:rPr b="1" lang="en-US" sz="3200">
                  <a:solidFill>
                    <a:schemeClr val="lt1"/>
                  </a:solidFill>
                </a:rPr>
                <a:t>Descripción del sistema. Alcance y Funcionalidad</a:t>
              </a:r>
              <a:endParaRPr sz="2800">
                <a:solidFill>
                  <a:schemeClr val="lt1"/>
                </a:solidFill>
                <a:latin typeface="Arial"/>
                <a:ea typeface="Arial"/>
                <a:cs typeface="Arial"/>
                <a:sym typeface="Arial"/>
              </a:endParaRPr>
            </a:p>
          </p:txBody>
        </p:sp>
      </p:grpSp>
      <p:grpSp>
        <p:nvGrpSpPr>
          <p:cNvPr id="352" name="Google Shape;352;p19"/>
          <p:cNvGrpSpPr/>
          <p:nvPr/>
        </p:nvGrpSpPr>
        <p:grpSpPr>
          <a:xfrm>
            <a:off x="5252646" y="0"/>
            <a:ext cx="6939358" cy="6858000"/>
            <a:chOff x="5252643" y="0"/>
            <a:chExt cx="6939358" cy="6858000"/>
          </a:xfrm>
        </p:grpSpPr>
        <p:sp>
          <p:nvSpPr>
            <p:cNvPr id="353" name="Google Shape;353;p19"/>
            <p:cNvSpPr/>
            <p:nvPr/>
          </p:nvSpPr>
          <p:spPr>
            <a:xfrm rot="-1800079">
              <a:off x="7350938" y="2199447"/>
              <a:ext cx="2771665" cy="2770653"/>
            </a:xfrm>
            <a:custGeom>
              <a:rect b="b" l="l" r="r" t="t"/>
              <a:pathLst>
                <a:path extrusionOk="0" h="1866900" w="19050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lt2">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54" name="Google Shape;354;p19"/>
            <p:cNvSpPr/>
            <p:nvPr/>
          </p:nvSpPr>
          <p:spPr>
            <a:xfrm>
              <a:off x="9421670" y="0"/>
              <a:ext cx="2770331" cy="1398732"/>
            </a:xfrm>
            <a:custGeom>
              <a:rect b="b" l="l" r="r" t="t"/>
              <a:pathLst>
                <a:path extrusionOk="0" h="1398732" w="2770331">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55" name="Google Shape;355;p19"/>
            <p:cNvSpPr/>
            <p:nvPr/>
          </p:nvSpPr>
          <p:spPr>
            <a:xfrm>
              <a:off x="5252643" y="3384444"/>
              <a:ext cx="4217150" cy="3473556"/>
            </a:xfrm>
            <a:custGeom>
              <a:rect b="b" l="l" r="r" t="t"/>
              <a:pathLst>
                <a:path extrusionOk="0" h="3473556" w="4217150">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pic>
        <p:nvPicPr>
          <p:cNvPr id="356" name="Google Shape;356;p19"/>
          <p:cNvPicPr preferRelativeResize="0"/>
          <p:nvPr/>
        </p:nvPicPr>
        <p:blipFill rotWithShape="1">
          <a:blip r:embed="rId3">
            <a:alphaModFix/>
          </a:blip>
          <a:srcRect b="0" l="0" r="0" t="0"/>
          <a:stretch/>
        </p:blipFill>
        <p:spPr>
          <a:xfrm>
            <a:off x="11212001" y="160775"/>
            <a:ext cx="764726" cy="764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0"/>
          <p:cNvSpPr txBox="1"/>
          <p:nvPr/>
        </p:nvSpPr>
        <p:spPr>
          <a:xfrm>
            <a:off x="660400" y="5074963"/>
            <a:ext cx="10858500" cy="70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3434"/>
              </a:buClr>
              <a:buSzPts val="1200"/>
              <a:buFont typeface="Arial"/>
              <a:buNone/>
            </a:pPr>
            <a:r>
              <a:t/>
            </a:r>
            <a:endParaRPr sz="1200">
              <a:solidFill>
                <a:srgbClr val="F73434"/>
              </a:solidFill>
              <a:latin typeface="Arial"/>
              <a:ea typeface="Arial"/>
              <a:cs typeface="Arial"/>
              <a:sym typeface="Arial"/>
            </a:endParaRPr>
          </a:p>
        </p:txBody>
      </p:sp>
      <p:grpSp>
        <p:nvGrpSpPr>
          <p:cNvPr id="363" name="Google Shape;363;p20"/>
          <p:cNvGrpSpPr/>
          <p:nvPr/>
        </p:nvGrpSpPr>
        <p:grpSpPr>
          <a:xfrm>
            <a:off x="557188" y="527853"/>
            <a:ext cx="10858513" cy="5707838"/>
            <a:chOff x="1750024" y="500312"/>
            <a:chExt cx="10858513" cy="5707838"/>
          </a:xfrm>
        </p:grpSpPr>
        <p:sp>
          <p:nvSpPr>
            <p:cNvPr id="364" name="Google Shape;364;p20"/>
            <p:cNvSpPr txBox="1"/>
            <p:nvPr/>
          </p:nvSpPr>
          <p:spPr>
            <a:xfrm>
              <a:off x="1750036" y="1682949"/>
              <a:ext cx="10858500" cy="4525200"/>
            </a:xfrm>
            <a:prstGeom prst="rect">
              <a:avLst/>
            </a:prstGeom>
            <a:noFill/>
            <a:ln>
              <a:noFill/>
            </a:ln>
          </p:spPr>
          <p:txBody>
            <a:bodyPr anchorCtr="0" anchor="t" bIns="45700" lIns="91425" spcFirstLastPara="1" rIns="91425" wrap="square" tIns="45700">
              <a:spAutoFit/>
            </a:bodyPr>
            <a:lstStyle/>
            <a:p>
              <a:pPr indent="-304800" lvl="0" marL="457200" rtl="0" algn="just">
                <a:spcBef>
                  <a:spcPts val="0"/>
                </a:spcBef>
                <a:spcAft>
                  <a:spcPts val="0"/>
                </a:spcAft>
                <a:buClr>
                  <a:schemeClr val="lt1"/>
                </a:buClr>
                <a:buSzPts val="1200"/>
                <a:buAutoNum type="arabicPeriod"/>
              </a:pPr>
              <a:r>
                <a:rPr b="1" lang="en-US" sz="1200">
                  <a:solidFill>
                    <a:schemeClr val="lt1"/>
                  </a:solidFill>
                </a:rPr>
                <a:t>Accesibilidad para las PYMEs</a:t>
              </a:r>
              <a:endParaRPr b="1" sz="1200">
                <a:solidFill>
                  <a:schemeClr val="lt1"/>
                </a:solidFill>
              </a:endParaRPr>
            </a:p>
            <a:p>
              <a:pPr indent="0" lvl="0" marL="0" rtl="0" algn="just">
                <a:spcBef>
                  <a:spcPts val="0"/>
                </a:spcBef>
                <a:spcAft>
                  <a:spcPts val="0"/>
                </a:spcAft>
                <a:buClr>
                  <a:schemeClr val="dk1"/>
                </a:buClr>
                <a:buSzPts val="1100"/>
                <a:buFont typeface="Arial"/>
                <a:buNone/>
              </a:pPr>
              <a:r>
                <a:t/>
              </a:r>
              <a:endParaRPr b="1" sz="1200">
                <a:solidFill>
                  <a:schemeClr val="lt1"/>
                </a:solidFill>
              </a:endParaRPr>
            </a:p>
            <a:p>
              <a:pPr indent="-304800" lvl="0" marL="914400" rtl="0" algn="just">
                <a:spcBef>
                  <a:spcPts val="0"/>
                </a:spcBef>
                <a:spcAft>
                  <a:spcPts val="0"/>
                </a:spcAft>
                <a:buClr>
                  <a:schemeClr val="lt1"/>
                </a:buClr>
                <a:buSzPts val="1200"/>
                <a:buChar char="●"/>
              </a:pPr>
              <a:r>
                <a:rPr lang="en-US" sz="1200">
                  <a:solidFill>
                    <a:schemeClr val="lt1"/>
                  </a:solidFill>
                </a:rPr>
                <a:t>El software está diseñado habiendo pensado previamente en las pequeñas y medianas empresas, ofreciendo una solución rentable y fácil de implementar.</a:t>
              </a:r>
              <a:endParaRPr sz="1200">
                <a:solidFill>
                  <a:schemeClr val="lt1"/>
                </a:solidFill>
              </a:endParaRPr>
            </a:p>
            <a:p>
              <a:pPr indent="-304800" lvl="0" marL="914400" rtl="0" algn="just">
                <a:spcBef>
                  <a:spcPts val="0"/>
                </a:spcBef>
                <a:spcAft>
                  <a:spcPts val="0"/>
                </a:spcAft>
                <a:buClr>
                  <a:schemeClr val="lt1"/>
                </a:buClr>
                <a:buSzPts val="1200"/>
                <a:buChar char="●"/>
              </a:pPr>
              <a:r>
                <a:rPr lang="en-US" sz="1200">
                  <a:solidFill>
                    <a:schemeClr val="lt1"/>
                  </a:solidFill>
                </a:rPr>
                <a:t>Contamos con una interfaz intuitiva y adaptada a usuarios con distintos niveles de competencias tecnológicas.</a:t>
              </a:r>
              <a:endParaRPr sz="1200">
                <a:solidFill>
                  <a:schemeClr val="lt1"/>
                </a:solidFill>
              </a:endParaRPr>
            </a:p>
            <a:p>
              <a:pPr indent="0" lvl="0" marL="457200" rtl="0" algn="just">
                <a:spcBef>
                  <a:spcPts val="0"/>
                </a:spcBef>
                <a:spcAft>
                  <a:spcPts val="0"/>
                </a:spcAft>
                <a:buClr>
                  <a:schemeClr val="dk1"/>
                </a:buClr>
                <a:buSzPts val="1100"/>
                <a:buFont typeface="Arial"/>
                <a:buNone/>
              </a:pPr>
              <a:r>
                <a:t/>
              </a:r>
              <a:endParaRPr sz="1200">
                <a:solidFill>
                  <a:schemeClr val="lt1"/>
                </a:solidFill>
              </a:endParaRPr>
            </a:p>
            <a:p>
              <a:pPr indent="-304800" lvl="0" marL="457200" rtl="0" algn="just">
                <a:spcBef>
                  <a:spcPts val="0"/>
                </a:spcBef>
                <a:spcAft>
                  <a:spcPts val="0"/>
                </a:spcAft>
                <a:buClr>
                  <a:schemeClr val="lt1"/>
                </a:buClr>
                <a:buSzPts val="1200"/>
                <a:buAutoNum type="arabicPeriod"/>
              </a:pPr>
              <a:r>
                <a:rPr b="1" lang="en-US" sz="1200">
                  <a:solidFill>
                    <a:schemeClr val="lt1"/>
                  </a:solidFill>
                </a:rPr>
                <a:t>Formación Continua y Actualizada</a:t>
              </a:r>
              <a:endParaRPr b="1" sz="1200">
                <a:solidFill>
                  <a:schemeClr val="lt1"/>
                </a:solidFill>
              </a:endParaRPr>
            </a:p>
            <a:p>
              <a:pPr indent="0" lvl="0" marL="0" rtl="0" algn="just">
                <a:spcBef>
                  <a:spcPts val="0"/>
                </a:spcBef>
                <a:spcAft>
                  <a:spcPts val="0"/>
                </a:spcAft>
                <a:buClr>
                  <a:schemeClr val="dk1"/>
                </a:buClr>
                <a:buSzPts val="1100"/>
                <a:buFont typeface="Arial"/>
                <a:buNone/>
              </a:pPr>
              <a:r>
                <a:t/>
              </a:r>
              <a:endParaRPr b="1" sz="1200">
                <a:solidFill>
                  <a:schemeClr val="lt1"/>
                </a:solidFill>
              </a:endParaRPr>
            </a:p>
            <a:p>
              <a:pPr indent="-304800" lvl="0" marL="914400" rtl="0" algn="just">
                <a:spcBef>
                  <a:spcPts val="0"/>
                </a:spcBef>
                <a:spcAft>
                  <a:spcPts val="0"/>
                </a:spcAft>
                <a:buClr>
                  <a:schemeClr val="lt1"/>
                </a:buClr>
                <a:buSzPts val="1200"/>
                <a:buChar char="●"/>
              </a:pPr>
              <a:r>
                <a:rPr lang="en-US" sz="1200">
                  <a:solidFill>
                    <a:schemeClr val="lt1"/>
                  </a:solidFill>
                </a:rPr>
                <a:t>Los videos formativos e interactivos permiten a los empleados aprender a su propio ritmo, así se potencia la retención de conocimientos.</a:t>
              </a:r>
              <a:endParaRPr sz="1200">
                <a:solidFill>
                  <a:schemeClr val="lt1"/>
                </a:solidFill>
              </a:endParaRPr>
            </a:p>
            <a:p>
              <a:pPr indent="-304800" lvl="0" marL="914400" rtl="0" algn="just">
                <a:spcBef>
                  <a:spcPts val="0"/>
                </a:spcBef>
                <a:spcAft>
                  <a:spcPts val="0"/>
                </a:spcAft>
                <a:buClr>
                  <a:schemeClr val="lt1"/>
                </a:buClr>
                <a:buSzPts val="1200"/>
                <a:buChar char="●"/>
              </a:pPr>
              <a:r>
                <a:rPr lang="en-US" sz="1200">
                  <a:solidFill>
                    <a:schemeClr val="lt1"/>
                  </a:solidFill>
                </a:rPr>
                <a:t>Actualizaciones constantes de contenido para así cumplir con las nuevas normativas y mejores prácticas en PRL.</a:t>
              </a:r>
              <a:endParaRPr sz="1200">
                <a:solidFill>
                  <a:schemeClr val="lt1"/>
                </a:solidFill>
              </a:endParaRPr>
            </a:p>
            <a:p>
              <a:pPr indent="0" lvl="0" marL="0" rtl="0" algn="just">
                <a:spcBef>
                  <a:spcPts val="0"/>
                </a:spcBef>
                <a:spcAft>
                  <a:spcPts val="0"/>
                </a:spcAft>
                <a:buClr>
                  <a:schemeClr val="dk1"/>
                </a:buClr>
                <a:buSzPts val="1100"/>
                <a:buFont typeface="Arial"/>
                <a:buNone/>
              </a:pPr>
              <a:r>
                <a:t/>
              </a:r>
              <a:endParaRPr sz="1200">
                <a:solidFill>
                  <a:schemeClr val="lt1"/>
                </a:solidFill>
              </a:endParaRPr>
            </a:p>
            <a:p>
              <a:pPr indent="-304800" lvl="0" marL="457200" rtl="0" algn="just">
                <a:spcBef>
                  <a:spcPts val="0"/>
                </a:spcBef>
                <a:spcAft>
                  <a:spcPts val="0"/>
                </a:spcAft>
                <a:buClr>
                  <a:schemeClr val="lt1"/>
                </a:buClr>
                <a:buSzPts val="1200"/>
                <a:buAutoNum type="arabicPeriod"/>
              </a:pPr>
              <a:r>
                <a:rPr b="1" lang="en-US" sz="1200">
                  <a:solidFill>
                    <a:schemeClr val="lt1"/>
                  </a:solidFill>
                </a:rPr>
                <a:t>Reducción de Accidentes Laborales</a:t>
              </a:r>
              <a:endParaRPr b="1" sz="1200">
                <a:solidFill>
                  <a:schemeClr val="lt1"/>
                </a:solidFill>
              </a:endParaRPr>
            </a:p>
            <a:p>
              <a:pPr indent="0" lvl="0" marL="0" rtl="0" algn="just">
                <a:spcBef>
                  <a:spcPts val="0"/>
                </a:spcBef>
                <a:spcAft>
                  <a:spcPts val="0"/>
                </a:spcAft>
                <a:buClr>
                  <a:schemeClr val="dk1"/>
                </a:buClr>
                <a:buSzPts val="1100"/>
                <a:buFont typeface="Arial"/>
                <a:buNone/>
              </a:pPr>
              <a:r>
                <a:t/>
              </a:r>
              <a:endParaRPr b="1" sz="1200">
                <a:solidFill>
                  <a:schemeClr val="lt1"/>
                </a:solidFill>
              </a:endParaRPr>
            </a:p>
            <a:p>
              <a:pPr indent="-304800" lvl="0" marL="914400" rtl="0" algn="just">
                <a:spcBef>
                  <a:spcPts val="0"/>
                </a:spcBef>
                <a:spcAft>
                  <a:spcPts val="0"/>
                </a:spcAft>
                <a:buClr>
                  <a:schemeClr val="lt1"/>
                </a:buClr>
                <a:buSzPts val="1200"/>
                <a:buChar char="●"/>
              </a:pPr>
              <a:r>
                <a:rPr lang="en-US" sz="1200">
                  <a:solidFill>
                    <a:schemeClr val="lt1"/>
                  </a:solidFill>
                </a:rPr>
                <a:t>La formación en prevención de riesgos laborales contribuye a una mayor seguridad en el entorno de trabajo, disminuyendo así la tasa de accidentes.</a:t>
              </a:r>
              <a:endParaRPr sz="1200">
                <a:solidFill>
                  <a:schemeClr val="lt1"/>
                </a:solidFill>
              </a:endParaRPr>
            </a:p>
            <a:p>
              <a:pPr indent="-304800" lvl="0" marL="914400" rtl="0" algn="just">
                <a:spcBef>
                  <a:spcPts val="0"/>
                </a:spcBef>
                <a:spcAft>
                  <a:spcPts val="0"/>
                </a:spcAft>
                <a:buClr>
                  <a:schemeClr val="lt1"/>
                </a:buClr>
                <a:buSzPts val="1200"/>
                <a:buChar char="●"/>
              </a:pPr>
              <a:r>
                <a:rPr lang="en-US" sz="1200">
                  <a:solidFill>
                    <a:schemeClr val="lt1"/>
                  </a:solidFill>
                </a:rPr>
                <a:t>Proporcionamos las herramientas para identificar y mitigar riesgos antes de que se conviertan en problemas.</a:t>
              </a:r>
              <a:endParaRPr sz="1200">
                <a:solidFill>
                  <a:schemeClr val="lt1"/>
                </a:solidFill>
              </a:endParaRPr>
            </a:p>
            <a:p>
              <a:pPr indent="0" lvl="0" marL="914400" rtl="0" algn="just">
                <a:spcBef>
                  <a:spcPts val="0"/>
                </a:spcBef>
                <a:spcAft>
                  <a:spcPts val="0"/>
                </a:spcAft>
                <a:buClr>
                  <a:schemeClr val="dk1"/>
                </a:buClr>
                <a:buSzPts val="1100"/>
                <a:buFont typeface="Arial"/>
                <a:buNone/>
              </a:pPr>
              <a:r>
                <a:t/>
              </a:r>
              <a:endParaRPr sz="1200">
                <a:solidFill>
                  <a:schemeClr val="lt1"/>
                </a:solidFill>
              </a:endParaRPr>
            </a:p>
            <a:p>
              <a:pPr indent="-304800" lvl="0" marL="457200" rtl="0" algn="just">
                <a:spcBef>
                  <a:spcPts val="0"/>
                </a:spcBef>
                <a:spcAft>
                  <a:spcPts val="0"/>
                </a:spcAft>
                <a:buClr>
                  <a:schemeClr val="lt1"/>
                </a:buClr>
                <a:buSzPts val="1200"/>
                <a:buAutoNum type="arabicPeriod"/>
              </a:pPr>
              <a:r>
                <a:rPr b="1" lang="en-US" sz="1200">
                  <a:solidFill>
                    <a:schemeClr val="lt1"/>
                  </a:solidFill>
                </a:rPr>
                <a:t> Cumplimiento Normativo</a:t>
              </a:r>
              <a:endParaRPr b="1" sz="1200">
                <a:solidFill>
                  <a:schemeClr val="lt1"/>
                </a:solidFill>
              </a:endParaRPr>
            </a:p>
            <a:p>
              <a:pPr indent="0" lvl="0" marL="0" rtl="0" algn="just">
                <a:spcBef>
                  <a:spcPts val="0"/>
                </a:spcBef>
                <a:spcAft>
                  <a:spcPts val="0"/>
                </a:spcAft>
                <a:buClr>
                  <a:schemeClr val="dk1"/>
                </a:buClr>
                <a:buSzPts val="1100"/>
                <a:buFont typeface="Arial"/>
                <a:buNone/>
              </a:pPr>
              <a:r>
                <a:t/>
              </a:r>
              <a:endParaRPr sz="1200">
                <a:solidFill>
                  <a:schemeClr val="lt1"/>
                </a:solidFill>
              </a:endParaRPr>
            </a:p>
            <a:p>
              <a:pPr indent="-304800" lvl="0" marL="914400" rtl="0" algn="just">
                <a:spcBef>
                  <a:spcPts val="0"/>
                </a:spcBef>
                <a:spcAft>
                  <a:spcPts val="0"/>
                </a:spcAft>
                <a:buClr>
                  <a:schemeClr val="lt1"/>
                </a:buClr>
                <a:buSzPts val="1200"/>
                <a:buChar char="●"/>
              </a:pPr>
              <a:r>
                <a:rPr lang="en-US" sz="1200">
                  <a:solidFill>
                    <a:schemeClr val="lt1"/>
                  </a:solidFill>
                </a:rPr>
                <a:t>Asegura que las PYMEs cumplan con las normativas vigentes de PRL, evitando las multas y sanciones por incumplimiento.</a:t>
              </a:r>
              <a:endParaRPr sz="1200">
                <a:solidFill>
                  <a:schemeClr val="lt1"/>
                </a:solidFill>
              </a:endParaRPr>
            </a:p>
            <a:p>
              <a:pPr indent="0" lvl="0" marL="0" rtl="0" algn="l">
                <a:spcBef>
                  <a:spcPts val="0"/>
                </a:spcBef>
                <a:spcAft>
                  <a:spcPts val="0"/>
                </a:spcAft>
                <a:buNone/>
              </a:pPr>
              <a:r>
                <a:t/>
              </a:r>
              <a:endParaRPr b="1" sz="1200">
                <a:solidFill>
                  <a:schemeClr val="lt1"/>
                </a:solidFill>
              </a:endParaRPr>
            </a:p>
            <a:p>
              <a:pPr indent="0" lvl="0" marL="457200" rtl="0" algn="l">
                <a:spcBef>
                  <a:spcPts val="0"/>
                </a:spcBef>
                <a:spcAft>
                  <a:spcPts val="0"/>
                </a:spcAft>
                <a:buSzPts val="1100"/>
                <a:buNone/>
              </a:pPr>
              <a:r>
                <a:t/>
              </a:r>
              <a:endParaRPr sz="1200">
                <a:solidFill>
                  <a:schemeClr val="lt1"/>
                </a:solidFill>
              </a:endParaRPr>
            </a:p>
            <a:p>
              <a:pPr indent="0" lvl="0" marL="457200" rtl="0" algn="l">
                <a:spcBef>
                  <a:spcPts val="0"/>
                </a:spcBef>
                <a:spcAft>
                  <a:spcPts val="0"/>
                </a:spcAft>
                <a:buSzPts val="1100"/>
                <a:buNone/>
              </a:pPr>
              <a:r>
                <a:t/>
              </a:r>
              <a:endParaRPr sz="1200">
                <a:solidFill>
                  <a:schemeClr val="lt1"/>
                </a:solidFill>
              </a:endParaRPr>
            </a:p>
            <a:p>
              <a:pPr indent="0" lvl="0" marL="0" marR="0" rtl="0" algn="l">
                <a:lnSpc>
                  <a:spcPct val="120000"/>
                </a:lnSpc>
                <a:spcBef>
                  <a:spcPts val="0"/>
                </a:spcBef>
                <a:spcAft>
                  <a:spcPts val="0"/>
                </a:spcAft>
                <a:buNone/>
              </a:pPr>
              <a:r>
                <a:t/>
              </a:r>
              <a:endParaRPr sz="1200">
                <a:solidFill>
                  <a:schemeClr val="lt1"/>
                </a:solidFill>
              </a:endParaRPr>
            </a:p>
          </p:txBody>
        </p:sp>
        <p:sp>
          <p:nvSpPr>
            <p:cNvPr id="365" name="Google Shape;365;p20"/>
            <p:cNvSpPr/>
            <p:nvPr/>
          </p:nvSpPr>
          <p:spPr>
            <a:xfrm>
              <a:off x="1750024" y="500312"/>
              <a:ext cx="10858500" cy="10017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en-US" sz="1000">
                  <a:solidFill>
                    <a:schemeClr val="lt1"/>
                  </a:solidFill>
                  <a:latin typeface="Arial"/>
                  <a:ea typeface="Arial"/>
                  <a:cs typeface="Arial"/>
                  <a:sym typeface="Arial"/>
                </a:rPr>
                <a:t>02. Objetivos del sistema</a:t>
              </a:r>
              <a:br>
                <a:rPr lang="en-US" sz="2000">
                  <a:solidFill>
                    <a:schemeClr val="lt1"/>
                  </a:solidFill>
                  <a:latin typeface="Arial"/>
                  <a:ea typeface="Arial"/>
                  <a:cs typeface="Arial"/>
                  <a:sym typeface="Arial"/>
                </a:rPr>
              </a:br>
              <a:r>
                <a:rPr b="1" lang="en-US" sz="3200">
                  <a:solidFill>
                    <a:schemeClr val="lt1"/>
                  </a:solidFill>
                </a:rPr>
                <a:t>Beneficios del sistema</a:t>
              </a:r>
              <a:endParaRPr sz="2800">
                <a:solidFill>
                  <a:schemeClr val="lt1"/>
                </a:solidFill>
                <a:latin typeface="Arial"/>
                <a:ea typeface="Arial"/>
                <a:cs typeface="Arial"/>
                <a:sym typeface="Arial"/>
              </a:endParaRPr>
            </a:p>
          </p:txBody>
        </p:sp>
      </p:grpSp>
      <p:grpSp>
        <p:nvGrpSpPr>
          <p:cNvPr id="366" name="Google Shape;366;p20"/>
          <p:cNvGrpSpPr/>
          <p:nvPr/>
        </p:nvGrpSpPr>
        <p:grpSpPr>
          <a:xfrm>
            <a:off x="5252646" y="0"/>
            <a:ext cx="6939358" cy="6858000"/>
            <a:chOff x="5252643" y="0"/>
            <a:chExt cx="6939358" cy="6858000"/>
          </a:xfrm>
        </p:grpSpPr>
        <p:sp>
          <p:nvSpPr>
            <p:cNvPr id="367" name="Google Shape;367;p20"/>
            <p:cNvSpPr/>
            <p:nvPr/>
          </p:nvSpPr>
          <p:spPr>
            <a:xfrm rot="-1800079">
              <a:off x="7350938" y="2199447"/>
              <a:ext cx="2771665" cy="2770653"/>
            </a:xfrm>
            <a:custGeom>
              <a:rect b="b" l="l" r="r" t="t"/>
              <a:pathLst>
                <a:path extrusionOk="0" h="1866900" w="19050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lt2">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68" name="Google Shape;368;p20"/>
            <p:cNvSpPr/>
            <p:nvPr/>
          </p:nvSpPr>
          <p:spPr>
            <a:xfrm>
              <a:off x="9421670" y="0"/>
              <a:ext cx="2770331" cy="1398732"/>
            </a:xfrm>
            <a:custGeom>
              <a:rect b="b" l="l" r="r" t="t"/>
              <a:pathLst>
                <a:path extrusionOk="0" h="1398732" w="2770331">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69" name="Google Shape;369;p20"/>
            <p:cNvSpPr/>
            <p:nvPr/>
          </p:nvSpPr>
          <p:spPr>
            <a:xfrm>
              <a:off x="5252643" y="3384444"/>
              <a:ext cx="4217150" cy="3473556"/>
            </a:xfrm>
            <a:custGeom>
              <a:rect b="b" l="l" r="r" t="t"/>
              <a:pathLst>
                <a:path extrusionOk="0" h="3473556" w="4217150">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pic>
        <p:nvPicPr>
          <p:cNvPr id="370" name="Google Shape;370;p20"/>
          <p:cNvPicPr preferRelativeResize="0"/>
          <p:nvPr/>
        </p:nvPicPr>
        <p:blipFill rotWithShape="1">
          <a:blip r:embed="rId3">
            <a:alphaModFix/>
          </a:blip>
          <a:srcRect b="0" l="0" r="0" t="0"/>
          <a:stretch/>
        </p:blipFill>
        <p:spPr>
          <a:xfrm>
            <a:off x="11212001" y="160775"/>
            <a:ext cx="764726" cy="764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1"/>
          <p:cNvSpPr txBox="1"/>
          <p:nvPr/>
        </p:nvSpPr>
        <p:spPr>
          <a:xfrm>
            <a:off x="660400" y="5074963"/>
            <a:ext cx="10858500" cy="70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3434"/>
              </a:buClr>
              <a:buSzPts val="1200"/>
              <a:buFont typeface="Arial"/>
              <a:buNone/>
            </a:pPr>
            <a:r>
              <a:t/>
            </a:r>
            <a:endParaRPr sz="1200">
              <a:solidFill>
                <a:srgbClr val="F73434"/>
              </a:solidFill>
              <a:latin typeface="Arial"/>
              <a:ea typeface="Arial"/>
              <a:cs typeface="Arial"/>
              <a:sym typeface="Arial"/>
            </a:endParaRPr>
          </a:p>
        </p:txBody>
      </p:sp>
      <p:grpSp>
        <p:nvGrpSpPr>
          <p:cNvPr id="377" name="Google Shape;377;p21"/>
          <p:cNvGrpSpPr/>
          <p:nvPr/>
        </p:nvGrpSpPr>
        <p:grpSpPr>
          <a:xfrm>
            <a:off x="557188" y="527853"/>
            <a:ext cx="10858513" cy="4599638"/>
            <a:chOff x="1750024" y="500312"/>
            <a:chExt cx="10858513" cy="4599638"/>
          </a:xfrm>
        </p:grpSpPr>
        <p:sp>
          <p:nvSpPr>
            <p:cNvPr id="378" name="Google Shape;378;p21"/>
            <p:cNvSpPr txBox="1"/>
            <p:nvPr/>
          </p:nvSpPr>
          <p:spPr>
            <a:xfrm>
              <a:off x="1750036" y="1682949"/>
              <a:ext cx="10858500" cy="3417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1200">
                  <a:solidFill>
                    <a:schemeClr val="lt1"/>
                  </a:solidFill>
                </a:rPr>
                <a:t>5.	Rentabilidad y Eficiencia</a:t>
              </a:r>
              <a:endParaRPr b="1" sz="1200">
                <a:solidFill>
                  <a:schemeClr val="lt1"/>
                </a:solidFill>
              </a:endParaRPr>
            </a:p>
            <a:p>
              <a:pPr indent="0" lvl="0" marL="0" rtl="0" algn="l">
                <a:spcBef>
                  <a:spcPts val="0"/>
                </a:spcBef>
                <a:spcAft>
                  <a:spcPts val="0"/>
                </a:spcAft>
                <a:buClr>
                  <a:schemeClr val="dk1"/>
                </a:buClr>
                <a:buSzPts val="1100"/>
                <a:buFont typeface="Arial"/>
                <a:buNone/>
              </a:pPr>
              <a:r>
                <a:t/>
              </a:r>
              <a:endParaRPr sz="1200">
                <a:solidFill>
                  <a:schemeClr val="lt1"/>
                </a:solidFill>
              </a:endParaRPr>
            </a:p>
            <a:p>
              <a:pPr indent="-304800" lvl="0" marL="914400" rtl="0" algn="just">
                <a:spcBef>
                  <a:spcPts val="0"/>
                </a:spcBef>
                <a:spcAft>
                  <a:spcPts val="0"/>
                </a:spcAft>
                <a:buClr>
                  <a:schemeClr val="lt1"/>
                </a:buClr>
                <a:buSzPts val="1200"/>
                <a:buFont typeface="Arial"/>
                <a:buChar char="●"/>
              </a:pPr>
              <a:r>
                <a:rPr lang="en-US" sz="1200">
                  <a:solidFill>
                    <a:schemeClr val="lt1"/>
                  </a:solidFill>
                </a:rPr>
                <a:t>Al ser un sistema basado en suscripción, las PYMEs acceden a una solución asequible sin necesidad de grandes inversiones iniciales.</a:t>
              </a:r>
              <a:endParaRPr sz="1200">
                <a:solidFill>
                  <a:schemeClr val="lt1"/>
                </a:solidFill>
              </a:endParaRPr>
            </a:p>
            <a:p>
              <a:pPr indent="-304800" lvl="0" marL="914400" rtl="0" algn="l">
                <a:spcBef>
                  <a:spcPts val="0"/>
                </a:spcBef>
                <a:spcAft>
                  <a:spcPts val="0"/>
                </a:spcAft>
                <a:buClr>
                  <a:schemeClr val="lt1"/>
                </a:buClr>
                <a:buSzPts val="1200"/>
                <a:buFont typeface="Arial"/>
                <a:buChar char="●"/>
              </a:pPr>
              <a:r>
                <a:rPr lang="en-US" sz="1200">
                  <a:solidFill>
                    <a:schemeClr val="lt1"/>
                  </a:solidFill>
                </a:rPr>
                <a:t>Ahorro de tiempo al eliminar la necesidad de formación presencial continua, permitiendo a los empleados formarse de manera flexible.</a:t>
              </a:r>
              <a:endParaRPr sz="1200">
                <a:solidFill>
                  <a:schemeClr val="lt1"/>
                </a:solidFill>
              </a:endParaRPr>
            </a:p>
            <a:p>
              <a:pPr indent="0" lvl="0" marL="0" rtl="0" algn="l">
                <a:spcBef>
                  <a:spcPts val="0"/>
                </a:spcBef>
                <a:spcAft>
                  <a:spcPts val="0"/>
                </a:spcAft>
                <a:buClr>
                  <a:schemeClr val="dk1"/>
                </a:buClr>
                <a:buSzPts val="1100"/>
                <a:buFont typeface="Arial"/>
                <a:buNone/>
              </a:pPr>
              <a:r>
                <a:t/>
              </a:r>
              <a:endParaRPr sz="1200">
                <a:solidFill>
                  <a:schemeClr val="lt1"/>
                </a:solidFill>
              </a:endParaRPr>
            </a:p>
            <a:p>
              <a:pPr indent="0" lvl="0" marL="0" rtl="0" algn="l">
                <a:spcBef>
                  <a:spcPts val="0"/>
                </a:spcBef>
                <a:spcAft>
                  <a:spcPts val="0"/>
                </a:spcAft>
                <a:buClr>
                  <a:schemeClr val="dk1"/>
                </a:buClr>
                <a:buSzPts val="1100"/>
                <a:buFont typeface="Arial"/>
                <a:buNone/>
              </a:pPr>
              <a:r>
                <a:rPr b="1" lang="en-US" sz="1200">
                  <a:solidFill>
                    <a:schemeClr val="lt1"/>
                  </a:solidFill>
                </a:rPr>
                <a:t>6.	Personalización según el Sector</a:t>
              </a:r>
              <a:endParaRPr b="1" sz="1200">
                <a:solidFill>
                  <a:schemeClr val="lt1"/>
                </a:solidFill>
              </a:endParaRPr>
            </a:p>
            <a:p>
              <a:pPr indent="0" lvl="0" marL="0" rtl="0" algn="l">
                <a:spcBef>
                  <a:spcPts val="0"/>
                </a:spcBef>
                <a:spcAft>
                  <a:spcPts val="0"/>
                </a:spcAft>
                <a:buClr>
                  <a:schemeClr val="dk1"/>
                </a:buClr>
                <a:buSzPts val="1100"/>
                <a:buFont typeface="Arial"/>
                <a:buNone/>
              </a:pPr>
              <a:r>
                <a:t/>
              </a:r>
              <a:endParaRPr sz="1200">
                <a:solidFill>
                  <a:schemeClr val="lt1"/>
                </a:solidFill>
              </a:endParaRPr>
            </a:p>
            <a:p>
              <a:pPr indent="-304800" lvl="0" marL="914400" rtl="0" algn="l">
                <a:spcBef>
                  <a:spcPts val="0"/>
                </a:spcBef>
                <a:spcAft>
                  <a:spcPts val="0"/>
                </a:spcAft>
                <a:buClr>
                  <a:schemeClr val="lt1"/>
                </a:buClr>
                <a:buSzPts val="1200"/>
                <a:buFont typeface="Arial"/>
                <a:buChar char="●"/>
              </a:pPr>
              <a:r>
                <a:rPr lang="en-US" sz="1200">
                  <a:solidFill>
                    <a:schemeClr val="lt1"/>
                  </a:solidFill>
                </a:rPr>
                <a:t>El sistema ofrece módulos personalizados para diferentes sectores industriales, ajustando los contenidos de prevención de riesgos a las necesidades específicas de cada empresa.</a:t>
              </a:r>
              <a:endParaRPr sz="1200">
                <a:solidFill>
                  <a:schemeClr val="lt1"/>
                </a:solidFill>
              </a:endParaRPr>
            </a:p>
            <a:p>
              <a:pPr indent="-304800" lvl="0" marL="914400" rtl="0" algn="l">
                <a:spcBef>
                  <a:spcPts val="0"/>
                </a:spcBef>
                <a:spcAft>
                  <a:spcPts val="0"/>
                </a:spcAft>
                <a:buClr>
                  <a:schemeClr val="lt1"/>
                </a:buClr>
                <a:buSzPts val="1200"/>
                <a:buFont typeface="Arial"/>
                <a:buChar char="●"/>
              </a:pPr>
              <a:r>
                <a:rPr lang="en-US" sz="1200">
                  <a:solidFill>
                    <a:schemeClr val="lt1"/>
                  </a:solidFill>
                </a:rPr>
                <a:t>Adaptación a diferentes entornos laborales, desde oficinas hasta fábricas o entornos de construcción.</a:t>
              </a:r>
              <a:endParaRPr sz="1200">
                <a:solidFill>
                  <a:schemeClr val="lt1"/>
                </a:solidFill>
              </a:endParaRPr>
            </a:p>
            <a:p>
              <a:pPr indent="0" lvl="0" marL="0" rtl="0" algn="l">
                <a:spcBef>
                  <a:spcPts val="0"/>
                </a:spcBef>
                <a:spcAft>
                  <a:spcPts val="0"/>
                </a:spcAft>
                <a:buClr>
                  <a:schemeClr val="dk1"/>
                </a:buClr>
                <a:buSzPts val="1100"/>
                <a:buFont typeface="Arial"/>
                <a:buNone/>
              </a:pPr>
              <a:r>
                <a:t/>
              </a:r>
              <a:endParaRPr sz="1200">
                <a:solidFill>
                  <a:schemeClr val="lt1"/>
                </a:solidFill>
              </a:endParaRPr>
            </a:p>
            <a:p>
              <a:pPr indent="0" lvl="0" marL="0" rtl="0" algn="l">
                <a:spcBef>
                  <a:spcPts val="0"/>
                </a:spcBef>
                <a:spcAft>
                  <a:spcPts val="0"/>
                </a:spcAft>
                <a:buClr>
                  <a:schemeClr val="dk1"/>
                </a:buClr>
                <a:buSzPts val="1100"/>
                <a:buFont typeface="Arial"/>
                <a:buNone/>
              </a:pPr>
              <a:r>
                <a:rPr b="1" lang="en-US" sz="1200">
                  <a:solidFill>
                    <a:schemeClr val="lt1"/>
                  </a:solidFill>
                </a:rPr>
                <a:t>7.	Monitoreo y Evaluación del Progreso</a:t>
              </a:r>
              <a:endParaRPr b="1" sz="1200">
                <a:solidFill>
                  <a:schemeClr val="lt1"/>
                </a:solidFill>
              </a:endParaRPr>
            </a:p>
            <a:p>
              <a:pPr indent="0" lvl="0" marL="0" rtl="0" algn="l">
                <a:spcBef>
                  <a:spcPts val="0"/>
                </a:spcBef>
                <a:spcAft>
                  <a:spcPts val="0"/>
                </a:spcAft>
                <a:buClr>
                  <a:schemeClr val="dk1"/>
                </a:buClr>
                <a:buSzPts val="1100"/>
                <a:buFont typeface="Arial"/>
                <a:buNone/>
              </a:pPr>
              <a:r>
                <a:t/>
              </a:r>
              <a:endParaRPr sz="1200">
                <a:solidFill>
                  <a:schemeClr val="lt1"/>
                </a:solidFill>
              </a:endParaRPr>
            </a:p>
            <a:p>
              <a:pPr indent="-304800" lvl="0" marL="914400" rtl="0" algn="l">
                <a:spcBef>
                  <a:spcPts val="0"/>
                </a:spcBef>
                <a:spcAft>
                  <a:spcPts val="0"/>
                </a:spcAft>
                <a:buClr>
                  <a:schemeClr val="lt1"/>
                </a:buClr>
                <a:buSzPts val="1200"/>
                <a:buFont typeface="Arial"/>
                <a:buChar char="●"/>
              </a:pPr>
              <a:r>
                <a:rPr lang="en-US" sz="1200">
                  <a:solidFill>
                    <a:schemeClr val="lt1"/>
                  </a:solidFill>
                </a:rPr>
                <a:t>Herramientas de seguimiento permiten a las empresas monitorear el progreso de los empleados en la capacitación, asegurando que todos cumplan con los requisitos de formación.</a:t>
              </a:r>
              <a:endParaRPr sz="1200">
                <a:solidFill>
                  <a:schemeClr val="lt1"/>
                </a:solidFill>
              </a:endParaRPr>
            </a:p>
            <a:p>
              <a:pPr indent="-304800" lvl="0" marL="914400" rtl="0" algn="l">
                <a:spcBef>
                  <a:spcPts val="0"/>
                </a:spcBef>
                <a:spcAft>
                  <a:spcPts val="0"/>
                </a:spcAft>
                <a:buClr>
                  <a:schemeClr val="lt1"/>
                </a:buClr>
                <a:buSzPts val="1200"/>
                <a:buFont typeface="Arial"/>
                <a:buChar char="●"/>
              </a:pPr>
              <a:r>
                <a:rPr lang="en-US" sz="1200">
                  <a:solidFill>
                    <a:schemeClr val="lt1"/>
                  </a:solidFill>
                </a:rPr>
                <a:t>Reportes automatizados para evaluar la efectividad del programa de PRL.</a:t>
              </a:r>
              <a:endParaRPr sz="1200">
                <a:solidFill>
                  <a:schemeClr val="lt1"/>
                </a:solidFill>
              </a:endParaRPr>
            </a:p>
            <a:p>
              <a:pPr indent="0" lvl="0" marL="914400" rtl="0" algn="just">
                <a:spcBef>
                  <a:spcPts val="0"/>
                </a:spcBef>
                <a:spcAft>
                  <a:spcPts val="0"/>
                </a:spcAft>
                <a:buClr>
                  <a:schemeClr val="dk1"/>
                </a:buClr>
                <a:buSzPts val="1100"/>
                <a:buFont typeface="Arial"/>
                <a:buNone/>
              </a:pPr>
              <a:r>
                <a:t/>
              </a:r>
              <a:endParaRPr b="1" sz="1200">
                <a:solidFill>
                  <a:schemeClr val="lt1"/>
                </a:solidFill>
              </a:endParaRPr>
            </a:p>
            <a:p>
              <a:pPr indent="0" lvl="0" marL="0" marR="0" rtl="0" algn="l">
                <a:lnSpc>
                  <a:spcPct val="120000"/>
                </a:lnSpc>
                <a:spcBef>
                  <a:spcPts val="0"/>
                </a:spcBef>
                <a:spcAft>
                  <a:spcPts val="0"/>
                </a:spcAft>
                <a:buNone/>
              </a:pPr>
              <a:r>
                <a:t/>
              </a:r>
              <a:endParaRPr sz="1200">
                <a:solidFill>
                  <a:schemeClr val="lt1"/>
                </a:solidFill>
              </a:endParaRPr>
            </a:p>
          </p:txBody>
        </p:sp>
        <p:sp>
          <p:nvSpPr>
            <p:cNvPr id="379" name="Google Shape;379;p21"/>
            <p:cNvSpPr/>
            <p:nvPr/>
          </p:nvSpPr>
          <p:spPr>
            <a:xfrm>
              <a:off x="1750024" y="500312"/>
              <a:ext cx="10858500" cy="10017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en-US" sz="1000">
                  <a:solidFill>
                    <a:schemeClr val="lt1"/>
                  </a:solidFill>
                  <a:latin typeface="Arial"/>
                  <a:ea typeface="Arial"/>
                  <a:cs typeface="Arial"/>
                  <a:sym typeface="Arial"/>
                </a:rPr>
                <a:t>02. Objetivos del sistema</a:t>
              </a:r>
              <a:br>
                <a:rPr lang="en-US" sz="2000">
                  <a:solidFill>
                    <a:schemeClr val="lt1"/>
                  </a:solidFill>
                  <a:latin typeface="Arial"/>
                  <a:ea typeface="Arial"/>
                  <a:cs typeface="Arial"/>
                  <a:sym typeface="Arial"/>
                </a:rPr>
              </a:br>
              <a:r>
                <a:rPr b="1" lang="en-US" sz="3200">
                  <a:solidFill>
                    <a:schemeClr val="lt1"/>
                  </a:solidFill>
                </a:rPr>
                <a:t>Beneficios del sistema</a:t>
              </a:r>
              <a:endParaRPr sz="2800">
                <a:solidFill>
                  <a:schemeClr val="lt1"/>
                </a:solidFill>
                <a:latin typeface="Arial"/>
                <a:ea typeface="Arial"/>
                <a:cs typeface="Arial"/>
                <a:sym typeface="Arial"/>
              </a:endParaRPr>
            </a:p>
          </p:txBody>
        </p:sp>
      </p:grpSp>
      <p:grpSp>
        <p:nvGrpSpPr>
          <p:cNvPr id="380" name="Google Shape;380;p21"/>
          <p:cNvGrpSpPr/>
          <p:nvPr/>
        </p:nvGrpSpPr>
        <p:grpSpPr>
          <a:xfrm>
            <a:off x="5252646" y="0"/>
            <a:ext cx="6939358" cy="6858000"/>
            <a:chOff x="5252643" y="0"/>
            <a:chExt cx="6939358" cy="6858000"/>
          </a:xfrm>
        </p:grpSpPr>
        <p:sp>
          <p:nvSpPr>
            <p:cNvPr id="381" name="Google Shape;381;p21"/>
            <p:cNvSpPr/>
            <p:nvPr/>
          </p:nvSpPr>
          <p:spPr>
            <a:xfrm rot="-1800079">
              <a:off x="7350938" y="2199447"/>
              <a:ext cx="2771665" cy="2770653"/>
            </a:xfrm>
            <a:custGeom>
              <a:rect b="b" l="l" r="r" t="t"/>
              <a:pathLst>
                <a:path extrusionOk="0" h="1866900" w="19050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lt2">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2" name="Google Shape;382;p21"/>
            <p:cNvSpPr/>
            <p:nvPr/>
          </p:nvSpPr>
          <p:spPr>
            <a:xfrm>
              <a:off x="9421670" y="0"/>
              <a:ext cx="2770331" cy="1398732"/>
            </a:xfrm>
            <a:custGeom>
              <a:rect b="b" l="l" r="r" t="t"/>
              <a:pathLst>
                <a:path extrusionOk="0" h="1398732" w="2770331">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3" name="Google Shape;383;p21"/>
            <p:cNvSpPr/>
            <p:nvPr/>
          </p:nvSpPr>
          <p:spPr>
            <a:xfrm>
              <a:off x="5252643" y="3384444"/>
              <a:ext cx="4217150" cy="3473556"/>
            </a:xfrm>
            <a:custGeom>
              <a:rect b="b" l="l" r="r" t="t"/>
              <a:pathLst>
                <a:path extrusionOk="0" h="3473556" w="4217150">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pic>
        <p:nvPicPr>
          <p:cNvPr id="384" name="Google Shape;384;p21"/>
          <p:cNvPicPr preferRelativeResize="0"/>
          <p:nvPr/>
        </p:nvPicPr>
        <p:blipFill rotWithShape="1">
          <a:blip r:embed="rId3">
            <a:alphaModFix/>
          </a:blip>
          <a:srcRect b="0" l="0" r="0" t="0"/>
          <a:stretch/>
        </p:blipFill>
        <p:spPr>
          <a:xfrm>
            <a:off x="11212001" y="160775"/>
            <a:ext cx="764726" cy="764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2"/>
          <p:cNvSpPr txBox="1"/>
          <p:nvPr>
            <p:ph type="title"/>
          </p:nvPr>
        </p:nvSpPr>
        <p:spPr>
          <a:xfrm>
            <a:off x="6453475" y="1617675"/>
            <a:ext cx="4924500" cy="1371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3. Metodología</a:t>
            </a:r>
            <a:endParaRPr/>
          </a:p>
        </p:txBody>
      </p:sp>
      <p:sp>
        <p:nvSpPr>
          <p:cNvPr id="390" name="Google Shape;390;p22"/>
          <p:cNvSpPr txBox="1"/>
          <p:nvPr>
            <p:ph idx="12" type="sldNum"/>
          </p:nvPr>
        </p:nvSpPr>
        <p:spPr>
          <a:xfrm>
            <a:off x="7861300" y="6409690"/>
            <a:ext cx="3657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91" name="Google Shape;391;p22"/>
          <p:cNvPicPr preferRelativeResize="0"/>
          <p:nvPr/>
        </p:nvPicPr>
        <p:blipFill rotWithShape="1">
          <a:blip r:embed="rId3">
            <a:alphaModFix/>
          </a:blip>
          <a:srcRect b="0" l="0" r="0" t="0"/>
          <a:stretch/>
        </p:blipFill>
        <p:spPr>
          <a:xfrm>
            <a:off x="7094950" y="3143700"/>
            <a:ext cx="2085151" cy="2085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3"/>
          <p:cNvSpPr txBox="1"/>
          <p:nvPr/>
        </p:nvSpPr>
        <p:spPr>
          <a:xfrm>
            <a:off x="660400" y="5074963"/>
            <a:ext cx="10858500" cy="70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3434"/>
              </a:buClr>
              <a:buSzPts val="1200"/>
              <a:buFont typeface="Arial"/>
              <a:buNone/>
            </a:pPr>
            <a:r>
              <a:t/>
            </a:r>
            <a:endParaRPr sz="1200">
              <a:solidFill>
                <a:srgbClr val="F73434"/>
              </a:solidFill>
              <a:latin typeface="Arial"/>
              <a:ea typeface="Arial"/>
              <a:cs typeface="Arial"/>
              <a:sym typeface="Arial"/>
            </a:endParaRPr>
          </a:p>
        </p:txBody>
      </p:sp>
      <p:grpSp>
        <p:nvGrpSpPr>
          <p:cNvPr id="398" name="Google Shape;398;p23"/>
          <p:cNvGrpSpPr/>
          <p:nvPr/>
        </p:nvGrpSpPr>
        <p:grpSpPr>
          <a:xfrm>
            <a:off x="557138" y="460403"/>
            <a:ext cx="10858538" cy="1796695"/>
            <a:chOff x="1749974" y="432862"/>
            <a:chExt cx="10858538" cy="1796695"/>
          </a:xfrm>
        </p:grpSpPr>
        <p:sp>
          <p:nvSpPr>
            <p:cNvPr id="399" name="Google Shape;399;p23"/>
            <p:cNvSpPr txBox="1"/>
            <p:nvPr/>
          </p:nvSpPr>
          <p:spPr>
            <a:xfrm>
              <a:off x="1750011" y="1102757"/>
              <a:ext cx="10858500" cy="1126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t/>
              </a:r>
              <a:endParaRPr sz="1200">
                <a:solidFill>
                  <a:schemeClr val="dk1"/>
                </a:solidFill>
              </a:endParaRPr>
            </a:p>
            <a:p>
              <a:pPr indent="0" lvl="0" marL="0" marR="0" rtl="0" algn="l">
                <a:lnSpc>
                  <a:spcPct val="120000"/>
                </a:lnSpc>
                <a:spcBef>
                  <a:spcPts val="0"/>
                </a:spcBef>
                <a:spcAft>
                  <a:spcPts val="0"/>
                </a:spcAft>
                <a:buNone/>
              </a:pPr>
              <a:r>
                <a:rPr lang="en-US" sz="1200">
                  <a:solidFill>
                    <a:schemeClr val="lt1"/>
                  </a:solidFill>
                </a:rPr>
                <a:t>La metodología que emplearemos a lo largo del proyecto será una adaptación del método de Craig Larman, que permite un desarrollo iterativo e incremental orientado a los casos de usos. En cada iteración se cubren unos casos de uso específicos, cubriendo en cada una todas las etapas (análisis, diseño, implementación y testing), dividiendo así el proyecto en varios mini proyectos. Esta adaptación de la metodología original incluye revisiones frecuentes a lo largo del proyecto, así como procesos de gestión y de control aparte de los de desarrollo.</a:t>
              </a:r>
              <a:endParaRPr sz="1200">
                <a:solidFill>
                  <a:schemeClr val="lt1"/>
                </a:solidFill>
              </a:endParaRPr>
            </a:p>
          </p:txBody>
        </p:sp>
        <p:sp>
          <p:nvSpPr>
            <p:cNvPr id="400" name="Google Shape;400;p23"/>
            <p:cNvSpPr/>
            <p:nvPr/>
          </p:nvSpPr>
          <p:spPr>
            <a:xfrm>
              <a:off x="1749974" y="432862"/>
              <a:ext cx="10858500" cy="10017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en-US" sz="1000">
                  <a:solidFill>
                    <a:schemeClr val="lt1"/>
                  </a:solidFill>
                  <a:latin typeface="Arial"/>
                  <a:ea typeface="Arial"/>
                  <a:cs typeface="Arial"/>
                  <a:sym typeface="Arial"/>
                </a:rPr>
                <a:t>03. Metodología</a:t>
              </a:r>
              <a:br>
                <a:rPr lang="en-US" sz="2000">
                  <a:solidFill>
                    <a:schemeClr val="lt1"/>
                  </a:solidFill>
                  <a:latin typeface="Arial"/>
                  <a:ea typeface="Arial"/>
                  <a:cs typeface="Arial"/>
                  <a:sym typeface="Arial"/>
                </a:rPr>
              </a:br>
              <a:r>
                <a:rPr b="1" lang="en-US" sz="3200">
                  <a:solidFill>
                    <a:schemeClr val="lt1"/>
                  </a:solidFill>
                </a:rPr>
                <a:t>Metodología y certificaciones</a:t>
              </a:r>
              <a:endParaRPr sz="2800">
                <a:solidFill>
                  <a:schemeClr val="lt1"/>
                </a:solidFill>
                <a:latin typeface="Arial"/>
                <a:ea typeface="Arial"/>
                <a:cs typeface="Arial"/>
                <a:sym typeface="Arial"/>
              </a:endParaRPr>
            </a:p>
          </p:txBody>
        </p:sp>
      </p:grpSp>
      <p:grpSp>
        <p:nvGrpSpPr>
          <p:cNvPr id="401" name="Google Shape;401;p23"/>
          <p:cNvGrpSpPr/>
          <p:nvPr/>
        </p:nvGrpSpPr>
        <p:grpSpPr>
          <a:xfrm>
            <a:off x="5252646" y="0"/>
            <a:ext cx="6939358" cy="6858000"/>
            <a:chOff x="5252643" y="0"/>
            <a:chExt cx="6939358" cy="6858000"/>
          </a:xfrm>
        </p:grpSpPr>
        <p:sp>
          <p:nvSpPr>
            <p:cNvPr id="402" name="Google Shape;402;p23"/>
            <p:cNvSpPr/>
            <p:nvPr/>
          </p:nvSpPr>
          <p:spPr>
            <a:xfrm rot="-1800079">
              <a:off x="7350938" y="2199447"/>
              <a:ext cx="2771665" cy="2770653"/>
            </a:xfrm>
            <a:custGeom>
              <a:rect b="b" l="l" r="r" t="t"/>
              <a:pathLst>
                <a:path extrusionOk="0" h="1866900" w="19050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lt2">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03" name="Google Shape;403;p23"/>
            <p:cNvSpPr/>
            <p:nvPr/>
          </p:nvSpPr>
          <p:spPr>
            <a:xfrm>
              <a:off x="9421670" y="0"/>
              <a:ext cx="2770331" cy="1398732"/>
            </a:xfrm>
            <a:custGeom>
              <a:rect b="b" l="l" r="r" t="t"/>
              <a:pathLst>
                <a:path extrusionOk="0" h="1398732" w="2770331">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04" name="Google Shape;404;p23"/>
            <p:cNvSpPr/>
            <p:nvPr/>
          </p:nvSpPr>
          <p:spPr>
            <a:xfrm>
              <a:off x="5252643" y="3384444"/>
              <a:ext cx="4217150" cy="3473556"/>
            </a:xfrm>
            <a:custGeom>
              <a:rect b="b" l="l" r="r" t="t"/>
              <a:pathLst>
                <a:path extrusionOk="0" h="3473556" w="4217150">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pic>
        <p:nvPicPr>
          <p:cNvPr id="405" name="Google Shape;405;p23"/>
          <p:cNvPicPr preferRelativeResize="0"/>
          <p:nvPr/>
        </p:nvPicPr>
        <p:blipFill>
          <a:blip r:embed="rId3">
            <a:alphaModFix/>
          </a:blip>
          <a:stretch>
            <a:fillRect/>
          </a:stretch>
        </p:blipFill>
        <p:spPr>
          <a:xfrm>
            <a:off x="1910213" y="2394650"/>
            <a:ext cx="8371575" cy="4182700"/>
          </a:xfrm>
          <a:prstGeom prst="rect">
            <a:avLst/>
          </a:prstGeom>
          <a:noFill/>
          <a:ln>
            <a:noFill/>
          </a:ln>
        </p:spPr>
      </p:pic>
      <p:pic>
        <p:nvPicPr>
          <p:cNvPr id="406" name="Google Shape;406;p23"/>
          <p:cNvPicPr preferRelativeResize="0"/>
          <p:nvPr/>
        </p:nvPicPr>
        <p:blipFill rotWithShape="1">
          <a:blip r:embed="rId4">
            <a:alphaModFix/>
          </a:blip>
          <a:srcRect b="0" l="0" r="0" t="0"/>
          <a:stretch/>
        </p:blipFill>
        <p:spPr>
          <a:xfrm>
            <a:off x="11212001" y="160775"/>
            <a:ext cx="764726" cy="7647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4"/>
          <p:cNvSpPr txBox="1"/>
          <p:nvPr>
            <p:ph type="title"/>
          </p:nvPr>
        </p:nvSpPr>
        <p:spPr>
          <a:xfrm>
            <a:off x="6453475" y="1617675"/>
            <a:ext cx="4924500" cy="1371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4. Organización y Planificación</a:t>
            </a:r>
            <a:endParaRPr/>
          </a:p>
        </p:txBody>
      </p:sp>
      <p:sp>
        <p:nvSpPr>
          <p:cNvPr id="412" name="Google Shape;412;p24"/>
          <p:cNvSpPr txBox="1"/>
          <p:nvPr>
            <p:ph idx="12" type="sldNum"/>
          </p:nvPr>
        </p:nvSpPr>
        <p:spPr>
          <a:xfrm>
            <a:off x="7861300" y="6409690"/>
            <a:ext cx="3657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13" name="Google Shape;413;p24"/>
          <p:cNvPicPr preferRelativeResize="0"/>
          <p:nvPr/>
        </p:nvPicPr>
        <p:blipFill rotWithShape="1">
          <a:blip r:embed="rId3">
            <a:alphaModFix/>
          </a:blip>
          <a:srcRect b="0" l="0" r="0" t="0"/>
          <a:stretch/>
        </p:blipFill>
        <p:spPr>
          <a:xfrm>
            <a:off x="7094950" y="3143700"/>
            <a:ext cx="2085151" cy="20851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5"/>
          <p:cNvSpPr txBox="1"/>
          <p:nvPr/>
        </p:nvSpPr>
        <p:spPr>
          <a:xfrm>
            <a:off x="660400" y="5074963"/>
            <a:ext cx="10858500" cy="70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3434"/>
              </a:buClr>
              <a:buSzPts val="1200"/>
              <a:buFont typeface="Arial"/>
              <a:buNone/>
            </a:pPr>
            <a:r>
              <a:t/>
            </a:r>
            <a:endParaRPr sz="1200">
              <a:solidFill>
                <a:srgbClr val="F73434"/>
              </a:solidFill>
              <a:latin typeface="Arial"/>
              <a:ea typeface="Arial"/>
              <a:cs typeface="Arial"/>
              <a:sym typeface="Arial"/>
            </a:endParaRPr>
          </a:p>
        </p:txBody>
      </p:sp>
      <p:sp>
        <p:nvSpPr>
          <p:cNvPr id="420" name="Google Shape;420;p25"/>
          <p:cNvSpPr/>
          <p:nvPr/>
        </p:nvSpPr>
        <p:spPr>
          <a:xfrm>
            <a:off x="147850" y="291750"/>
            <a:ext cx="11883600" cy="10017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en-US" sz="1000">
                <a:solidFill>
                  <a:schemeClr val="lt1"/>
                </a:solidFill>
                <a:latin typeface="Arial"/>
                <a:ea typeface="Arial"/>
                <a:cs typeface="Arial"/>
                <a:sym typeface="Arial"/>
              </a:rPr>
              <a:t>0</a:t>
            </a:r>
            <a:r>
              <a:rPr lang="en-US" sz="1000">
                <a:solidFill>
                  <a:schemeClr val="lt1"/>
                </a:solidFill>
              </a:rPr>
              <a:t>4</a:t>
            </a:r>
            <a:r>
              <a:rPr lang="en-US" sz="1000">
                <a:solidFill>
                  <a:schemeClr val="lt1"/>
                </a:solidFill>
                <a:latin typeface="Arial"/>
                <a:ea typeface="Arial"/>
                <a:cs typeface="Arial"/>
                <a:sym typeface="Arial"/>
              </a:rPr>
              <a:t>. Organización y Planificación</a:t>
            </a:r>
            <a:br>
              <a:rPr lang="en-US" sz="2000">
                <a:solidFill>
                  <a:schemeClr val="lt1"/>
                </a:solidFill>
                <a:latin typeface="Arial"/>
                <a:ea typeface="Arial"/>
                <a:cs typeface="Arial"/>
                <a:sym typeface="Arial"/>
              </a:rPr>
            </a:br>
            <a:r>
              <a:rPr b="1" lang="en-US" sz="3000">
                <a:solidFill>
                  <a:schemeClr val="lt1"/>
                </a:solidFill>
              </a:rPr>
              <a:t>Cronograma de Actividades e Hitos / Seguimiento y Control</a:t>
            </a:r>
            <a:endParaRPr sz="2600">
              <a:solidFill>
                <a:schemeClr val="lt1"/>
              </a:solidFill>
              <a:latin typeface="Arial"/>
              <a:ea typeface="Arial"/>
              <a:cs typeface="Arial"/>
              <a:sym typeface="Arial"/>
            </a:endParaRPr>
          </a:p>
        </p:txBody>
      </p:sp>
      <p:grpSp>
        <p:nvGrpSpPr>
          <p:cNvPr id="421" name="Google Shape;421;p25"/>
          <p:cNvGrpSpPr/>
          <p:nvPr/>
        </p:nvGrpSpPr>
        <p:grpSpPr>
          <a:xfrm>
            <a:off x="5252646" y="0"/>
            <a:ext cx="6939358" cy="6858000"/>
            <a:chOff x="5252643" y="0"/>
            <a:chExt cx="6939358" cy="6858000"/>
          </a:xfrm>
        </p:grpSpPr>
        <p:sp>
          <p:nvSpPr>
            <p:cNvPr id="422" name="Google Shape;422;p25"/>
            <p:cNvSpPr/>
            <p:nvPr/>
          </p:nvSpPr>
          <p:spPr>
            <a:xfrm rot="-1800079">
              <a:off x="7350938" y="2199447"/>
              <a:ext cx="2771665" cy="2770653"/>
            </a:xfrm>
            <a:custGeom>
              <a:rect b="b" l="l" r="r" t="t"/>
              <a:pathLst>
                <a:path extrusionOk="0" h="1866900" w="19050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lt2">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23" name="Google Shape;423;p25"/>
            <p:cNvSpPr/>
            <p:nvPr/>
          </p:nvSpPr>
          <p:spPr>
            <a:xfrm>
              <a:off x="9421670" y="0"/>
              <a:ext cx="2770331" cy="1398732"/>
            </a:xfrm>
            <a:custGeom>
              <a:rect b="b" l="l" r="r" t="t"/>
              <a:pathLst>
                <a:path extrusionOk="0" h="1398732" w="2770331">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24" name="Google Shape;424;p25"/>
            <p:cNvSpPr/>
            <p:nvPr/>
          </p:nvSpPr>
          <p:spPr>
            <a:xfrm>
              <a:off x="5252643" y="3384444"/>
              <a:ext cx="4217150" cy="3473556"/>
            </a:xfrm>
            <a:custGeom>
              <a:rect b="b" l="l" r="r" t="t"/>
              <a:pathLst>
                <a:path extrusionOk="0" h="3473556" w="4217150">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graphicFrame>
        <p:nvGraphicFramePr>
          <p:cNvPr id="425" name="Google Shape;425;p25"/>
          <p:cNvGraphicFramePr/>
          <p:nvPr/>
        </p:nvGraphicFramePr>
        <p:xfrm>
          <a:off x="610892" y="1633766"/>
          <a:ext cx="3705000" cy="4302300"/>
        </p:xfrm>
        <a:graphic>
          <a:graphicData uri="http://schemas.openxmlformats.org/drawingml/2006/table">
            <a:tbl>
              <a:tblPr>
                <a:noFill/>
                <a:tableStyleId>{14157295-238A-441D-907D-8337B350715A}</a:tableStyleId>
              </a:tblPr>
              <a:tblGrid>
                <a:gridCol w="691175"/>
                <a:gridCol w="733275"/>
                <a:gridCol w="583550"/>
                <a:gridCol w="718450"/>
                <a:gridCol w="651000"/>
                <a:gridCol w="651000"/>
                <a:gridCol w="651000"/>
                <a:gridCol w="651000"/>
                <a:gridCol w="725950"/>
                <a:gridCol w="725950"/>
                <a:gridCol w="725950"/>
                <a:gridCol w="725950"/>
              </a:tblGrid>
              <a:tr h="258475">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lt1"/>
                      </a:solidFill>
                      <a:prstDash val="solid"/>
                      <a:round/>
                      <a:headEnd len="sm" w="sm" type="none"/>
                      <a:tailEnd len="sm" w="sm" type="none"/>
                    </a:lnB>
                  </a:tcPr>
                </a:tc>
              </a:tr>
              <a:tr h="258475">
                <a:tc>
                  <a:txBody>
                    <a:bodyPr/>
                    <a:lstStyle/>
                    <a:p>
                      <a:pPr indent="0" lvl="0" marL="0" marR="0" rtl="0" algn="ctr">
                        <a:spcBef>
                          <a:spcPts val="0"/>
                        </a:spcBef>
                        <a:spcAft>
                          <a:spcPts val="0"/>
                        </a:spcAft>
                        <a:buNone/>
                      </a:pPr>
                      <a:r>
                        <a:rPr lang="en-US" sz="1200">
                          <a:solidFill>
                            <a:srgbClr val="1A3B47"/>
                          </a:solidFill>
                          <a:latin typeface="Century Gothic"/>
                          <a:ea typeface="Century Gothic"/>
                          <a:cs typeface="Century Gothic"/>
                          <a:sym typeface="Century Gothic"/>
                        </a:rPr>
                        <a:t> </a:t>
                      </a:r>
                      <a:r>
                        <a:rPr lang="en-US" sz="1200">
                          <a:solidFill>
                            <a:schemeClr val="lt1"/>
                          </a:solidFill>
                          <a:latin typeface="Century Gothic"/>
                          <a:ea typeface="Century Gothic"/>
                          <a:cs typeface="Century Gothic"/>
                          <a:sym typeface="Century Gothic"/>
                        </a:rPr>
                        <a:t>1st month</a:t>
                      </a:r>
                      <a:endParaRPr sz="1200">
                        <a:solidFill>
                          <a:schemeClr val="lt1"/>
                        </a:solidFill>
                        <a:latin typeface="Century Gothic"/>
                        <a:ea typeface="Century Gothic"/>
                        <a:cs typeface="Century Gothic"/>
                        <a:sym typeface="Century Gothic"/>
                      </a:endParaRPr>
                    </a:p>
                  </a:txBody>
                  <a:tcPr marT="0" marB="0" marR="0" marL="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rgbClr val="1A3B47"/>
                          </a:solidFill>
                          <a:latin typeface="Century Gothic"/>
                          <a:ea typeface="Century Gothic"/>
                          <a:cs typeface="Century Gothic"/>
                          <a:sym typeface="Century Gothic"/>
                        </a:rPr>
                        <a:t> </a:t>
                      </a:r>
                      <a:r>
                        <a:rPr lang="en-US" sz="1200">
                          <a:solidFill>
                            <a:schemeClr val="lt1"/>
                          </a:solidFill>
                          <a:latin typeface="Century Gothic"/>
                          <a:ea typeface="Century Gothic"/>
                          <a:cs typeface="Century Gothic"/>
                          <a:sym typeface="Century Gothic"/>
                        </a:rPr>
                        <a:t> 2nd month</a:t>
                      </a:r>
                      <a:endParaRPr sz="1200">
                        <a:solidFill>
                          <a:schemeClr val="lt1"/>
                        </a:solidFill>
                        <a:latin typeface="Century Gothic"/>
                        <a:ea typeface="Century Gothic"/>
                        <a:cs typeface="Century Gothic"/>
                        <a:sym typeface="Century Gothic"/>
                      </a:endParaRPr>
                    </a:p>
                  </a:txBody>
                  <a:tcPr marT="0" marB="0" marR="0" marL="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lt1"/>
                          </a:solidFill>
                          <a:latin typeface="Century Gothic"/>
                          <a:ea typeface="Century Gothic"/>
                          <a:cs typeface="Century Gothic"/>
                          <a:sym typeface="Century Gothic"/>
                        </a:rPr>
                        <a:t> month 3</a:t>
                      </a:r>
                      <a:endParaRPr sz="1200">
                        <a:solidFill>
                          <a:schemeClr val="lt1"/>
                        </a:solidFill>
                        <a:latin typeface="Century Gothic"/>
                        <a:ea typeface="Century Gothic"/>
                        <a:cs typeface="Century Gothic"/>
                        <a:sym typeface="Century Gothic"/>
                      </a:endParaRPr>
                    </a:p>
                  </a:txBody>
                  <a:tcPr marT="0" marB="0" marR="0" marL="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lt1"/>
                          </a:solidFill>
                          <a:latin typeface="Century Gothic"/>
                          <a:ea typeface="Century Gothic"/>
                          <a:cs typeface="Century Gothic"/>
                          <a:sym typeface="Century Gothic"/>
                        </a:rPr>
                        <a:t> 4th month</a:t>
                      </a:r>
                      <a:endParaRPr sz="1200">
                        <a:solidFill>
                          <a:schemeClr val="lt1"/>
                        </a:solidFill>
                        <a:latin typeface="Century Gothic"/>
                        <a:ea typeface="Century Gothic"/>
                        <a:cs typeface="Century Gothic"/>
                        <a:sym typeface="Century Gothic"/>
                      </a:endParaRPr>
                    </a:p>
                  </a:txBody>
                  <a:tcPr marT="0" marB="0" marR="0" marL="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lt1"/>
                          </a:solidFill>
                          <a:latin typeface="Century Gothic"/>
                          <a:ea typeface="Century Gothic"/>
                          <a:cs typeface="Century Gothic"/>
                          <a:sym typeface="Century Gothic"/>
                        </a:rPr>
                        <a:t> 5th month</a:t>
                      </a:r>
                      <a:endParaRPr sz="1200">
                        <a:solidFill>
                          <a:schemeClr val="lt1"/>
                        </a:solidFill>
                        <a:latin typeface="Century Gothic"/>
                        <a:ea typeface="Century Gothic"/>
                        <a:cs typeface="Century Gothic"/>
                        <a:sym typeface="Century Gothic"/>
                      </a:endParaRPr>
                    </a:p>
                  </a:txBody>
                  <a:tcPr marT="0" marB="0" marR="0" marL="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lt1"/>
                          </a:solidFill>
                          <a:latin typeface="Century Gothic"/>
                          <a:ea typeface="Century Gothic"/>
                          <a:cs typeface="Century Gothic"/>
                          <a:sym typeface="Century Gothic"/>
                        </a:rPr>
                        <a:t> 6th month</a:t>
                      </a:r>
                      <a:endParaRPr sz="1200">
                        <a:solidFill>
                          <a:schemeClr val="lt1"/>
                        </a:solidFill>
                        <a:latin typeface="Century Gothic"/>
                        <a:ea typeface="Century Gothic"/>
                        <a:cs typeface="Century Gothic"/>
                        <a:sym typeface="Century Gothic"/>
                      </a:endParaRPr>
                    </a:p>
                  </a:txBody>
                  <a:tcPr marT="0" marB="0" marR="0" marL="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lt1"/>
                          </a:solidFill>
                          <a:latin typeface="Century Gothic"/>
                          <a:ea typeface="Century Gothic"/>
                          <a:cs typeface="Century Gothic"/>
                          <a:sym typeface="Century Gothic"/>
                        </a:rPr>
                        <a:t> 7th month</a:t>
                      </a:r>
                      <a:endParaRPr sz="1200">
                        <a:solidFill>
                          <a:schemeClr val="lt1"/>
                        </a:solidFill>
                        <a:latin typeface="Century Gothic"/>
                        <a:ea typeface="Century Gothic"/>
                        <a:cs typeface="Century Gothic"/>
                        <a:sym typeface="Century Gothic"/>
                      </a:endParaRPr>
                    </a:p>
                  </a:txBody>
                  <a:tcPr marT="0" marB="0" marR="0" marL="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lt1"/>
                          </a:solidFill>
                          <a:latin typeface="Century Gothic"/>
                          <a:ea typeface="Century Gothic"/>
                          <a:cs typeface="Century Gothic"/>
                          <a:sym typeface="Century Gothic"/>
                        </a:rPr>
                        <a:t> 8th month</a:t>
                      </a:r>
                      <a:endParaRPr sz="1200">
                        <a:solidFill>
                          <a:schemeClr val="lt1"/>
                        </a:solidFill>
                        <a:latin typeface="Century Gothic"/>
                        <a:ea typeface="Century Gothic"/>
                        <a:cs typeface="Century Gothic"/>
                        <a:sym typeface="Century Gothic"/>
                      </a:endParaRPr>
                    </a:p>
                  </a:txBody>
                  <a:tcPr marT="0" marB="0" marR="0" marL="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lt1"/>
                          </a:solidFill>
                          <a:latin typeface="Century Gothic"/>
                          <a:ea typeface="Century Gothic"/>
                          <a:cs typeface="Century Gothic"/>
                          <a:sym typeface="Century Gothic"/>
                        </a:rPr>
                        <a:t>9th month</a:t>
                      </a:r>
                      <a:endParaRPr sz="1200">
                        <a:solidFill>
                          <a:schemeClr val="lt1"/>
                        </a:solidFill>
                        <a:latin typeface="Century Gothic"/>
                        <a:ea typeface="Century Gothic"/>
                        <a:cs typeface="Century Gothic"/>
                        <a:sym typeface="Century Gothic"/>
                      </a:endParaRPr>
                    </a:p>
                  </a:txBody>
                  <a:tcPr marT="0" marB="0" marR="0" marL="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Clr>
                          <a:srgbClr val="000000"/>
                        </a:buClr>
                        <a:buFont typeface="Arial"/>
                        <a:buNone/>
                      </a:pPr>
                      <a:r>
                        <a:rPr lang="en-US" sz="1200">
                          <a:solidFill>
                            <a:schemeClr val="lt1"/>
                          </a:solidFill>
                          <a:latin typeface="Century Gothic"/>
                          <a:ea typeface="Century Gothic"/>
                          <a:cs typeface="Century Gothic"/>
                          <a:sym typeface="Century Gothic"/>
                        </a:rPr>
                        <a:t>10th month</a:t>
                      </a:r>
                      <a:endParaRPr sz="1200">
                        <a:solidFill>
                          <a:schemeClr val="lt1"/>
                        </a:solidFill>
                        <a:latin typeface="Century Gothic"/>
                        <a:ea typeface="Century Gothic"/>
                        <a:cs typeface="Century Gothic"/>
                        <a:sym typeface="Century Gothic"/>
                      </a:endParaRPr>
                    </a:p>
                  </a:txBody>
                  <a:tcPr marT="0" marB="0" marR="0" marL="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Clr>
                          <a:srgbClr val="000000"/>
                        </a:buClr>
                        <a:buFont typeface="Arial"/>
                        <a:buNone/>
                      </a:pPr>
                      <a:r>
                        <a:rPr lang="en-US" sz="1200">
                          <a:solidFill>
                            <a:schemeClr val="lt1"/>
                          </a:solidFill>
                          <a:latin typeface="Century Gothic"/>
                          <a:ea typeface="Century Gothic"/>
                          <a:cs typeface="Century Gothic"/>
                          <a:sym typeface="Century Gothic"/>
                        </a:rPr>
                        <a:t>11th month</a:t>
                      </a:r>
                      <a:endParaRPr sz="1200">
                        <a:solidFill>
                          <a:schemeClr val="lt1"/>
                        </a:solidFill>
                        <a:latin typeface="Century Gothic"/>
                        <a:ea typeface="Century Gothic"/>
                        <a:cs typeface="Century Gothic"/>
                        <a:sym typeface="Century Gothic"/>
                      </a:endParaRPr>
                    </a:p>
                  </a:txBody>
                  <a:tcPr marT="0" marB="0" marR="0" marL="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solidFill>
                            <a:schemeClr val="lt1"/>
                          </a:solidFill>
                          <a:latin typeface="Century Gothic"/>
                          <a:ea typeface="Century Gothic"/>
                          <a:cs typeface="Century Gothic"/>
                          <a:sym typeface="Century Gothic"/>
                        </a:rPr>
                        <a:t>12th month</a:t>
                      </a:r>
                      <a:endParaRPr sz="1200">
                        <a:solidFill>
                          <a:schemeClr val="lt1"/>
                        </a:solidFill>
                        <a:latin typeface="Century Gothic"/>
                        <a:ea typeface="Century Gothic"/>
                        <a:cs typeface="Century Gothic"/>
                        <a:sym typeface="Century Gothic"/>
                      </a:endParaRPr>
                    </a:p>
                  </a:txBody>
                  <a:tcPr marT="0" marB="0" marR="0" marL="0" anchor="b">
                    <a:lnL cap="flat" cmpd="sng" w="9525">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633250">
                <a:tc>
                  <a:txBody>
                    <a:bodyPr/>
                    <a:lstStyle/>
                    <a:p>
                      <a:pPr indent="0" lvl="0" marL="0" marR="0" rtl="0" algn="ctr">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9850">
                <a:tc>
                  <a:txBody>
                    <a:bodyPr/>
                    <a:lstStyle/>
                    <a:p>
                      <a:pPr indent="0" lvl="0" marL="0" marR="0" rtl="0" algn="ctr">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1A3B47"/>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8475">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8475">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8475">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8475">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8475">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8475">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58475">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solidFill>
                          <a:srgbClr val="FFFFFF"/>
                        </a:solidFill>
                        <a:latin typeface="Century Gothic"/>
                        <a:ea typeface="Century Gothic"/>
                        <a:cs typeface="Century Gothic"/>
                        <a:sym typeface="Century Gothic"/>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26" name="Google Shape;426;p25"/>
          <p:cNvSpPr/>
          <p:nvPr/>
        </p:nvSpPr>
        <p:spPr>
          <a:xfrm>
            <a:off x="611727" y="1274275"/>
            <a:ext cx="10169100" cy="669300"/>
          </a:xfrm>
          <a:prstGeom prst="rect">
            <a:avLst/>
          </a:prstGeom>
          <a:solidFill>
            <a:srgbClr val="A0C4DF"/>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entury Gothic"/>
              <a:buNone/>
            </a:pPr>
            <a:r>
              <a:rPr lang="en-US">
                <a:solidFill>
                  <a:srgbClr val="FFFFFF"/>
                </a:solidFill>
                <a:latin typeface="Century Gothic"/>
                <a:ea typeface="Century Gothic"/>
                <a:cs typeface="Century Gothic"/>
                <a:sym typeface="Century Gothic"/>
              </a:rPr>
              <a:t>Project plan </a:t>
            </a:r>
            <a:endParaRPr/>
          </a:p>
        </p:txBody>
      </p:sp>
      <p:sp>
        <p:nvSpPr>
          <p:cNvPr id="427" name="Google Shape;427;p25"/>
          <p:cNvSpPr/>
          <p:nvPr/>
        </p:nvSpPr>
        <p:spPr>
          <a:xfrm>
            <a:off x="610900" y="2453050"/>
            <a:ext cx="4981500" cy="613200"/>
          </a:xfrm>
          <a:prstGeom prst="rect">
            <a:avLst/>
          </a:prstGeom>
          <a:gradFill>
            <a:gsLst>
              <a:gs pos="0">
                <a:srgbClr val="76A8D0"/>
              </a:gs>
              <a:gs pos="50000">
                <a:srgbClr val="5D9FCF"/>
              </a:gs>
              <a:gs pos="100000">
                <a:srgbClr val="4B8DBD"/>
              </a:gs>
            </a:gsLst>
            <a:lin ang="5400012" scaled="0"/>
          </a:gra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Century Gothic"/>
              <a:buNone/>
            </a:pPr>
            <a:r>
              <a:rPr b="0" i="0" lang="en-US" sz="1200" u="none" cap="none" strike="noStrike">
                <a:solidFill>
                  <a:srgbClr val="FFFFFF"/>
                </a:solidFill>
                <a:latin typeface="Century Gothic"/>
                <a:ea typeface="Century Gothic"/>
                <a:cs typeface="Century Gothic"/>
                <a:sym typeface="Century Gothic"/>
              </a:rPr>
              <a:t>Phase </a:t>
            </a:r>
            <a:r>
              <a:rPr lang="en-US" sz="1200">
                <a:solidFill>
                  <a:srgbClr val="FFFFFF"/>
                </a:solidFill>
                <a:latin typeface="Century Gothic"/>
                <a:ea typeface="Century Gothic"/>
                <a:cs typeface="Century Gothic"/>
                <a:sym typeface="Century Gothic"/>
              </a:rPr>
              <a:t>0</a:t>
            </a:r>
            <a:endParaRPr/>
          </a:p>
        </p:txBody>
      </p:sp>
      <p:sp>
        <p:nvSpPr>
          <p:cNvPr id="428" name="Google Shape;428;p25"/>
          <p:cNvSpPr/>
          <p:nvPr/>
        </p:nvSpPr>
        <p:spPr>
          <a:xfrm>
            <a:off x="1447600" y="3052900"/>
            <a:ext cx="3350100" cy="669300"/>
          </a:xfrm>
          <a:prstGeom prst="rect">
            <a:avLst/>
          </a:prstGeom>
          <a:gradFill>
            <a:gsLst>
              <a:gs pos="0">
                <a:srgbClr val="88CBBA"/>
              </a:gs>
              <a:gs pos="50000">
                <a:srgbClr val="74C8B5"/>
              </a:gs>
              <a:gs pos="100000">
                <a:srgbClr val="62B5A1"/>
              </a:gs>
            </a:gsLst>
            <a:lin ang="5400012" scaled="0"/>
          </a:gra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rgbClr val="FFFFFF"/>
              </a:buClr>
              <a:buSzPts val="1400"/>
              <a:buFont typeface="Century Gothic"/>
              <a:buNone/>
            </a:pPr>
            <a:r>
              <a:rPr lang="en-US" sz="1200">
                <a:solidFill>
                  <a:srgbClr val="FFFFFF"/>
                </a:solidFill>
                <a:latin typeface="Century Gothic"/>
                <a:ea typeface="Century Gothic"/>
                <a:cs typeface="Century Gothic"/>
                <a:sym typeface="Century Gothic"/>
              </a:rPr>
              <a:t>Phase 1: Planning</a:t>
            </a:r>
            <a:endParaRPr sz="1200">
              <a:solidFill>
                <a:srgbClr val="FFFFFF"/>
              </a:solidFill>
              <a:latin typeface="Century Gothic"/>
              <a:ea typeface="Century Gothic"/>
              <a:cs typeface="Century Gothic"/>
              <a:sym typeface="Century Gothic"/>
            </a:endParaRPr>
          </a:p>
        </p:txBody>
      </p:sp>
      <p:sp>
        <p:nvSpPr>
          <p:cNvPr id="429" name="Google Shape;429;p25"/>
          <p:cNvSpPr/>
          <p:nvPr/>
        </p:nvSpPr>
        <p:spPr>
          <a:xfrm>
            <a:off x="8143450" y="4375650"/>
            <a:ext cx="2636700" cy="669300"/>
          </a:xfrm>
          <a:prstGeom prst="rect">
            <a:avLst/>
          </a:prstGeom>
          <a:gradFill>
            <a:gsLst>
              <a:gs pos="0">
                <a:srgbClr val="EB98AC"/>
              </a:gs>
              <a:gs pos="50000">
                <a:srgbClr val="EB859F"/>
              </a:gs>
              <a:gs pos="100000">
                <a:srgbClr val="D66E89"/>
              </a:gs>
            </a:gsLst>
            <a:lin ang="5400012" scaled="0"/>
          </a:gra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Century Gothic"/>
              <a:buNone/>
            </a:pPr>
            <a:r>
              <a:rPr b="0" i="0" lang="en-US" sz="1000" u="none" cap="none" strike="noStrike">
                <a:solidFill>
                  <a:srgbClr val="FFFFFF"/>
                </a:solidFill>
                <a:latin typeface="Century Gothic"/>
                <a:ea typeface="Century Gothic"/>
                <a:cs typeface="Century Gothic"/>
                <a:sym typeface="Century Gothic"/>
              </a:rPr>
              <a:t>Phase </a:t>
            </a:r>
            <a:r>
              <a:rPr lang="en-US" sz="1000">
                <a:solidFill>
                  <a:srgbClr val="FFFFFF"/>
                </a:solidFill>
                <a:latin typeface="Century Gothic"/>
                <a:ea typeface="Century Gothic"/>
                <a:cs typeface="Century Gothic"/>
                <a:sym typeface="Century Gothic"/>
              </a:rPr>
              <a:t>3</a:t>
            </a:r>
            <a:r>
              <a:rPr b="0" i="0" lang="en-US" sz="1000" u="none" cap="none" strike="noStrike">
                <a:solidFill>
                  <a:srgbClr val="FFFFFF"/>
                </a:solidFill>
                <a:latin typeface="Century Gothic"/>
                <a:ea typeface="Century Gothic"/>
                <a:cs typeface="Century Gothic"/>
                <a:sym typeface="Century Gothic"/>
              </a:rPr>
              <a:t>: </a:t>
            </a:r>
            <a:r>
              <a:rPr lang="en-US" sz="1000">
                <a:solidFill>
                  <a:srgbClr val="FFFFFF"/>
                </a:solidFill>
                <a:latin typeface="Century Gothic"/>
                <a:ea typeface="Century Gothic"/>
                <a:cs typeface="Century Gothic"/>
                <a:sym typeface="Century Gothic"/>
              </a:rPr>
              <a:t>Installation</a:t>
            </a:r>
            <a:endParaRPr/>
          </a:p>
        </p:txBody>
      </p:sp>
      <p:sp>
        <p:nvSpPr>
          <p:cNvPr id="430" name="Google Shape;430;p25"/>
          <p:cNvSpPr txBox="1"/>
          <p:nvPr/>
        </p:nvSpPr>
        <p:spPr>
          <a:xfrm>
            <a:off x="9705878" y="1280879"/>
            <a:ext cx="10005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100"/>
              <a:buFont typeface="Century Gothic"/>
              <a:buNone/>
            </a:pPr>
            <a:r>
              <a:rPr b="1" i="0" lang="en-US" sz="1100" u="none" cap="none" strike="noStrike">
                <a:solidFill>
                  <a:srgbClr val="FFFFFF"/>
                </a:solidFill>
                <a:latin typeface="Century Gothic"/>
                <a:ea typeface="Century Gothic"/>
                <a:cs typeface="Century Gothic"/>
                <a:sym typeface="Century Gothic"/>
              </a:rPr>
              <a:t>Project plan</a:t>
            </a:r>
            <a:endParaRPr/>
          </a:p>
        </p:txBody>
      </p:sp>
      <p:pic>
        <p:nvPicPr>
          <p:cNvPr descr="C:\Users\jmora\Downloads\1299758208_Book.png" id="431" name="Google Shape;431;p25"/>
          <p:cNvPicPr preferRelativeResize="0"/>
          <p:nvPr/>
        </p:nvPicPr>
        <p:blipFill rotWithShape="1">
          <a:blip r:embed="rId3">
            <a:alphaModFix/>
          </a:blip>
          <a:srcRect b="0" l="0" r="0" t="0"/>
          <a:stretch/>
        </p:blipFill>
        <p:spPr>
          <a:xfrm>
            <a:off x="9045171" y="1171596"/>
            <a:ext cx="752851" cy="874249"/>
          </a:xfrm>
          <a:prstGeom prst="rect">
            <a:avLst/>
          </a:prstGeom>
          <a:noFill/>
          <a:ln>
            <a:noFill/>
          </a:ln>
        </p:spPr>
      </p:pic>
      <p:cxnSp>
        <p:nvCxnSpPr>
          <p:cNvPr id="432" name="Google Shape;432;p25"/>
          <p:cNvCxnSpPr/>
          <p:nvPr/>
        </p:nvCxnSpPr>
        <p:spPr>
          <a:xfrm flipH="1" rot="10800000">
            <a:off x="707354" y="6106278"/>
            <a:ext cx="10247700" cy="25800"/>
          </a:xfrm>
          <a:prstGeom prst="straightConnector1">
            <a:avLst/>
          </a:prstGeom>
          <a:noFill/>
          <a:ln cap="flat" cmpd="sng" w="9525">
            <a:solidFill>
              <a:srgbClr val="FFEA80"/>
            </a:solidFill>
            <a:prstDash val="solid"/>
            <a:miter lim="800000"/>
            <a:headEnd len="sm" w="sm" type="none"/>
            <a:tailEnd len="sm" w="sm" type="none"/>
          </a:ln>
        </p:spPr>
      </p:cxnSp>
      <p:sp>
        <p:nvSpPr>
          <p:cNvPr id="433" name="Google Shape;433;p25"/>
          <p:cNvSpPr txBox="1"/>
          <p:nvPr/>
        </p:nvSpPr>
        <p:spPr>
          <a:xfrm>
            <a:off x="336562" y="6132065"/>
            <a:ext cx="353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Noto Sans Symbols"/>
              <a:buNone/>
            </a:pPr>
            <a:r>
              <a:rPr lang="en-US">
                <a:solidFill>
                  <a:schemeClr val="lt1"/>
                </a:solidFill>
              </a:rPr>
              <a:t>2</a:t>
            </a:r>
            <a:endParaRPr>
              <a:solidFill>
                <a:schemeClr val="lt1"/>
              </a:solidFill>
            </a:endParaRPr>
          </a:p>
        </p:txBody>
      </p:sp>
      <p:sp>
        <p:nvSpPr>
          <p:cNvPr id="434" name="Google Shape;434;p25"/>
          <p:cNvSpPr/>
          <p:nvPr/>
        </p:nvSpPr>
        <p:spPr>
          <a:xfrm>
            <a:off x="5592400" y="3722250"/>
            <a:ext cx="2556300" cy="669300"/>
          </a:xfrm>
          <a:prstGeom prst="rect">
            <a:avLst/>
          </a:prstGeom>
          <a:solidFill>
            <a:srgbClr val="F9CB9C"/>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rgbClr val="FFFFFF"/>
              </a:buClr>
              <a:buSzPts val="1400"/>
              <a:buFont typeface="Century Gothic"/>
              <a:buNone/>
            </a:pPr>
            <a:r>
              <a:rPr lang="en-US" sz="1200">
                <a:solidFill>
                  <a:srgbClr val="FFFFFF"/>
                </a:solidFill>
                <a:latin typeface="Century Gothic"/>
                <a:ea typeface="Century Gothic"/>
                <a:cs typeface="Century Gothic"/>
                <a:sym typeface="Century Gothic"/>
              </a:rPr>
              <a:t>Phase 2 : Construction</a:t>
            </a:r>
            <a:endParaRPr sz="1200">
              <a:solidFill>
                <a:srgbClr val="FFFFFF"/>
              </a:solidFill>
              <a:latin typeface="Century Gothic"/>
              <a:ea typeface="Century Gothic"/>
              <a:cs typeface="Century Gothic"/>
              <a:sym typeface="Century Gothic"/>
            </a:endParaRPr>
          </a:p>
        </p:txBody>
      </p:sp>
      <p:sp>
        <p:nvSpPr>
          <p:cNvPr id="435" name="Google Shape;435;p25"/>
          <p:cNvSpPr txBox="1"/>
          <p:nvPr/>
        </p:nvSpPr>
        <p:spPr>
          <a:xfrm>
            <a:off x="5363125" y="4606188"/>
            <a:ext cx="2526900" cy="11127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Char char="-"/>
            </a:pPr>
            <a:r>
              <a:rPr lang="en-US" sz="1000">
                <a:solidFill>
                  <a:schemeClr val="lt1"/>
                </a:solidFill>
              </a:rPr>
              <a:t>Analysis</a:t>
            </a:r>
            <a:endParaRPr sz="1000">
              <a:solidFill>
                <a:schemeClr val="lt1"/>
              </a:solidFill>
            </a:endParaRPr>
          </a:p>
          <a:p>
            <a:pPr indent="-292100" lvl="0" marL="457200" rtl="0" algn="l">
              <a:spcBef>
                <a:spcPts val="0"/>
              </a:spcBef>
              <a:spcAft>
                <a:spcPts val="0"/>
              </a:spcAft>
              <a:buClr>
                <a:schemeClr val="lt1"/>
              </a:buClr>
              <a:buSzPts val="1000"/>
              <a:buChar char="-"/>
            </a:pPr>
            <a:r>
              <a:rPr lang="en-US" sz="1000">
                <a:solidFill>
                  <a:schemeClr val="lt1"/>
                </a:solidFill>
              </a:rPr>
              <a:t>Design</a:t>
            </a:r>
            <a:endParaRPr sz="1000">
              <a:solidFill>
                <a:schemeClr val="lt1"/>
              </a:solidFill>
            </a:endParaRPr>
          </a:p>
          <a:p>
            <a:pPr indent="-292100" lvl="0" marL="457200" rtl="0" algn="l">
              <a:spcBef>
                <a:spcPts val="0"/>
              </a:spcBef>
              <a:spcAft>
                <a:spcPts val="0"/>
              </a:spcAft>
              <a:buClr>
                <a:schemeClr val="lt1"/>
              </a:buClr>
              <a:buSzPts val="1000"/>
              <a:buChar char="-"/>
            </a:pPr>
            <a:r>
              <a:rPr lang="en-US" sz="1000">
                <a:solidFill>
                  <a:schemeClr val="lt1"/>
                </a:solidFill>
              </a:rPr>
              <a:t>Coding</a:t>
            </a:r>
            <a:endParaRPr sz="1000">
              <a:solidFill>
                <a:schemeClr val="lt1"/>
              </a:solidFill>
            </a:endParaRPr>
          </a:p>
          <a:p>
            <a:pPr indent="-292100" lvl="0" marL="457200" rtl="0" algn="l">
              <a:spcBef>
                <a:spcPts val="0"/>
              </a:spcBef>
              <a:spcAft>
                <a:spcPts val="0"/>
              </a:spcAft>
              <a:buClr>
                <a:schemeClr val="lt1"/>
              </a:buClr>
              <a:buSzPts val="1000"/>
              <a:buChar char="-"/>
            </a:pPr>
            <a:r>
              <a:rPr lang="en-US" sz="1000">
                <a:solidFill>
                  <a:schemeClr val="lt1"/>
                </a:solidFill>
              </a:rPr>
              <a:t>Testing</a:t>
            </a:r>
            <a:endParaRPr sz="1000">
              <a:solidFill>
                <a:schemeClr val="lt1"/>
              </a:solidFill>
            </a:endParaRPr>
          </a:p>
          <a:p>
            <a:pPr indent="-292100" lvl="0" marL="457200" rtl="0" algn="l">
              <a:spcBef>
                <a:spcPts val="0"/>
              </a:spcBef>
              <a:spcAft>
                <a:spcPts val="0"/>
              </a:spcAft>
              <a:buClr>
                <a:schemeClr val="lt1"/>
              </a:buClr>
              <a:buSzPts val="1000"/>
              <a:buChar char="-"/>
            </a:pPr>
            <a:r>
              <a:rPr lang="en-US" sz="1000">
                <a:solidFill>
                  <a:schemeClr val="lt1"/>
                </a:solidFill>
              </a:rPr>
              <a:t>3 Iterations, 1 month for each iteration</a:t>
            </a:r>
            <a:endParaRPr sz="1000">
              <a:solidFill>
                <a:schemeClr val="lt1"/>
              </a:solidFill>
            </a:endParaRPr>
          </a:p>
        </p:txBody>
      </p:sp>
      <p:sp>
        <p:nvSpPr>
          <p:cNvPr id="436" name="Google Shape;436;p25"/>
          <p:cNvSpPr txBox="1"/>
          <p:nvPr/>
        </p:nvSpPr>
        <p:spPr>
          <a:xfrm>
            <a:off x="260350" y="3842238"/>
            <a:ext cx="2526900" cy="11127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Char char="-"/>
            </a:pPr>
            <a:r>
              <a:rPr lang="en-US" sz="1000">
                <a:solidFill>
                  <a:schemeClr val="lt1"/>
                </a:solidFill>
              </a:rPr>
              <a:t>Offer and budget</a:t>
            </a:r>
            <a:endParaRPr sz="1000">
              <a:solidFill>
                <a:schemeClr val="lt1"/>
              </a:solidFill>
            </a:endParaRPr>
          </a:p>
          <a:p>
            <a:pPr indent="-292100" lvl="0" marL="457200" rtl="0" algn="l">
              <a:spcBef>
                <a:spcPts val="0"/>
              </a:spcBef>
              <a:spcAft>
                <a:spcPts val="0"/>
              </a:spcAft>
              <a:buClr>
                <a:schemeClr val="lt1"/>
              </a:buClr>
              <a:buSzPts val="1000"/>
              <a:buChar char="-"/>
            </a:pPr>
            <a:r>
              <a:rPr lang="en-US" sz="1000">
                <a:solidFill>
                  <a:schemeClr val="lt1"/>
                </a:solidFill>
              </a:rPr>
              <a:t>Estimation</a:t>
            </a:r>
            <a:endParaRPr sz="1000">
              <a:solidFill>
                <a:schemeClr val="lt1"/>
              </a:solidFill>
            </a:endParaRPr>
          </a:p>
          <a:p>
            <a:pPr indent="-292100" lvl="0" marL="457200" rtl="0" algn="l">
              <a:spcBef>
                <a:spcPts val="0"/>
              </a:spcBef>
              <a:spcAft>
                <a:spcPts val="0"/>
              </a:spcAft>
              <a:buClr>
                <a:schemeClr val="lt1"/>
              </a:buClr>
              <a:buSzPts val="1000"/>
              <a:buChar char="-"/>
            </a:pPr>
            <a:r>
              <a:rPr lang="en-US" sz="1000">
                <a:solidFill>
                  <a:schemeClr val="lt1"/>
                </a:solidFill>
              </a:rPr>
              <a:t>Planning</a:t>
            </a:r>
            <a:endParaRPr sz="1000">
              <a:solidFill>
                <a:schemeClr val="lt1"/>
              </a:solidFill>
            </a:endParaRPr>
          </a:p>
        </p:txBody>
      </p:sp>
      <p:sp>
        <p:nvSpPr>
          <p:cNvPr id="437" name="Google Shape;437;p25"/>
          <p:cNvSpPr txBox="1"/>
          <p:nvPr/>
        </p:nvSpPr>
        <p:spPr>
          <a:xfrm>
            <a:off x="2520300" y="3921788"/>
            <a:ext cx="2425200" cy="11127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Char char="-"/>
            </a:pPr>
            <a:r>
              <a:rPr lang="en-US" sz="1000">
                <a:solidFill>
                  <a:schemeClr val="lt1"/>
                </a:solidFill>
              </a:rPr>
              <a:t>Use cases model</a:t>
            </a:r>
            <a:endParaRPr sz="1000">
              <a:solidFill>
                <a:schemeClr val="lt1"/>
              </a:solidFill>
            </a:endParaRPr>
          </a:p>
          <a:p>
            <a:pPr indent="-292100" lvl="0" marL="457200" rtl="0" algn="l">
              <a:spcBef>
                <a:spcPts val="0"/>
              </a:spcBef>
              <a:spcAft>
                <a:spcPts val="0"/>
              </a:spcAft>
              <a:buClr>
                <a:schemeClr val="lt1"/>
              </a:buClr>
              <a:buSzPts val="1000"/>
              <a:buChar char="-"/>
            </a:pPr>
            <a:r>
              <a:rPr lang="en-US" sz="1000">
                <a:solidFill>
                  <a:schemeClr val="lt1"/>
                </a:solidFill>
              </a:rPr>
              <a:t>Use cases </a:t>
            </a:r>
            <a:r>
              <a:rPr lang="en-US" sz="1000">
                <a:solidFill>
                  <a:schemeClr val="lt1"/>
                </a:solidFill>
              </a:rPr>
              <a:t>prioritization</a:t>
            </a:r>
            <a:endParaRPr sz="1000">
              <a:solidFill>
                <a:schemeClr val="lt1"/>
              </a:solidFill>
            </a:endParaRPr>
          </a:p>
          <a:p>
            <a:pPr indent="-292100" lvl="0" marL="457200" rtl="0" algn="l">
              <a:spcBef>
                <a:spcPts val="0"/>
              </a:spcBef>
              <a:spcAft>
                <a:spcPts val="0"/>
              </a:spcAft>
              <a:buClr>
                <a:schemeClr val="lt1"/>
              </a:buClr>
              <a:buSzPts val="1000"/>
              <a:buChar char="-"/>
            </a:pPr>
            <a:r>
              <a:rPr lang="en-US" sz="1000">
                <a:solidFill>
                  <a:schemeClr val="lt1"/>
                </a:solidFill>
              </a:rPr>
              <a:t>Definition of high level uses cases</a:t>
            </a:r>
            <a:endParaRPr sz="1000">
              <a:solidFill>
                <a:schemeClr val="lt1"/>
              </a:solidFill>
            </a:endParaRPr>
          </a:p>
        </p:txBody>
      </p:sp>
      <p:cxnSp>
        <p:nvCxnSpPr>
          <p:cNvPr id="438" name="Google Shape;438;p25"/>
          <p:cNvCxnSpPr/>
          <p:nvPr/>
        </p:nvCxnSpPr>
        <p:spPr>
          <a:xfrm flipH="1">
            <a:off x="852175" y="3090200"/>
            <a:ext cx="10200" cy="831600"/>
          </a:xfrm>
          <a:prstGeom prst="straightConnector1">
            <a:avLst/>
          </a:prstGeom>
          <a:noFill/>
          <a:ln cap="flat" cmpd="sng" w="9525">
            <a:solidFill>
              <a:schemeClr val="lt1"/>
            </a:solidFill>
            <a:prstDash val="solid"/>
            <a:round/>
            <a:headEnd len="med" w="med" type="none"/>
            <a:tailEnd len="med" w="med" type="triangle"/>
          </a:ln>
        </p:spPr>
      </p:cxnSp>
      <p:cxnSp>
        <p:nvCxnSpPr>
          <p:cNvPr id="439" name="Google Shape;439;p25"/>
          <p:cNvCxnSpPr>
            <a:stCxn id="428" idx="2"/>
          </p:cNvCxnSpPr>
          <p:nvPr/>
        </p:nvCxnSpPr>
        <p:spPr>
          <a:xfrm>
            <a:off x="3122650" y="3722200"/>
            <a:ext cx="8700" cy="302400"/>
          </a:xfrm>
          <a:prstGeom prst="straightConnector1">
            <a:avLst/>
          </a:prstGeom>
          <a:noFill/>
          <a:ln cap="flat" cmpd="sng" w="9525">
            <a:solidFill>
              <a:schemeClr val="lt1"/>
            </a:solidFill>
            <a:prstDash val="solid"/>
            <a:round/>
            <a:headEnd len="med" w="med" type="none"/>
            <a:tailEnd len="med" w="med" type="triangle"/>
          </a:ln>
        </p:spPr>
      </p:cxnSp>
      <p:cxnSp>
        <p:nvCxnSpPr>
          <p:cNvPr id="440" name="Google Shape;440;p25"/>
          <p:cNvCxnSpPr/>
          <p:nvPr/>
        </p:nvCxnSpPr>
        <p:spPr>
          <a:xfrm>
            <a:off x="5941350" y="4396175"/>
            <a:ext cx="8700" cy="302400"/>
          </a:xfrm>
          <a:prstGeom prst="straightConnector1">
            <a:avLst/>
          </a:prstGeom>
          <a:noFill/>
          <a:ln cap="flat" cmpd="sng" w="9525">
            <a:solidFill>
              <a:schemeClr val="lt1"/>
            </a:solidFill>
            <a:prstDash val="solid"/>
            <a:round/>
            <a:headEnd len="med" w="med" type="none"/>
            <a:tailEnd len="med" w="med" type="triangle"/>
          </a:ln>
        </p:spPr>
      </p:cxnSp>
      <p:pic>
        <p:nvPicPr>
          <p:cNvPr id="441" name="Google Shape;441;p25"/>
          <p:cNvPicPr preferRelativeResize="0"/>
          <p:nvPr/>
        </p:nvPicPr>
        <p:blipFill rotWithShape="1">
          <a:blip r:embed="rId4">
            <a:alphaModFix/>
          </a:blip>
          <a:srcRect b="0" l="0" r="0" t="0"/>
          <a:stretch/>
        </p:blipFill>
        <p:spPr>
          <a:xfrm>
            <a:off x="11212001" y="160775"/>
            <a:ext cx="764726" cy="7647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6"/>
          <p:cNvSpPr txBox="1"/>
          <p:nvPr>
            <p:ph type="title"/>
          </p:nvPr>
        </p:nvSpPr>
        <p:spPr>
          <a:xfrm>
            <a:off x="6453475" y="1617675"/>
            <a:ext cx="5149500" cy="1371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5. </a:t>
            </a:r>
            <a:r>
              <a:rPr lang="en-US"/>
              <a:t>Equipo de Proyecto</a:t>
            </a:r>
            <a:endParaRPr/>
          </a:p>
        </p:txBody>
      </p:sp>
      <p:sp>
        <p:nvSpPr>
          <p:cNvPr id="447" name="Google Shape;447;p26"/>
          <p:cNvSpPr txBox="1"/>
          <p:nvPr>
            <p:ph idx="12" type="sldNum"/>
          </p:nvPr>
        </p:nvSpPr>
        <p:spPr>
          <a:xfrm>
            <a:off x="7861300" y="6409690"/>
            <a:ext cx="3657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48" name="Google Shape;448;p26"/>
          <p:cNvPicPr preferRelativeResize="0"/>
          <p:nvPr/>
        </p:nvPicPr>
        <p:blipFill rotWithShape="1">
          <a:blip r:embed="rId3">
            <a:alphaModFix/>
          </a:blip>
          <a:srcRect b="0" l="0" r="0" t="0"/>
          <a:stretch/>
        </p:blipFill>
        <p:spPr>
          <a:xfrm>
            <a:off x="7094950" y="3143700"/>
            <a:ext cx="2085151" cy="20851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7"/>
          <p:cNvSpPr txBox="1"/>
          <p:nvPr>
            <p:ph type="title"/>
          </p:nvPr>
        </p:nvSpPr>
        <p:spPr>
          <a:xfrm>
            <a:off x="6453475" y="1617675"/>
            <a:ext cx="5149500" cy="1371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6. </a:t>
            </a:r>
            <a:r>
              <a:rPr lang="en-US"/>
              <a:t>Riesgos</a:t>
            </a:r>
            <a:endParaRPr/>
          </a:p>
        </p:txBody>
      </p:sp>
      <p:sp>
        <p:nvSpPr>
          <p:cNvPr id="454" name="Google Shape;454;p27"/>
          <p:cNvSpPr txBox="1"/>
          <p:nvPr>
            <p:ph idx="12" type="sldNum"/>
          </p:nvPr>
        </p:nvSpPr>
        <p:spPr>
          <a:xfrm>
            <a:off x="7861300" y="6409690"/>
            <a:ext cx="3657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55" name="Google Shape;455;p27"/>
          <p:cNvPicPr preferRelativeResize="0"/>
          <p:nvPr/>
        </p:nvPicPr>
        <p:blipFill rotWithShape="1">
          <a:blip r:embed="rId3">
            <a:alphaModFix/>
          </a:blip>
          <a:srcRect b="0" l="0" r="0" t="0"/>
          <a:stretch/>
        </p:blipFill>
        <p:spPr>
          <a:xfrm>
            <a:off x="7094950" y="3143700"/>
            <a:ext cx="2085151" cy="20851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8"/>
          <p:cNvSpPr/>
          <p:nvPr/>
        </p:nvSpPr>
        <p:spPr>
          <a:xfrm>
            <a:off x="154200" y="160775"/>
            <a:ext cx="11883600" cy="21723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en-US" sz="1000">
                <a:solidFill>
                  <a:schemeClr val="lt1"/>
                </a:solidFill>
                <a:latin typeface="Arial"/>
                <a:ea typeface="Arial"/>
                <a:cs typeface="Arial"/>
                <a:sym typeface="Arial"/>
              </a:rPr>
              <a:t>06. Riesgos</a:t>
            </a:r>
            <a:endParaRPr sz="2000">
              <a:solidFill>
                <a:schemeClr val="lt1"/>
              </a:solidFill>
            </a:endParaRPr>
          </a:p>
          <a:p>
            <a:pPr indent="0" lvl="0" marL="0" marR="0" rtl="0" algn="l">
              <a:lnSpc>
                <a:spcPct val="120000"/>
              </a:lnSpc>
              <a:spcBef>
                <a:spcPts val="0"/>
              </a:spcBef>
              <a:spcAft>
                <a:spcPts val="0"/>
              </a:spcAft>
              <a:buNone/>
            </a:pPr>
            <a:r>
              <a:rPr b="1" lang="en-US" sz="2600">
                <a:solidFill>
                  <a:schemeClr val="lt1"/>
                </a:solidFill>
              </a:rPr>
              <a:t>Indicamos los riesgos que, en base a nuestra experiencia y criterio, consideramos de especial relevancia para este proyecto</a:t>
            </a:r>
            <a:endParaRPr b="1" sz="2600">
              <a:solidFill>
                <a:schemeClr val="lt1"/>
              </a:solidFill>
            </a:endParaRPr>
          </a:p>
          <a:p>
            <a:pPr indent="0" lvl="0" marL="0" marR="0" rtl="0" algn="l">
              <a:lnSpc>
                <a:spcPct val="120000"/>
              </a:lnSpc>
              <a:spcBef>
                <a:spcPts val="0"/>
              </a:spcBef>
              <a:spcAft>
                <a:spcPts val="0"/>
              </a:spcAft>
              <a:buNone/>
            </a:pPr>
            <a:r>
              <a:t/>
            </a:r>
            <a:endParaRPr b="1" sz="1200">
              <a:solidFill>
                <a:schemeClr val="lt1"/>
              </a:solidFill>
            </a:endParaRPr>
          </a:p>
          <a:p>
            <a:pPr indent="0" lvl="0" marL="0" marR="0" rtl="0" algn="l">
              <a:lnSpc>
                <a:spcPct val="120000"/>
              </a:lnSpc>
              <a:spcBef>
                <a:spcPts val="0"/>
              </a:spcBef>
              <a:spcAft>
                <a:spcPts val="0"/>
              </a:spcAft>
              <a:buNone/>
            </a:pPr>
            <a:r>
              <a:t/>
            </a:r>
            <a:endParaRPr sz="1200">
              <a:solidFill>
                <a:schemeClr val="lt1"/>
              </a:solidFill>
            </a:endParaRPr>
          </a:p>
        </p:txBody>
      </p:sp>
      <p:grpSp>
        <p:nvGrpSpPr>
          <p:cNvPr id="462" name="Google Shape;462;p28"/>
          <p:cNvGrpSpPr/>
          <p:nvPr/>
        </p:nvGrpSpPr>
        <p:grpSpPr>
          <a:xfrm>
            <a:off x="5252646" y="0"/>
            <a:ext cx="6939358" cy="6858000"/>
            <a:chOff x="5252643" y="0"/>
            <a:chExt cx="6939358" cy="6858000"/>
          </a:xfrm>
        </p:grpSpPr>
        <p:sp>
          <p:nvSpPr>
            <p:cNvPr id="463" name="Google Shape;463;p28"/>
            <p:cNvSpPr/>
            <p:nvPr/>
          </p:nvSpPr>
          <p:spPr>
            <a:xfrm rot="-1800079">
              <a:off x="7350938" y="2199447"/>
              <a:ext cx="2771665" cy="2770653"/>
            </a:xfrm>
            <a:custGeom>
              <a:rect b="b" l="l" r="r" t="t"/>
              <a:pathLst>
                <a:path extrusionOk="0" h="1866900" w="19050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lt2">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64" name="Google Shape;464;p28"/>
            <p:cNvSpPr/>
            <p:nvPr/>
          </p:nvSpPr>
          <p:spPr>
            <a:xfrm>
              <a:off x="9421670" y="0"/>
              <a:ext cx="2770331" cy="1398732"/>
            </a:xfrm>
            <a:custGeom>
              <a:rect b="b" l="l" r="r" t="t"/>
              <a:pathLst>
                <a:path extrusionOk="0" h="1398732" w="2770331">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65" name="Google Shape;465;p28"/>
            <p:cNvSpPr/>
            <p:nvPr/>
          </p:nvSpPr>
          <p:spPr>
            <a:xfrm>
              <a:off x="5252643" y="3384444"/>
              <a:ext cx="4217150" cy="3473556"/>
            </a:xfrm>
            <a:custGeom>
              <a:rect b="b" l="l" r="r" t="t"/>
              <a:pathLst>
                <a:path extrusionOk="0" h="3473556" w="4217150">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graphicFrame>
        <p:nvGraphicFramePr>
          <p:cNvPr id="466" name="Google Shape;466;p28"/>
          <p:cNvGraphicFramePr/>
          <p:nvPr/>
        </p:nvGraphicFramePr>
        <p:xfrm>
          <a:off x="373177" y="1353501"/>
          <a:ext cx="3000000" cy="3000000"/>
        </p:xfrm>
        <a:graphic>
          <a:graphicData uri="http://schemas.openxmlformats.org/drawingml/2006/table">
            <a:tbl>
              <a:tblPr>
                <a:noFill/>
                <a:tableStyleId>{EC2B15C5-B1AB-42FB-BA2D-0233263A57E2}</a:tableStyleId>
              </a:tblPr>
              <a:tblGrid>
                <a:gridCol w="1679300"/>
                <a:gridCol w="2851200"/>
                <a:gridCol w="1329500"/>
                <a:gridCol w="1362900"/>
                <a:gridCol w="4222750"/>
              </a:tblGrid>
              <a:tr h="429450">
                <a:tc>
                  <a:txBody>
                    <a:bodyPr/>
                    <a:lstStyle/>
                    <a:p>
                      <a:pPr indent="0" lvl="0" marL="0" marR="0" rtl="0" algn="ctr">
                        <a:spcBef>
                          <a:spcPts val="0"/>
                        </a:spcBef>
                        <a:spcAft>
                          <a:spcPts val="0"/>
                        </a:spcAft>
                        <a:buNone/>
                      </a:pPr>
                      <a:r>
                        <a:rPr b="1" lang="en-US" sz="1200"/>
                        <a:t>Tipo</a:t>
                      </a:r>
                      <a:endParaRPr b="1" sz="1200">
                        <a:solidFill>
                          <a:srgbClr val="FFFFFF"/>
                        </a:solidFill>
                        <a:latin typeface="Arial"/>
                        <a:ea typeface="Arial"/>
                        <a:cs typeface="Arial"/>
                        <a:sym typeface="Arial"/>
                      </a:endParaRPr>
                    </a:p>
                  </a:txBody>
                  <a:tcPr marT="0" marB="0" marR="13225" marL="13225" anchor="ctr">
                    <a:solidFill>
                      <a:srgbClr val="F7AC6F"/>
                    </a:solidFill>
                  </a:tcPr>
                </a:tc>
                <a:tc>
                  <a:txBody>
                    <a:bodyPr/>
                    <a:lstStyle/>
                    <a:p>
                      <a:pPr indent="0" lvl="0" marL="0" marR="0" rtl="0" algn="ctr">
                        <a:spcBef>
                          <a:spcPts val="0"/>
                        </a:spcBef>
                        <a:spcAft>
                          <a:spcPts val="0"/>
                        </a:spcAft>
                        <a:buNone/>
                      </a:pPr>
                      <a:r>
                        <a:rPr b="1" lang="en-US" sz="1200"/>
                        <a:t>Descripción</a:t>
                      </a:r>
                      <a:endParaRPr b="1" sz="1200">
                        <a:solidFill>
                          <a:srgbClr val="FFFFFF"/>
                        </a:solidFill>
                        <a:latin typeface="Arial"/>
                        <a:ea typeface="Arial"/>
                        <a:cs typeface="Arial"/>
                        <a:sym typeface="Arial"/>
                      </a:endParaRPr>
                    </a:p>
                  </a:txBody>
                  <a:tcPr marT="0" marB="0" marR="13225" marL="13225" anchor="ctr">
                    <a:solidFill>
                      <a:srgbClr val="F7AC6F"/>
                    </a:solidFill>
                  </a:tcPr>
                </a:tc>
                <a:tc>
                  <a:txBody>
                    <a:bodyPr/>
                    <a:lstStyle/>
                    <a:p>
                      <a:pPr indent="0" lvl="0" marL="0" marR="0" rtl="0" algn="ctr">
                        <a:spcBef>
                          <a:spcPts val="0"/>
                        </a:spcBef>
                        <a:spcAft>
                          <a:spcPts val="0"/>
                        </a:spcAft>
                        <a:buNone/>
                      </a:pPr>
                      <a:r>
                        <a:rPr b="1" lang="en-US" sz="1200"/>
                        <a:t>Probabilidad (1-5)</a:t>
                      </a:r>
                      <a:endParaRPr b="1" sz="1200">
                        <a:solidFill>
                          <a:srgbClr val="FFFFFF"/>
                        </a:solidFill>
                        <a:latin typeface="Arial"/>
                        <a:ea typeface="Arial"/>
                        <a:cs typeface="Arial"/>
                        <a:sym typeface="Arial"/>
                      </a:endParaRPr>
                    </a:p>
                  </a:txBody>
                  <a:tcPr marT="0" marB="0" marR="13225" marL="13225" anchor="ctr">
                    <a:solidFill>
                      <a:srgbClr val="F7AC6F"/>
                    </a:solidFill>
                  </a:tcPr>
                </a:tc>
                <a:tc>
                  <a:txBody>
                    <a:bodyPr/>
                    <a:lstStyle/>
                    <a:p>
                      <a:pPr indent="0" lvl="0" marL="0" marR="0" rtl="0" algn="ctr">
                        <a:spcBef>
                          <a:spcPts val="0"/>
                        </a:spcBef>
                        <a:spcAft>
                          <a:spcPts val="0"/>
                        </a:spcAft>
                        <a:buNone/>
                      </a:pPr>
                      <a:r>
                        <a:rPr b="1" lang="en-US" sz="1200"/>
                        <a:t>Impacto (1-5)</a:t>
                      </a:r>
                      <a:endParaRPr b="1" sz="1200">
                        <a:solidFill>
                          <a:srgbClr val="FFFFFF"/>
                        </a:solidFill>
                        <a:latin typeface="Arial"/>
                        <a:ea typeface="Arial"/>
                        <a:cs typeface="Arial"/>
                        <a:sym typeface="Arial"/>
                      </a:endParaRPr>
                    </a:p>
                  </a:txBody>
                  <a:tcPr marT="0" marB="0" marR="13225" marL="13225" anchor="ctr">
                    <a:solidFill>
                      <a:srgbClr val="F7AC6F"/>
                    </a:solidFill>
                  </a:tcPr>
                </a:tc>
                <a:tc>
                  <a:txBody>
                    <a:bodyPr/>
                    <a:lstStyle/>
                    <a:p>
                      <a:pPr indent="0" lvl="0" marL="0" marR="0" rtl="0" algn="ctr">
                        <a:spcBef>
                          <a:spcPts val="0"/>
                        </a:spcBef>
                        <a:spcAft>
                          <a:spcPts val="0"/>
                        </a:spcAft>
                        <a:buNone/>
                      </a:pPr>
                      <a:r>
                        <a:rPr b="1" lang="en-US" sz="1200"/>
                        <a:t>Medidas de mitigación propuestas</a:t>
                      </a:r>
                      <a:endParaRPr b="1" sz="1200">
                        <a:solidFill>
                          <a:srgbClr val="FFFFFF"/>
                        </a:solidFill>
                        <a:latin typeface="Arial"/>
                        <a:ea typeface="Arial"/>
                        <a:cs typeface="Arial"/>
                        <a:sym typeface="Arial"/>
                      </a:endParaRPr>
                    </a:p>
                  </a:txBody>
                  <a:tcPr marT="0" marB="0" marR="13225" marL="13225" anchor="ctr">
                    <a:solidFill>
                      <a:srgbClr val="F7AC6F"/>
                    </a:solidFill>
                  </a:tcPr>
                </a:tc>
              </a:tr>
              <a:tr h="848400">
                <a:tc>
                  <a:txBody>
                    <a:bodyPr/>
                    <a:lstStyle/>
                    <a:p>
                      <a:pPr indent="0" lvl="0" marL="0" marR="0" rtl="0" algn="ctr">
                        <a:lnSpc>
                          <a:spcPct val="100000"/>
                        </a:lnSpc>
                        <a:spcBef>
                          <a:spcPts val="0"/>
                        </a:spcBef>
                        <a:spcAft>
                          <a:spcPts val="0"/>
                        </a:spcAft>
                        <a:buClr>
                          <a:srgbClr val="1A3B47"/>
                        </a:buClr>
                        <a:buSzPts val="1100"/>
                        <a:buFont typeface="Arial"/>
                        <a:buNone/>
                      </a:pPr>
                      <a:r>
                        <a:rPr b="1" lang="en-US" sz="1100">
                          <a:latin typeface="Arial"/>
                          <a:ea typeface="Arial"/>
                          <a:cs typeface="Arial"/>
                          <a:sym typeface="Arial"/>
                        </a:rPr>
                        <a:t>1.</a:t>
                      </a:r>
                      <a:r>
                        <a:rPr b="1" i="0" lang="en-US" sz="1100" u="none" cap="none" strike="noStrike">
                          <a:solidFill>
                            <a:srgbClr val="1A3B47"/>
                          </a:solidFill>
                          <a:latin typeface="Arial"/>
                          <a:ea typeface="Arial"/>
                          <a:cs typeface="Arial"/>
                          <a:sym typeface="Arial"/>
                        </a:rPr>
                        <a:t>Retraso en entregas</a:t>
                      </a:r>
                      <a:endParaRPr/>
                    </a:p>
                  </a:txBody>
                  <a:tcPr marT="45725" marB="45725" marR="91450" marL="91450" anchor="ctr"/>
                </a:tc>
                <a:tc>
                  <a:txBody>
                    <a:bodyPr/>
                    <a:lstStyle/>
                    <a:p>
                      <a:pPr indent="0" lvl="0" marL="0" marR="0" rtl="0" algn="l">
                        <a:lnSpc>
                          <a:spcPct val="100000"/>
                        </a:lnSpc>
                        <a:spcBef>
                          <a:spcPts val="0"/>
                        </a:spcBef>
                        <a:spcAft>
                          <a:spcPts val="0"/>
                        </a:spcAft>
                        <a:buClr>
                          <a:srgbClr val="1A3B47"/>
                        </a:buClr>
                        <a:buSzPts val="1100"/>
                        <a:buFont typeface="Arial"/>
                        <a:buNone/>
                      </a:pPr>
                      <a:r>
                        <a:rPr lang="en-US" sz="1100">
                          <a:solidFill>
                            <a:srgbClr val="1A3B47"/>
                          </a:solidFill>
                          <a:latin typeface="Arial"/>
                          <a:ea typeface="Arial"/>
                          <a:cs typeface="Arial"/>
                          <a:sym typeface="Arial"/>
                        </a:rPr>
                        <a:t>Retrasos en </a:t>
                      </a:r>
                      <a:r>
                        <a:rPr lang="en-US" sz="1100">
                          <a:latin typeface="Arial"/>
                          <a:ea typeface="Arial"/>
                          <a:cs typeface="Arial"/>
                          <a:sym typeface="Arial"/>
                        </a:rPr>
                        <a:t>la entrega del proyecto terminado.</a:t>
                      </a:r>
                      <a:endParaRPr/>
                    </a:p>
                  </a:txBody>
                  <a:tcPr marT="45725" marB="45725" marR="91450" marL="91450" anchor="ctr"/>
                </a:tc>
                <a:tc>
                  <a:txBody>
                    <a:bodyPr/>
                    <a:lstStyle/>
                    <a:p>
                      <a:pPr indent="0" lvl="0" marL="0" marR="0" rtl="0" algn="ctr">
                        <a:lnSpc>
                          <a:spcPct val="100000"/>
                        </a:lnSpc>
                        <a:spcBef>
                          <a:spcPts val="0"/>
                        </a:spcBef>
                        <a:spcAft>
                          <a:spcPts val="0"/>
                        </a:spcAft>
                        <a:buClr>
                          <a:srgbClr val="1A3B47"/>
                        </a:buClr>
                        <a:buSzPts val="1100"/>
                        <a:buFont typeface="Arial"/>
                        <a:buNone/>
                      </a:pPr>
                      <a:r>
                        <a:rPr b="0" i="0" lang="en-US" sz="1100" u="none" cap="none" strike="noStrike">
                          <a:solidFill>
                            <a:srgbClr val="1A3B47"/>
                          </a:solidFill>
                          <a:latin typeface="Arial"/>
                          <a:ea typeface="Arial"/>
                          <a:cs typeface="Arial"/>
                          <a:sym typeface="Arial"/>
                        </a:rPr>
                        <a:t>2</a:t>
                      </a:r>
                      <a:endParaRPr/>
                    </a:p>
                  </a:txBody>
                  <a:tcPr marT="45725" marB="45725" marR="91450" marL="91450" anchor="ctr"/>
                </a:tc>
                <a:tc>
                  <a:txBody>
                    <a:bodyPr/>
                    <a:lstStyle/>
                    <a:p>
                      <a:pPr indent="0" lvl="0" marL="0" marR="0" rtl="0" algn="ctr">
                        <a:lnSpc>
                          <a:spcPct val="100000"/>
                        </a:lnSpc>
                        <a:spcBef>
                          <a:spcPts val="0"/>
                        </a:spcBef>
                        <a:spcAft>
                          <a:spcPts val="0"/>
                        </a:spcAft>
                        <a:buClr>
                          <a:srgbClr val="1A3B47"/>
                        </a:buClr>
                        <a:buSzPts val="1100"/>
                        <a:buFont typeface="Arial"/>
                        <a:buNone/>
                      </a:pPr>
                      <a:r>
                        <a:rPr lang="en-US" sz="1100">
                          <a:latin typeface="Arial"/>
                          <a:ea typeface="Arial"/>
                          <a:cs typeface="Arial"/>
                          <a:sym typeface="Arial"/>
                        </a:rPr>
                        <a:t>2</a:t>
                      </a:r>
                      <a:endParaRPr/>
                    </a:p>
                  </a:txBody>
                  <a:tcPr marT="45725" marB="45725" marR="91450" marL="91450" anchor="ctr"/>
                </a:tc>
                <a:tc>
                  <a:txBody>
                    <a:bodyPr/>
                    <a:lstStyle/>
                    <a:p>
                      <a:pPr indent="-171450" lvl="0" marL="171450" marR="0" rtl="0" algn="l">
                        <a:lnSpc>
                          <a:spcPct val="100000"/>
                        </a:lnSpc>
                        <a:spcBef>
                          <a:spcPts val="0"/>
                        </a:spcBef>
                        <a:spcAft>
                          <a:spcPts val="0"/>
                        </a:spcAft>
                        <a:buClr>
                          <a:srgbClr val="1A3B47"/>
                        </a:buClr>
                        <a:buSzPts val="1100"/>
                        <a:buFont typeface="Arial"/>
                        <a:buChar char="•"/>
                      </a:pPr>
                      <a:r>
                        <a:rPr lang="en-US" sz="1100">
                          <a:latin typeface="Arial"/>
                          <a:ea typeface="Arial"/>
                          <a:cs typeface="Arial"/>
                          <a:sym typeface="Arial"/>
                        </a:rPr>
                        <a:t>En caso que nuestra empresa se retrase para sacar el producto, el cliente tendría una devolución del 8% del coste original por cada mes de retraso.</a:t>
                      </a:r>
                      <a:endParaRPr sz="1100">
                        <a:latin typeface="Arial"/>
                        <a:ea typeface="Arial"/>
                        <a:cs typeface="Arial"/>
                        <a:sym typeface="Arial"/>
                      </a:endParaRPr>
                    </a:p>
                    <a:p>
                      <a:pPr indent="-171450" lvl="0" marL="171450" marR="0" rtl="0" algn="l">
                        <a:lnSpc>
                          <a:spcPct val="100000"/>
                        </a:lnSpc>
                        <a:spcBef>
                          <a:spcPts val="0"/>
                        </a:spcBef>
                        <a:spcAft>
                          <a:spcPts val="0"/>
                        </a:spcAft>
                        <a:buSzPts val="1100"/>
                        <a:buFont typeface="Arial"/>
                        <a:buChar char="•"/>
                      </a:pPr>
                      <a:r>
                        <a:rPr lang="en-US" sz="1100">
                          <a:latin typeface="Arial"/>
                          <a:ea typeface="Arial"/>
                          <a:cs typeface="Arial"/>
                          <a:sym typeface="Arial"/>
                        </a:rPr>
                        <a:t>Cada medio mes habrá una actualización del seguimiento del proyecto al cliente.</a:t>
                      </a:r>
                      <a:endParaRPr sz="1100">
                        <a:latin typeface="Arial"/>
                        <a:ea typeface="Arial"/>
                        <a:cs typeface="Arial"/>
                        <a:sym typeface="Arial"/>
                      </a:endParaRPr>
                    </a:p>
                    <a:p>
                      <a:pPr indent="-171450" lvl="0" marL="171450" marR="0" rtl="0" algn="l">
                        <a:lnSpc>
                          <a:spcPct val="100000"/>
                        </a:lnSpc>
                        <a:spcBef>
                          <a:spcPts val="0"/>
                        </a:spcBef>
                        <a:spcAft>
                          <a:spcPts val="0"/>
                        </a:spcAft>
                        <a:buSzPts val="1100"/>
                        <a:buFont typeface="Arial"/>
                        <a:buChar char="•"/>
                      </a:pPr>
                      <a:r>
                        <a:rPr lang="en-US" sz="1100">
                          <a:latin typeface="Arial"/>
                          <a:ea typeface="Arial"/>
                          <a:cs typeface="Arial"/>
                          <a:sym typeface="Arial"/>
                        </a:rPr>
                        <a:t>Contratar a empleados adicionales con experiencia para agilizar, cuyo gasto lo cubre la empresa encargada.</a:t>
                      </a:r>
                      <a:endParaRPr sz="1100">
                        <a:latin typeface="Arial"/>
                        <a:ea typeface="Arial"/>
                        <a:cs typeface="Arial"/>
                        <a:sym typeface="Arial"/>
                      </a:endParaRPr>
                    </a:p>
                  </a:txBody>
                  <a:tcPr marT="45725" marB="45725" marR="36000" marL="36000" anchor="ctr"/>
                </a:tc>
              </a:tr>
              <a:tr h="848400">
                <a:tc>
                  <a:txBody>
                    <a:bodyPr/>
                    <a:lstStyle/>
                    <a:p>
                      <a:pPr indent="0" lvl="0" marL="0" marR="0" rtl="0" algn="ctr">
                        <a:lnSpc>
                          <a:spcPct val="100000"/>
                        </a:lnSpc>
                        <a:spcBef>
                          <a:spcPts val="0"/>
                        </a:spcBef>
                        <a:spcAft>
                          <a:spcPts val="0"/>
                        </a:spcAft>
                        <a:buClr>
                          <a:srgbClr val="1A3B47"/>
                        </a:buClr>
                        <a:buSzPts val="1100"/>
                        <a:buFont typeface="Arial"/>
                        <a:buNone/>
                      </a:pPr>
                      <a:r>
                        <a:rPr b="1" lang="en-US" sz="1100">
                          <a:latin typeface="Arial"/>
                          <a:ea typeface="Arial"/>
                          <a:cs typeface="Arial"/>
                          <a:sym typeface="Arial"/>
                        </a:rPr>
                        <a:t>2.Nuevos requisitos</a:t>
                      </a:r>
                      <a:endParaRPr b="1" i="0" sz="1100" u="none" cap="none" strike="noStrike">
                        <a:solidFill>
                          <a:srgbClr val="1A3B47"/>
                        </a:solidFill>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Clr>
                          <a:srgbClr val="1A3B47"/>
                        </a:buClr>
                        <a:buSzPts val="1100"/>
                        <a:buFont typeface="Arial"/>
                        <a:buNone/>
                      </a:pPr>
                      <a:r>
                        <a:rPr lang="en-US" sz="1100">
                          <a:latin typeface="Arial"/>
                          <a:ea typeface="Arial"/>
                          <a:cs typeface="Arial"/>
                          <a:sym typeface="Arial"/>
                        </a:rPr>
                        <a:t>Requisitos que el cliente no había especificado previamente y que tendríamos que implementar.</a:t>
                      </a:r>
                      <a:endParaRPr sz="1100">
                        <a:solidFill>
                          <a:srgbClr val="1A3B47"/>
                        </a:solidFill>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1A3B47"/>
                        </a:buClr>
                        <a:buSzPts val="1100"/>
                        <a:buFont typeface="Arial"/>
                        <a:buNone/>
                      </a:pPr>
                      <a:r>
                        <a:rPr lang="en-US" sz="1100">
                          <a:latin typeface="Arial"/>
                          <a:ea typeface="Arial"/>
                          <a:cs typeface="Arial"/>
                          <a:sym typeface="Arial"/>
                        </a:rPr>
                        <a:t>4</a:t>
                      </a:r>
                      <a:endParaRPr/>
                    </a:p>
                  </a:txBody>
                  <a:tcPr marT="45725" marB="45725" marR="91450" marL="91450" anchor="ctr"/>
                </a:tc>
                <a:tc>
                  <a:txBody>
                    <a:bodyPr/>
                    <a:lstStyle/>
                    <a:p>
                      <a:pPr indent="0" lvl="0" marL="0" marR="0" rtl="0" algn="ctr">
                        <a:lnSpc>
                          <a:spcPct val="100000"/>
                        </a:lnSpc>
                        <a:spcBef>
                          <a:spcPts val="0"/>
                        </a:spcBef>
                        <a:spcAft>
                          <a:spcPts val="0"/>
                        </a:spcAft>
                        <a:buClr>
                          <a:srgbClr val="1A3B47"/>
                        </a:buClr>
                        <a:buSzPts val="1100"/>
                        <a:buFont typeface="Arial"/>
                        <a:buNone/>
                      </a:pPr>
                      <a:r>
                        <a:rPr lang="en-US" sz="1100">
                          <a:latin typeface="Arial"/>
                          <a:ea typeface="Arial"/>
                          <a:cs typeface="Arial"/>
                          <a:sym typeface="Arial"/>
                        </a:rPr>
                        <a:t>3</a:t>
                      </a:r>
                      <a:endParaRPr/>
                    </a:p>
                  </a:txBody>
                  <a:tcPr marT="45725" marB="45725" marR="91450" marL="91450" anchor="ctr"/>
                </a:tc>
                <a:tc>
                  <a:txBody>
                    <a:bodyPr/>
                    <a:lstStyle/>
                    <a:p>
                      <a:pPr indent="-171450" lvl="0" marL="171450" marR="0" rtl="0" algn="l">
                        <a:lnSpc>
                          <a:spcPct val="100000"/>
                        </a:lnSpc>
                        <a:spcBef>
                          <a:spcPts val="0"/>
                        </a:spcBef>
                        <a:spcAft>
                          <a:spcPts val="0"/>
                        </a:spcAft>
                        <a:buClr>
                          <a:srgbClr val="1A3B47"/>
                        </a:buClr>
                        <a:buSzPts val="1100"/>
                        <a:buFont typeface="Arial"/>
                        <a:buChar char="•"/>
                      </a:pPr>
                      <a:r>
                        <a:rPr lang="en-US" sz="1100">
                          <a:latin typeface="Arial"/>
                          <a:ea typeface="Arial"/>
                          <a:cs typeface="Arial"/>
                          <a:sym typeface="Arial"/>
                        </a:rPr>
                        <a:t>Nuestra empresa cobraría hasta un </a:t>
                      </a:r>
                      <a:r>
                        <a:rPr lang="en-US" sz="1100">
                          <a:latin typeface="Arial"/>
                          <a:ea typeface="Arial"/>
                          <a:cs typeface="Arial"/>
                          <a:sym typeface="Arial"/>
                        </a:rPr>
                        <a:t>máximo</a:t>
                      </a:r>
                      <a:r>
                        <a:rPr lang="en-US" sz="1100">
                          <a:latin typeface="Arial"/>
                          <a:ea typeface="Arial"/>
                          <a:cs typeface="Arial"/>
                          <a:sym typeface="Arial"/>
                        </a:rPr>
                        <a:t> del 15%, dependiendo de la complejidad los requisitos.</a:t>
                      </a:r>
                      <a:endParaRPr sz="1100">
                        <a:latin typeface="Arial"/>
                        <a:ea typeface="Arial"/>
                        <a:cs typeface="Arial"/>
                        <a:sym typeface="Arial"/>
                      </a:endParaRPr>
                    </a:p>
                    <a:p>
                      <a:pPr indent="-171450" lvl="0" marL="171450" marR="0" rtl="0" algn="l">
                        <a:lnSpc>
                          <a:spcPct val="100000"/>
                        </a:lnSpc>
                        <a:spcBef>
                          <a:spcPts val="0"/>
                        </a:spcBef>
                        <a:spcAft>
                          <a:spcPts val="0"/>
                        </a:spcAft>
                        <a:buSzPts val="1100"/>
                        <a:buFont typeface="Arial"/>
                        <a:buChar char="•"/>
                      </a:pPr>
                      <a:r>
                        <a:rPr lang="en-US" sz="1100">
                          <a:latin typeface="Arial"/>
                          <a:ea typeface="Arial"/>
                          <a:cs typeface="Arial"/>
                          <a:sym typeface="Arial"/>
                        </a:rPr>
                        <a:t>Solo </a:t>
                      </a:r>
                      <a:r>
                        <a:rPr lang="en-US" sz="1100">
                          <a:latin typeface="Arial"/>
                          <a:ea typeface="Arial"/>
                          <a:cs typeface="Arial"/>
                          <a:sym typeface="Arial"/>
                        </a:rPr>
                        <a:t>aceptamos</a:t>
                      </a:r>
                      <a:r>
                        <a:rPr lang="en-US" sz="1100">
                          <a:latin typeface="Arial"/>
                          <a:ea typeface="Arial"/>
                          <a:cs typeface="Arial"/>
                          <a:sym typeface="Arial"/>
                        </a:rPr>
                        <a:t> nuevos requisitos que no requieran un gran cambio en la arquitectura de nuestra </a:t>
                      </a:r>
                      <a:r>
                        <a:rPr lang="en-US" sz="1100">
                          <a:latin typeface="Arial"/>
                          <a:ea typeface="Arial"/>
                          <a:cs typeface="Arial"/>
                          <a:sym typeface="Arial"/>
                        </a:rPr>
                        <a:t>aplicación</a:t>
                      </a:r>
                      <a:r>
                        <a:rPr lang="en-US" sz="1100">
                          <a:latin typeface="Arial"/>
                          <a:ea typeface="Arial"/>
                          <a:cs typeface="Arial"/>
                          <a:sym typeface="Arial"/>
                        </a:rPr>
                        <a:t>.</a:t>
                      </a:r>
                      <a:endParaRPr sz="1100">
                        <a:latin typeface="Arial"/>
                        <a:ea typeface="Arial"/>
                        <a:cs typeface="Arial"/>
                        <a:sym typeface="Arial"/>
                      </a:endParaRPr>
                    </a:p>
                    <a:p>
                      <a:pPr indent="-171450" lvl="0" marL="171450" marR="0" rtl="0" algn="l">
                        <a:lnSpc>
                          <a:spcPct val="100000"/>
                        </a:lnSpc>
                        <a:spcBef>
                          <a:spcPts val="0"/>
                        </a:spcBef>
                        <a:spcAft>
                          <a:spcPts val="0"/>
                        </a:spcAft>
                        <a:buSzPts val="1100"/>
                        <a:buFont typeface="Arial"/>
                        <a:buChar char="•"/>
                      </a:pPr>
                      <a:r>
                        <a:rPr lang="en-US" sz="1100">
                          <a:latin typeface="Arial"/>
                          <a:ea typeface="Arial"/>
                          <a:cs typeface="Arial"/>
                          <a:sym typeface="Arial"/>
                        </a:rPr>
                        <a:t>En caso que nuestra empresa se retrase por la complejidad de estos nuevos requisitos en la entrega del producto, el caso 1 (Retraso en entregas) no se </a:t>
                      </a:r>
                      <a:r>
                        <a:rPr lang="en-US" sz="1100">
                          <a:latin typeface="Arial"/>
                          <a:ea typeface="Arial"/>
                          <a:cs typeface="Arial"/>
                          <a:sym typeface="Arial"/>
                        </a:rPr>
                        <a:t>aplica</a:t>
                      </a:r>
                      <a:r>
                        <a:rPr lang="en-US" sz="1100">
                          <a:latin typeface="Arial"/>
                          <a:ea typeface="Arial"/>
                          <a:cs typeface="Arial"/>
                          <a:sym typeface="Arial"/>
                        </a:rPr>
                        <a:t>.</a:t>
                      </a:r>
                      <a:endParaRPr sz="1100">
                        <a:latin typeface="Arial"/>
                        <a:ea typeface="Arial"/>
                        <a:cs typeface="Arial"/>
                        <a:sym typeface="Arial"/>
                      </a:endParaRPr>
                    </a:p>
                  </a:txBody>
                  <a:tcPr marT="45725" marB="45725" marR="36000" marL="36000" anchor="ctr"/>
                </a:tc>
              </a:tr>
              <a:tr h="848400">
                <a:tc>
                  <a:txBody>
                    <a:bodyPr/>
                    <a:lstStyle/>
                    <a:p>
                      <a:pPr indent="0" lvl="0" marL="0" marR="0" rtl="0" algn="ctr">
                        <a:lnSpc>
                          <a:spcPct val="100000"/>
                        </a:lnSpc>
                        <a:spcBef>
                          <a:spcPts val="0"/>
                        </a:spcBef>
                        <a:spcAft>
                          <a:spcPts val="0"/>
                        </a:spcAft>
                        <a:buClr>
                          <a:srgbClr val="1A3B47"/>
                        </a:buClr>
                        <a:buSzPts val="1100"/>
                        <a:buFont typeface="Arial"/>
                        <a:buNone/>
                      </a:pPr>
                      <a:r>
                        <a:rPr b="1" lang="en-US" sz="1100">
                          <a:latin typeface="Arial"/>
                          <a:ea typeface="Arial"/>
                          <a:cs typeface="Arial"/>
                          <a:sym typeface="Arial"/>
                        </a:rPr>
                        <a:t>3.Cancelación</a:t>
                      </a:r>
                      <a:endParaRPr/>
                    </a:p>
                  </a:txBody>
                  <a:tcPr marT="45725" marB="45725" marR="91450" marL="91450" anchor="ctr"/>
                </a:tc>
                <a:tc>
                  <a:txBody>
                    <a:bodyPr/>
                    <a:lstStyle/>
                    <a:p>
                      <a:pPr indent="0" lvl="0" marL="0" marR="0" rtl="0" algn="l">
                        <a:lnSpc>
                          <a:spcPct val="100000"/>
                        </a:lnSpc>
                        <a:spcBef>
                          <a:spcPts val="0"/>
                        </a:spcBef>
                        <a:spcAft>
                          <a:spcPts val="0"/>
                        </a:spcAft>
                        <a:buClr>
                          <a:srgbClr val="1A3B47"/>
                        </a:buClr>
                        <a:buSzPts val="1100"/>
                        <a:buFont typeface="Arial"/>
                        <a:buNone/>
                      </a:pPr>
                      <a:r>
                        <a:rPr lang="en-US" sz="1100">
                          <a:latin typeface="Arial"/>
                          <a:ea typeface="Arial"/>
                          <a:cs typeface="Arial"/>
                          <a:sym typeface="Arial"/>
                        </a:rPr>
                        <a:t>Cancelación del proyecto por parte del cliente.</a:t>
                      </a:r>
                      <a:endParaRPr sz="1100">
                        <a:solidFill>
                          <a:srgbClr val="1A3B47"/>
                        </a:solidFill>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Clr>
                          <a:srgbClr val="1A3B47"/>
                        </a:buClr>
                        <a:buSzPts val="1100"/>
                        <a:buFont typeface="Arial"/>
                        <a:buNone/>
                      </a:pPr>
                      <a:r>
                        <a:rPr lang="en-US" sz="1100">
                          <a:latin typeface="Arial"/>
                          <a:ea typeface="Arial"/>
                          <a:cs typeface="Arial"/>
                          <a:sym typeface="Arial"/>
                        </a:rPr>
                        <a:t>1</a:t>
                      </a:r>
                      <a:endParaRPr/>
                    </a:p>
                  </a:txBody>
                  <a:tcPr marT="45725" marB="45725" marR="91450" marL="91450" anchor="ctr"/>
                </a:tc>
                <a:tc>
                  <a:txBody>
                    <a:bodyPr/>
                    <a:lstStyle/>
                    <a:p>
                      <a:pPr indent="0" lvl="0" marL="0" marR="0" rtl="0" algn="ctr">
                        <a:lnSpc>
                          <a:spcPct val="100000"/>
                        </a:lnSpc>
                        <a:spcBef>
                          <a:spcPts val="0"/>
                        </a:spcBef>
                        <a:spcAft>
                          <a:spcPts val="0"/>
                        </a:spcAft>
                        <a:buClr>
                          <a:srgbClr val="1A3B47"/>
                        </a:buClr>
                        <a:buSzPts val="1100"/>
                        <a:buFont typeface="Arial"/>
                        <a:buNone/>
                      </a:pPr>
                      <a:r>
                        <a:rPr lang="en-US" sz="1100">
                          <a:latin typeface="Arial"/>
                          <a:ea typeface="Arial"/>
                          <a:cs typeface="Arial"/>
                          <a:sym typeface="Arial"/>
                        </a:rPr>
                        <a:t>5</a:t>
                      </a:r>
                      <a:endParaRPr/>
                    </a:p>
                  </a:txBody>
                  <a:tcPr marT="45725" marB="45725" marR="91450" marL="91450" anchor="ctr"/>
                </a:tc>
                <a:tc>
                  <a:txBody>
                    <a:bodyPr/>
                    <a:lstStyle/>
                    <a:p>
                      <a:pPr indent="-171450" lvl="0" marL="171450" marR="0" rtl="0" algn="l">
                        <a:lnSpc>
                          <a:spcPct val="100000"/>
                        </a:lnSpc>
                        <a:spcBef>
                          <a:spcPts val="0"/>
                        </a:spcBef>
                        <a:spcAft>
                          <a:spcPts val="0"/>
                        </a:spcAft>
                        <a:buClr>
                          <a:srgbClr val="1A3B47"/>
                        </a:buClr>
                        <a:buSzPts val="1100"/>
                        <a:buFont typeface="Arial"/>
                        <a:buChar char="•"/>
                      </a:pPr>
                      <a:r>
                        <a:rPr lang="en-US" sz="1100">
                          <a:latin typeface="Arial"/>
                          <a:ea typeface="Arial"/>
                          <a:cs typeface="Arial"/>
                          <a:sym typeface="Arial"/>
                        </a:rPr>
                        <a:t>En caso de </a:t>
                      </a:r>
                      <a:r>
                        <a:rPr lang="en-US" sz="1100">
                          <a:latin typeface="Arial"/>
                          <a:ea typeface="Arial"/>
                          <a:cs typeface="Arial"/>
                          <a:sym typeface="Arial"/>
                        </a:rPr>
                        <a:t>cancelación</a:t>
                      </a:r>
                      <a:r>
                        <a:rPr lang="en-US" sz="1100">
                          <a:latin typeface="Arial"/>
                          <a:ea typeface="Arial"/>
                          <a:cs typeface="Arial"/>
                          <a:sym typeface="Arial"/>
                        </a:rPr>
                        <a:t> del proyecto el cliente </a:t>
                      </a:r>
                      <a:r>
                        <a:rPr lang="en-US" sz="1100">
                          <a:latin typeface="Arial"/>
                          <a:ea typeface="Arial"/>
                          <a:cs typeface="Arial"/>
                          <a:sym typeface="Arial"/>
                        </a:rPr>
                        <a:t>deberá</a:t>
                      </a:r>
                      <a:r>
                        <a:rPr lang="en-US" sz="1100">
                          <a:latin typeface="Arial"/>
                          <a:ea typeface="Arial"/>
                          <a:cs typeface="Arial"/>
                          <a:sym typeface="Arial"/>
                        </a:rPr>
                        <a:t> pagar una </a:t>
                      </a:r>
                      <a:r>
                        <a:rPr lang="en-US" sz="1100">
                          <a:latin typeface="Arial"/>
                          <a:ea typeface="Arial"/>
                          <a:cs typeface="Arial"/>
                          <a:sym typeface="Arial"/>
                        </a:rPr>
                        <a:t>indemnización que constaría el coste ya gastado y añadiendo un 20% más.</a:t>
                      </a:r>
                      <a:endParaRPr sz="1100">
                        <a:latin typeface="Arial"/>
                        <a:ea typeface="Arial"/>
                        <a:cs typeface="Arial"/>
                        <a:sym typeface="Arial"/>
                      </a:endParaRPr>
                    </a:p>
                    <a:p>
                      <a:pPr indent="-171450" lvl="0" marL="171450" marR="0" rtl="0" algn="l">
                        <a:lnSpc>
                          <a:spcPct val="100000"/>
                        </a:lnSpc>
                        <a:spcBef>
                          <a:spcPts val="0"/>
                        </a:spcBef>
                        <a:spcAft>
                          <a:spcPts val="0"/>
                        </a:spcAft>
                        <a:buSzPts val="1100"/>
                        <a:buFont typeface="Arial"/>
                        <a:buChar char="•"/>
                      </a:pPr>
                      <a:r>
                        <a:rPr lang="en-US" sz="1100">
                          <a:latin typeface="Arial"/>
                          <a:ea typeface="Arial"/>
                          <a:cs typeface="Arial"/>
                          <a:sym typeface="Arial"/>
                        </a:rPr>
                        <a:t>Seguimiento de la satisfacción del cliente sobre el estado del proyecto.</a:t>
                      </a:r>
                      <a:endParaRPr sz="1100">
                        <a:latin typeface="Arial"/>
                        <a:ea typeface="Arial"/>
                        <a:cs typeface="Arial"/>
                        <a:sym typeface="Arial"/>
                      </a:endParaRPr>
                    </a:p>
                  </a:txBody>
                  <a:tcPr marT="45725" marB="45725" marR="36000" marL="36000" anchor="ctr">
                    <a:lnB cap="flat" cmpd="sng" w="12700">
                      <a:solidFill>
                        <a:srgbClr val="FFFFFF"/>
                      </a:solidFill>
                      <a:prstDash val="solid"/>
                      <a:round/>
                      <a:headEnd len="sm" w="sm" type="none"/>
                      <a:tailEnd len="sm" w="sm" type="none"/>
                    </a:lnB>
                  </a:tcPr>
                </a:tc>
              </a:tr>
              <a:tr h="848400">
                <a:tc>
                  <a:txBody>
                    <a:bodyPr/>
                    <a:lstStyle/>
                    <a:p>
                      <a:pPr indent="0" lvl="0" marL="0" marR="0" rtl="0" algn="ctr">
                        <a:lnSpc>
                          <a:spcPct val="100000"/>
                        </a:lnSpc>
                        <a:spcBef>
                          <a:spcPts val="0"/>
                        </a:spcBef>
                        <a:spcAft>
                          <a:spcPts val="0"/>
                        </a:spcAft>
                        <a:buNone/>
                      </a:pPr>
                      <a:r>
                        <a:rPr b="1" lang="en-US" sz="1100">
                          <a:latin typeface="Arial"/>
                          <a:ea typeface="Arial"/>
                          <a:cs typeface="Arial"/>
                          <a:sym typeface="Arial"/>
                        </a:rPr>
                        <a:t>4.Subestimación del presupuesto</a:t>
                      </a:r>
                      <a:endParaRPr b="1" sz="1100">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None/>
                      </a:pPr>
                      <a:r>
                        <a:rPr lang="en-US" sz="1100">
                          <a:latin typeface="Arial"/>
                          <a:ea typeface="Arial"/>
                          <a:cs typeface="Arial"/>
                          <a:sym typeface="Arial"/>
                        </a:rPr>
                        <a:t>El presupuesto propuesto no es suficiente para la realización del proyecto.</a:t>
                      </a:r>
                      <a:endParaRPr sz="1100">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100">
                          <a:latin typeface="Arial"/>
                          <a:ea typeface="Arial"/>
                          <a:cs typeface="Arial"/>
                          <a:sym typeface="Arial"/>
                        </a:rPr>
                        <a:t>1</a:t>
                      </a:r>
                      <a:endParaRPr sz="1100">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100">
                          <a:latin typeface="Arial"/>
                          <a:ea typeface="Arial"/>
                          <a:cs typeface="Arial"/>
                          <a:sym typeface="Arial"/>
                        </a:rPr>
                        <a:t>4</a:t>
                      </a:r>
                      <a:endParaRPr sz="1100">
                        <a:latin typeface="Arial"/>
                        <a:ea typeface="Arial"/>
                        <a:cs typeface="Arial"/>
                        <a:sym typeface="Arial"/>
                      </a:endParaRPr>
                    </a:p>
                  </a:txBody>
                  <a:tcPr marT="45725" marB="45725" marR="91450" marL="91450" anchor="ctr">
                    <a:lnR cap="flat" cmpd="sng" w="12700">
                      <a:solidFill>
                        <a:srgbClr val="FFFFFF"/>
                      </a:solidFill>
                      <a:prstDash val="solid"/>
                      <a:round/>
                      <a:headEnd len="sm" w="sm" type="none"/>
                      <a:tailEnd len="sm" w="sm" type="none"/>
                    </a:lnR>
                  </a:tcPr>
                </a:tc>
                <a:tc>
                  <a:txBody>
                    <a:bodyPr/>
                    <a:lstStyle/>
                    <a:p>
                      <a:pPr indent="-171450" lvl="0" marL="171450" marR="0" rtl="0" algn="l">
                        <a:lnSpc>
                          <a:spcPct val="100000"/>
                        </a:lnSpc>
                        <a:spcBef>
                          <a:spcPts val="0"/>
                        </a:spcBef>
                        <a:spcAft>
                          <a:spcPts val="0"/>
                        </a:spcAft>
                        <a:buClr>
                          <a:srgbClr val="1A3B47"/>
                        </a:buClr>
                        <a:buSzPts val="1100"/>
                        <a:buFont typeface="Arial"/>
                        <a:buChar char="•"/>
                      </a:pPr>
                      <a:r>
                        <a:rPr lang="en-US" sz="1100">
                          <a:latin typeface="Arial"/>
                          <a:ea typeface="Arial"/>
                          <a:cs typeface="Arial"/>
                          <a:sym typeface="Arial"/>
                        </a:rPr>
                        <a:t>Análisis mensual de los gastos futuros hasta la finalización del proyecto.</a:t>
                      </a:r>
                      <a:endParaRPr sz="1100">
                        <a:latin typeface="Arial"/>
                        <a:ea typeface="Arial"/>
                        <a:cs typeface="Arial"/>
                        <a:sym typeface="Arial"/>
                      </a:endParaRPr>
                    </a:p>
                    <a:p>
                      <a:pPr indent="-171450" lvl="0" marL="171450" marR="0" rtl="0" algn="l">
                        <a:lnSpc>
                          <a:spcPct val="100000"/>
                        </a:lnSpc>
                        <a:spcBef>
                          <a:spcPts val="0"/>
                        </a:spcBef>
                        <a:spcAft>
                          <a:spcPts val="0"/>
                        </a:spcAft>
                        <a:buClr>
                          <a:srgbClr val="1A3B47"/>
                        </a:buClr>
                        <a:buSzPts val="1100"/>
                        <a:buFont typeface="Arial"/>
                        <a:buChar char="•"/>
                      </a:pPr>
                      <a:r>
                        <a:rPr lang="en-US" sz="1100">
                          <a:latin typeface="Arial"/>
                          <a:ea typeface="Arial"/>
                          <a:cs typeface="Arial"/>
                          <a:sym typeface="Arial"/>
                        </a:rPr>
                        <a:t>En este caso deberíamos utilizar el margen de riesgos que habíamos propuesto en la oferta económica.</a:t>
                      </a:r>
                      <a:endParaRPr sz="1100">
                        <a:latin typeface="Arial"/>
                        <a:ea typeface="Arial"/>
                        <a:cs typeface="Arial"/>
                        <a:sym typeface="Arial"/>
                      </a:endParaRPr>
                    </a:p>
                    <a:p>
                      <a:pPr indent="-171450" lvl="0" marL="171450" marR="0" rtl="0" algn="l">
                        <a:lnSpc>
                          <a:spcPct val="100000"/>
                        </a:lnSpc>
                        <a:spcBef>
                          <a:spcPts val="0"/>
                        </a:spcBef>
                        <a:spcAft>
                          <a:spcPts val="0"/>
                        </a:spcAft>
                        <a:buSzPts val="1100"/>
                        <a:buFont typeface="Arial"/>
                        <a:buChar char="•"/>
                      </a:pPr>
                      <a:r>
                        <a:rPr lang="en-US" sz="1100">
                          <a:latin typeface="Arial"/>
                          <a:ea typeface="Arial"/>
                          <a:cs typeface="Arial"/>
                          <a:sym typeface="Arial"/>
                        </a:rPr>
                        <a:t>En el caso de que no sea suficiente ese 15% de riesgo, nosotros </a:t>
                      </a:r>
                      <a:r>
                        <a:rPr lang="en-US" sz="1100">
                          <a:latin typeface="Arial"/>
                          <a:ea typeface="Arial"/>
                          <a:cs typeface="Arial"/>
                          <a:sym typeface="Arial"/>
                        </a:rPr>
                        <a:t>pagaremos</a:t>
                      </a:r>
                      <a:r>
                        <a:rPr lang="en-US" sz="1100">
                          <a:latin typeface="Arial"/>
                          <a:ea typeface="Arial"/>
                          <a:cs typeface="Arial"/>
                          <a:sym typeface="Arial"/>
                        </a:rPr>
                        <a:t> el coste adicional.</a:t>
                      </a:r>
                      <a:endParaRPr sz="1100">
                        <a:latin typeface="Arial"/>
                        <a:ea typeface="Arial"/>
                        <a:cs typeface="Arial"/>
                        <a:sym typeface="Arial"/>
                      </a:endParaRPr>
                    </a:p>
                  </a:txBody>
                  <a:tcPr marT="45725" marB="45725" marR="36000" marL="360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848400">
                <a:tc>
                  <a:txBody>
                    <a:bodyPr/>
                    <a:lstStyle/>
                    <a:p>
                      <a:pPr indent="0" lvl="0" marL="0" marR="0" rtl="0" algn="ctr">
                        <a:lnSpc>
                          <a:spcPct val="100000"/>
                        </a:lnSpc>
                        <a:spcBef>
                          <a:spcPts val="0"/>
                        </a:spcBef>
                        <a:spcAft>
                          <a:spcPts val="0"/>
                        </a:spcAft>
                        <a:buNone/>
                      </a:pPr>
                      <a:r>
                        <a:rPr b="1" lang="en-US" sz="1100">
                          <a:latin typeface="Arial"/>
                          <a:ea typeface="Arial"/>
                          <a:cs typeface="Arial"/>
                          <a:sym typeface="Arial"/>
                        </a:rPr>
                        <a:t>5.En caso de no entrega del producto</a:t>
                      </a:r>
                      <a:endParaRPr b="1" sz="1100">
                        <a:latin typeface="Arial"/>
                        <a:ea typeface="Arial"/>
                        <a:cs typeface="Arial"/>
                        <a:sym typeface="Arial"/>
                      </a:endParaRPr>
                    </a:p>
                  </a:txBody>
                  <a:tcPr marT="45725" marB="45725" marR="91450" marL="91450" anchor="ctr"/>
                </a:tc>
                <a:tc>
                  <a:txBody>
                    <a:bodyPr/>
                    <a:lstStyle/>
                    <a:p>
                      <a:pPr indent="0" lvl="0" marL="0" marR="0" rtl="0" algn="l">
                        <a:lnSpc>
                          <a:spcPct val="100000"/>
                        </a:lnSpc>
                        <a:spcBef>
                          <a:spcPts val="0"/>
                        </a:spcBef>
                        <a:spcAft>
                          <a:spcPts val="0"/>
                        </a:spcAft>
                        <a:buNone/>
                      </a:pPr>
                      <a:r>
                        <a:rPr lang="en-US" sz="1100">
                          <a:latin typeface="Arial"/>
                          <a:ea typeface="Arial"/>
                          <a:cs typeface="Arial"/>
                          <a:sym typeface="Arial"/>
                        </a:rPr>
                        <a:t>Calculamos que el proyecto es muy caro para poder continuar, y decidimos cancelar el proyecto</a:t>
                      </a:r>
                      <a:endParaRPr sz="1100">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100">
                          <a:latin typeface="Arial"/>
                          <a:ea typeface="Arial"/>
                          <a:cs typeface="Arial"/>
                          <a:sym typeface="Arial"/>
                        </a:rPr>
                        <a:t>1</a:t>
                      </a:r>
                      <a:endParaRPr sz="1100">
                        <a:latin typeface="Arial"/>
                        <a:ea typeface="Arial"/>
                        <a:cs typeface="Arial"/>
                        <a:sym typeface="Arial"/>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1100">
                          <a:latin typeface="Arial"/>
                          <a:ea typeface="Arial"/>
                          <a:cs typeface="Arial"/>
                          <a:sym typeface="Arial"/>
                        </a:rPr>
                        <a:t>5</a:t>
                      </a:r>
                      <a:endParaRPr sz="1100">
                        <a:latin typeface="Arial"/>
                        <a:ea typeface="Arial"/>
                        <a:cs typeface="Arial"/>
                        <a:sym typeface="Arial"/>
                      </a:endParaRPr>
                    </a:p>
                  </a:txBody>
                  <a:tcPr marT="45725" marB="45725" marR="91450" marL="91450" anchor="ctr">
                    <a:lnR cap="flat" cmpd="sng" w="12700">
                      <a:solidFill>
                        <a:srgbClr val="FFFFFF"/>
                      </a:solidFill>
                      <a:prstDash val="solid"/>
                      <a:round/>
                      <a:headEnd len="sm" w="sm" type="none"/>
                      <a:tailEnd len="sm" w="sm" type="none"/>
                    </a:lnR>
                  </a:tcPr>
                </a:tc>
                <a:tc>
                  <a:txBody>
                    <a:bodyPr/>
                    <a:lstStyle/>
                    <a:p>
                      <a:pPr indent="-171450" lvl="0" marL="171450" rtl="0" algn="l">
                        <a:spcBef>
                          <a:spcPts val="0"/>
                        </a:spcBef>
                        <a:spcAft>
                          <a:spcPts val="0"/>
                        </a:spcAft>
                        <a:buClr>
                          <a:srgbClr val="1A3B47"/>
                        </a:buClr>
                        <a:buSzPts val="1100"/>
                        <a:buChar char="•"/>
                      </a:pPr>
                      <a:r>
                        <a:rPr lang="en-US" sz="1100">
                          <a:latin typeface="Arial"/>
                          <a:ea typeface="Arial"/>
                          <a:cs typeface="Arial"/>
                          <a:sym typeface="Arial"/>
                        </a:rPr>
                        <a:t>En este caso deberíamos pagar al cliente todo el precio gastado y añadiendo un 15% de indemnización al cliente.</a:t>
                      </a:r>
                      <a:endParaRPr sz="1100">
                        <a:latin typeface="Arial"/>
                        <a:ea typeface="Arial"/>
                        <a:cs typeface="Arial"/>
                        <a:sym typeface="Arial"/>
                      </a:endParaRPr>
                    </a:p>
                    <a:p>
                      <a:pPr indent="-171450" lvl="0" marL="171450" rtl="0" algn="l">
                        <a:spcBef>
                          <a:spcPts val="0"/>
                        </a:spcBef>
                        <a:spcAft>
                          <a:spcPts val="0"/>
                        </a:spcAft>
                        <a:buClr>
                          <a:schemeClr val="dk1"/>
                        </a:buClr>
                        <a:buSzPts val="1100"/>
                        <a:buFont typeface="Arial"/>
                        <a:buChar char="•"/>
                      </a:pPr>
                      <a:r>
                        <a:rPr lang="en-US" sz="1100">
                          <a:latin typeface="Arial"/>
                          <a:ea typeface="Arial"/>
                          <a:cs typeface="Arial"/>
                          <a:sym typeface="Arial"/>
                        </a:rPr>
                        <a:t>Análisis activo de la viabilidad del proyecto en los primeros meses.</a:t>
                      </a:r>
                      <a:endParaRPr sz="1100">
                        <a:latin typeface="Arial"/>
                        <a:ea typeface="Arial"/>
                        <a:cs typeface="Arial"/>
                        <a:sym typeface="Arial"/>
                      </a:endParaRPr>
                    </a:p>
                  </a:txBody>
                  <a:tcPr marT="45725" marB="45725" marR="36000" marL="360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pic>
        <p:nvPicPr>
          <p:cNvPr id="467" name="Google Shape;467;p28"/>
          <p:cNvPicPr preferRelativeResize="0"/>
          <p:nvPr/>
        </p:nvPicPr>
        <p:blipFill rotWithShape="1">
          <a:blip r:embed="rId3">
            <a:alphaModFix/>
          </a:blip>
          <a:srcRect b="0" l="0" r="0" t="0"/>
          <a:stretch/>
        </p:blipFill>
        <p:spPr>
          <a:xfrm>
            <a:off x="11212001" y="160775"/>
            <a:ext cx="764726" cy="7647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1"/>
          <p:cNvSpPr txBox="1"/>
          <p:nvPr>
            <p:ph type="title"/>
          </p:nvPr>
        </p:nvSpPr>
        <p:spPr>
          <a:xfrm>
            <a:off x="660400" y="1500187"/>
            <a:ext cx="2836562" cy="915667"/>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Clr>
                <a:schemeClr val="lt1"/>
              </a:buClr>
              <a:buSzPts val="2800"/>
              <a:buFont typeface="Arial"/>
              <a:buNone/>
            </a:pPr>
            <a:r>
              <a:rPr lang="en-US"/>
              <a:t>Índice</a:t>
            </a:r>
            <a:endParaRPr/>
          </a:p>
        </p:txBody>
      </p:sp>
      <p:sp>
        <p:nvSpPr>
          <p:cNvPr id="256" name="Google Shape;256;p11"/>
          <p:cNvSpPr txBox="1"/>
          <p:nvPr>
            <p:ph idx="1" type="body"/>
          </p:nvPr>
        </p:nvSpPr>
        <p:spPr>
          <a:xfrm>
            <a:off x="3745078" y="1500188"/>
            <a:ext cx="7773821" cy="4633912"/>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lt1"/>
              </a:buClr>
              <a:buSzPts val="1800"/>
              <a:buAutoNum type="arabicPeriod"/>
            </a:pPr>
            <a:r>
              <a:rPr lang="en-US"/>
              <a:t>Introducción</a:t>
            </a:r>
            <a:endParaRPr/>
          </a:p>
          <a:p>
            <a:pPr indent="-342900" lvl="0" marL="342900" rtl="0" algn="l">
              <a:lnSpc>
                <a:spcPct val="100000"/>
              </a:lnSpc>
              <a:spcBef>
                <a:spcPts val="1000"/>
              </a:spcBef>
              <a:spcAft>
                <a:spcPts val="0"/>
              </a:spcAft>
              <a:buClr>
                <a:schemeClr val="lt1"/>
              </a:buClr>
              <a:buSzPts val="1800"/>
              <a:buFont typeface="Arial"/>
              <a:buAutoNum type="arabicPeriod"/>
            </a:pPr>
            <a:r>
              <a:rPr lang="en-US"/>
              <a:t>Objetivos del Sistema</a:t>
            </a:r>
            <a:endParaRPr/>
          </a:p>
          <a:p>
            <a:pPr indent="-342900" lvl="0" marL="342900" rtl="0" algn="l">
              <a:lnSpc>
                <a:spcPct val="100000"/>
              </a:lnSpc>
              <a:spcBef>
                <a:spcPts val="1000"/>
              </a:spcBef>
              <a:spcAft>
                <a:spcPts val="0"/>
              </a:spcAft>
              <a:buClr>
                <a:schemeClr val="lt1"/>
              </a:buClr>
              <a:buSzPts val="1800"/>
              <a:buFont typeface="Arial"/>
              <a:buAutoNum type="arabicPeriod"/>
            </a:pPr>
            <a:r>
              <a:rPr lang="en-US"/>
              <a:t>Metodología</a:t>
            </a:r>
            <a:endParaRPr/>
          </a:p>
          <a:p>
            <a:pPr indent="-342900" lvl="0" marL="342900" rtl="0" algn="l">
              <a:lnSpc>
                <a:spcPct val="100000"/>
              </a:lnSpc>
              <a:spcBef>
                <a:spcPts val="1000"/>
              </a:spcBef>
              <a:spcAft>
                <a:spcPts val="0"/>
              </a:spcAft>
              <a:buClr>
                <a:schemeClr val="lt1"/>
              </a:buClr>
              <a:buSzPts val="1800"/>
              <a:buFont typeface="Arial"/>
              <a:buAutoNum type="arabicPeriod"/>
            </a:pPr>
            <a:r>
              <a:rPr lang="en-US"/>
              <a:t>Organización y Planificación</a:t>
            </a:r>
            <a:endParaRPr/>
          </a:p>
          <a:p>
            <a:pPr indent="-342900" lvl="0" marL="342900" rtl="0" algn="l">
              <a:lnSpc>
                <a:spcPct val="100000"/>
              </a:lnSpc>
              <a:spcBef>
                <a:spcPts val="1000"/>
              </a:spcBef>
              <a:spcAft>
                <a:spcPts val="0"/>
              </a:spcAft>
              <a:buClr>
                <a:schemeClr val="lt1"/>
              </a:buClr>
              <a:buSzPts val="1800"/>
              <a:buFont typeface="Arial"/>
              <a:buAutoNum type="arabicPeriod"/>
            </a:pPr>
            <a:r>
              <a:rPr lang="en-US"/>
              <a:t>Equipo de proyecto</a:t>
            </a:r>
            <a:endParaRPr/>
          </a:p>
          <a:p>
            <a:pPr indent="-342900" lvl="0" marL="342900" rtl="0" algn="l">
              <a:lnSpc>
                <a:spcPct val="100000"/>
              </a:lnSpc>
              <a:spcBef>
                <a:spcPts val="1000"/>
              </a:spcBef>
              <a:spcAft>
                <a:spcPts val="0"/>
              </a:spcAft>
              <a:buClr>
                <a:schemeClr val="lt1"/>
              </a:buClr>
              <a:buSzPts val="1800"/>
              <a:buFont typeface="Arial"/>
              <a:buAutoNum type="arabicPeriod"/>
            </a:pPr>
            <a:r>
              <a:rPr lang="en-US"/>
              <a:t>Riesgos</a:t>
            </a:r>
            <a:endParaRPr/>
          </a:p>
          <a:p>
            <a:pPr indent="-342900" lvl="0" marL="342900" rtl="0" algn="l">
              <a:lnSpc>
                <a:spcPct val="100000"/>
              </a:lnSpc>
              <a:spcBef>
                <a:spcPts val="1000"/>
              </a:spcBef>
              <a:spcAft>
                <a:spcPts val="0"/>
              </a:spcAft>
              <a:buClr>
                <a:schemeClr val="lt1"/>
              </a:buClr>
              <a:buSzPts val="1800"/>
              <a:buFont typeface="Arial"/>
              <a:buAutoNum type="arabicPeriod"/>
            </a:pPr>
            <a:r>
              <a:rPr lang="en-US"/>
              <a:t>Referencias</a:t>
            </a:r>
            <a:endParaRPr/>
          </a:p>
          <a:p>
            <a:pPr indent="-342900" lvl="0" marL="342900" rtl="0" algn="l">
              <a:lnSpc>
                <a:spcPct val="100000"/>
              </a:lnSpc>
              <a:spcBef>
                <a:spcPts val="1000"/>
              </a:spcBef>
              <a:spcAft>
                <a:spcPts val="0"/>
              </a:spcAft>
              <a:buClr>
                <a:schemeClr val="lt1"/>
              </a:buClr>
              <a:buSzPts val="1800"/>
              <a:buFont typeface="Arial"/>
              <a:buAutoNum type="arabicPeriod"/>
            </a:pPr>
            <a:r>
              <a:rPr lang="en-US"/>
              <a:t>Personas de contacto</a:t>
            </a:r>
            <a:br>
              <a:rPr lang="en-US"/>
            </a:br>
            <a:endParaRPr/>
          </a:p>
        </p:txBody>
      </p:sp>
      <p:sp>
        <p:nvSpPr>
          <p:cNvPr id="257" name="Google Shape;257;p11"/>
          <p:cNvSpPr txBox="1"/>
          <p:nvPr>
            <p:ph idx="12" type="sldNum"/>
          </p:nvPr>
        </p:nvSpPr>
        <p:spPr>
          <a:xfrm>
            <a:off x="7861300" y="6409690"/>
            <a:ext cx="3657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8" name="Google Shape;258;p11"/>
          <p:cNvPicPr preferRelativeResize="0"/>
          <p:nvPr/>
        </p:nvPicPr>
        <p:blipFill rotWithShape="1">
          <a:blip r:embed="rId3">
            <a:alphaModFix/>
          </a:blip>
          <a:srcRect b="0" l="0" r="0" t="0"/>
          <a:stretch/>
        </p:blipFill>
        <p:spPr>
          <a:xfrm>
            <a:off x="11212001" y="160775"/>
            <a:ext cx="764726" cy="7647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29"/>
          <p:cNvSpPr txBox="1"/>
          <p:nvPr>
            <p:ph type="title"/>
          </p:nvPr>
        </p:nvSpPr>
        <p:spPr>
          <a:xfrm>
            <a:off x="6453475" y="1617675"/>
            <a:ext cx="5149500" cy="1371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7. </a:t>
            </a:r>
            <a:r>
              <a:rPr lang="en-US"/>
              <a:t>Referencias</a:t>
            </a:r>
            <a:endParaRPr/>
          </a:p>
        </p:txBody>
      </p:sp>
      <p:sp>
        <p:nvSpPr>
          <p:cNvPr id="473" name="Google Shape;473;p29"/>
          <p:cNvSpPr txBox="1"/>
          <p:nvPr>
            <p:ph idx="12" type="sldNum"/>
          </p:nvPr>
        </p:nvSpPr>
        <p:spPr>
          <a:xfrm>
            <a:off x="7861300" y="6409690"/>
            <a:ext cx="3657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74" name="Google Shape;474;p29"/>
          <p:cNvPicPr preferRelativeResize="0"/>
          <p:nvPr/>
        </p:nvPicPr>
        <p:blipFill rotWithShape="1">
          <a:blip r:embed="rId3">
            <a:alphaModFix/>
          </a:blip>
          <a:srcRect b="0" l="0" r="0" t="0"/>
          <a:stretch/>
        </p:blipFill>
        <p:spPr>
          <a:xfrm>
            <a:off x="7094950" y="3143700"/>
            <a:ext cx="2085151" cy="20851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0"/>
          <p:cNvSpPr txBox="1"/>
          <p:nvPr>
            <p:ph type="title"/>
          </p:nvPr>
        </p:nvSpPr>
        <p:spPr>
          <a:xfrm>
            <a:off x="336005" y="649104"/>
            <a:ext cx="11519400" cy="919200"/>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Font typeface="Arial"/>
              <a:buNone/>
            </a:pPr>
            <a:r>
              <a:rPr b="1" lang="en-US" sz="2900">
                <a:solidFill>
                  <a:schemeClr val="lt1"/>
                </a:solidFill>
                <a:latin typeface="Arial"/>
                <a:ea typeface="Arial"/>
                <a:cs typeface="Arial"/>
                <a:sym typeface="Arial"/>
              </a:rPr>
              <a:t>Destacamos las siguientes experiencias de otros clientes y sectores que utilizamos para mejorar nuestra forma de trabajar:</a:t>
            </a:r>
            <a:endParaRPr/>
          </a:p>
          <a:p>
            <a:pPr indent="0" lvl="0" marL="0" rtl="0" algn="l">
              <a:lnSpc>
                <a:spcPct val="90000"/>
              </a:lnSpc>
              <a:spcBef>
                <a:spcPts val="0"/>
              </a:spcBef>
              <a:spcAft>
                <a:spcPts val="0"/>
              </a:spcAft>
              <a:buClr>
                <a:schemeClr val="dk1"/>
              </a:buClr>
              <a:buSzPts val="2400"/>
              <a:buFont typeface="Playfair Display"/>
              <a:buNone/>
            </a:pPr>
            <a:r>
              <a:t/>
            </a:r>
            <a:endParaRPr/>
          </a:p>
        </p:txBody>
      </p:sp>
      <p:sp>
        <p:nvSpPr>
          <p:cNvPr id="480" name="Google Shape;480;p30"/>
          <p:cNvSpPr txBox="1"/>
          <p:nvPr>
            <p:ph idx="1" type="body"/>
          </p:nvPr>
        </p:nvSpPr>
        <p:spPr>
          <a:xfrm>
            <a:off x="336005" y="357000"/>
            <a:ext cx="11519400" cy="251400"/>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chemeClr val="dk1"/>
              </a:buClr>
              <a:buSzPts val="1000"/>
              <a:buNone/>
            </a:pPr>
            <a:r>
              <a:rPr lang="en-US">
                <a:solidFill>
                  <a:schemeClr val="lt1"/>
                </a:solidFill>
              </a:rPr>
              <a:t>07. Referencias</a:t>
            </a:r>
            <a:endParaRPr>
              <a:solidFill>
                <a:schemeClr val="lt1"/>
              </a:solidFill>
            </a:endParaRPr>
          </a:p>
        </p:txBody>
      </p:sp>
      <p:sp>
        <p:nvSpPr>
          <p:cNvPr id="481" name="Google Shape;481;p30"/>
          <p:cNvSpPr/>
          <p:nvPr/>
        </p:nvSpPr>
        <p:spPr>
          <a:xfrm>
            <a:off x="3175" y="5730302"/>
            <a:ext cx="12184380" cy="673408"/>
          </a:xfrm>
          <a:custGeom>
            <a:rect b="b" l="l" r="r" t="t"/>
            <a:pathLst>
              <a:path extrusionOk="0" h="505372" w="9144000">
                <a:moveTo>
                  <a:pt x="0" y="0"/>
                </a:moveTo>
                <a:lnTo>
                  <a:pt x="9144000" y="0"/>
                </a:lnTo>
                <a:lnTo>
                  <a:pt x="9144000" y="285332"/>
                </a:lnTo>
                <a:lnTo>
                  <a:pt x="8366897" y="505372"/>
                </a:lnTo>
                <a:lnTo>
                  <a:pt x="0" y="505372"/>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Proponemos aplicar las mejores prácticas en modelos de gestión combinado con las experiencias propuestas</a:t>
            </a:r>
            <a:endParaRPr/>
          </a:p>
        </p:txBody>
      </p:sp>
      <p:pic>
        <p:nvPicPr>
          <p:cNvPr id="482" name="Google Shape;482;p30"/>
          <p:cNvPicPr preferRelativeResize="0"/>
          <p:nvPr/>
        </p:nvPicPr>
        <p:blipFill rotWithShape="1">
          <a:blip r:embed="rId3">
            <a:alphaModFix/>
          </a:blip>
          <a:srcRect b="0" l="0" r="0" t="0"/>
          <a:stretch/>
        </p:blipFill>
        <p:spPr>
          <a:xfrm>
            <a:off x="11155794" y="5065624"/>
            <a:ext cx="932024" cy="546374"/>
          </a:xfrm>
          <a:prstGeom prst="rect">
            <a:avLst/>
          </a:prstGeom>
          <a:noFill/>
          <a:ln>
            <a:noFill/>
          </a:ln>
        </p:spPr>
      </p:pic>
      <p:sp>
        <p:nvSpPr>
          <p:cNvPr id="483" name="Google Shape;483;p30"/>
          <p:cNvSpPr txBox="1"/>
          <p:nvPr/>
        </p:nvSpPr>
        <p:spPr>
          <a:xfrm>
            <a:off x="397525" y="1872300"/>
            <a:ext cx="11258100" cy="3514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b="1" lang="en-US" sz="1300" u="sng">
                <a:solidFill>
                  <a:srgbClr val="FEFEFE"/>
                </a:solidFill>
              </a:rPr>
              <a:t>Experiencias de otras empresas:</a:t>
            </a:r>
            <a:endParaRPr b="1" sz="1300" u="sng">
              <a:solidFill>
                <a:srgbClr val="FEFEFE"/>
              </a:solidFill>
            </a:endParaRPr>
          </a:p>
          <a:p>
            <a:pPr indent="-311150" lvl="0" marL="457200" rtl="0" algn="just">
              <a:lnSpc>
                <a:spcPct val="115000"/>
              </a:lnSpc>
              <a:spcBef>
                <a:spcPts val="1200"/>
              </a:spcBef>
              <a:spcAft>
                <a:spcPts val="0"/>
              </a:spcAft>
              <a:buClr>
                <a:srgbClr val="FEFEFE"/>
              </a:buClr>
              <a:buSzPts val="1300"/>
              <a:buFont typeface="Arial"/>
              <a:buChar char="●"/>
            </a:pPr>
            <a:r>
              <a:rPr lang="en-US" sz="1300">
                <a:solidFill>
                  <a:srgbClr val="FEFEFE"/>
                </a:solidFill>
              </a:rPr>
              <a:t>Consultamos con otras PYMEs que tienen con planes de PRL bien definidos y estructurados. Fue muy útil consultar esta información para idear nuestro plan teniendo expectativas realistas y para observar la complejidad necesaria para resolver el problema de los riesgos laborales. </a:t>
            </a:r>
            <a:endParaRPr sz="1300">
              <a:solidFill>
                <a:srgbClr val="FEFEFE"/>
              </a:solidFill>
            </a:endParaRPr>
          </a:p>
          <a:p>
            <a:pPr indent="-311150" lvl="0" marL="457200" rtl="0" algn="just">
              <a:lnSpc>
                <a:spcPct val="115000"/>
              </a:lnSpc>
              <a:spcBef>
                <a:spcPts val="0"/>
              </a:spcBef>
              <a:spcAft>
                <a:spcPts val="0"/>
              </a:spcAft>
              <a:buClr>
                <a:srgbClr val="FEFEFE"/>
              </a:buClr>
              <a:buSzPts val="1300"/>
              <a:buFont typeface="Playfair Display"/>
              <a:buChar char="●"/>
            </a:pPr>
            <a:r>
              <a:rPr lang="en-US" sz="1300">
                <a:solidFill>
                  <a:srgbClr val="FEFEFE"/>
                </a:solidFill>
              </a:rPr>
              <a:t>Sacamos en claro que las empresas que contratan servicios de PRL deben pagar 600 euros anuales.</a:t>
            </a:r>
            <a:endParaRPr sz="1300">
              <a:solidFill>
                <a:srgbClr val="FEFEFE"/>
              </a:solidFill>
            </a:endParaRPr>
          </a:p>
          <a:p>
            <a:pPr indent="0" lvl="0" marL="0" rtl="0" algn="just">
              <a:lnSpc>
                <a:spcPct val="115000"/>
              </a:lnSpc>
              <a:spcBef>
                <a:spcPts val="1200"/>
              </a:spcBef>
              <a:spcAft>
                <a:spcPts val="0"/>
              </a:spcAft>
              <a:buNone/>
            </a:pPr>
            <a:r>
              <a:rPr b="1" lang="en-US" sz="1300" u="sng">
                <a:solidFill>
                  <a:srgbClr val="FEFEFE"/>
                </a:solidFill>
              </a:rPr>
              <a:t>Experiencias de nuestros competidores:</a:t>
            </a:r>
            <a:endParaRPr b="1" sz="1300" u="sng">
              <a:solidFill>
                <a:srgbClr val="FEFEFE"/>
              </a:solidFill>
            </a:endParaRPr>
          </a:p>
          <a:p>
            <a:pPr indent="-311150" lvl="0" marL="457200" rtl="0" algn="just">
              <a:lnSpc>
                <a:spcPct val="115000"/>
              </a:lnSpc>
              <a:spcBef>
                <a:spcPts val="1200"/>
              </a:spcBef>
              <a:spcAft>
                <a:spcPts val="0"/>
              </a:spcAft>
              <a:buClr>
                <a:srgbClr val="FEFEFE"/>
              </a:buClr>
              <a:buSzPts val="1300"/>
              <a:buFont typeface="Playfair Display"/>
              <a:buChar char="●"/>
            </a:pPr>
            <a:r>
              <a:rPr lang="en-US" sz="1300">
                <a:solidFill>
                  <a:srgbClr val="FEFEFE"/>
                </a:solidFill>
              </a:rPr>
              <a:t>Observamos los planes que proporcionaban otros servicios similares al nuestro. Eso nos impulsó a hacer algo diferente que no puede proveer ninguna aplicación similar.</a:t>
            </a:r>
            <a:endParaRPr sz="1300">
              <a:solidFill>
                <a:srgbClr val="FEFEFE"/>
              </a:solidFill>
            </a:endParaRPr>
          </a:p>
        </p:txBody>
      </p:sp>
      <p:pic>
        <p:nvPicPr>
          <p:cNvPr id="484" name="Google Shape;484;p30"/>
          <p:cNvPicPr preferRelativeResize="0"/>
          <p:nvPr/>
        </p:nvPicPr>
        <p:blipFill rotWithShape="1">
          <a:blip r:embed="rId4">
            <a:alphaModFix/>
          </a:blip>
          <a:srcRect b="0" l="0" r="0" t="0"/>
          <a:stretch/>
        </p:blipFill>
        <p:spPr>
          <a:xfrm>
            <a:off x="11212001" y="160775"/>
            <a:ext cx="764726" cy="7647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500"/>
                                        <p:tgtEl>
                                          <p:spTgt spid="4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1"/>
          <p:cNvSpPr txBox="1"/>
          <p:nvPr>
            <p:ph type="title"/>
          </p:nvPr>
        </p:nvSpPr>
        <p:spPr>
          <a:xfrm>
            <a:off x="6453475" y="1617675"/>
            <a:ext cx="5149500" cy="1371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8. Contactos</a:t>
            </a:r>
            <a:endParaRPr/>
          </a:p>
        </p:txBody>
      </p:sp>
      <p:sp>
        <p:nvSpPr>
          <p:cNvPr id="490" name="Google Shape;490;p31"/>
          <p:cNvSpPr txBox="1"/>
          <p:nvPr>
            <p:ph idx="12" type="sldNum"/>
          </p:nvPr>
        </p:nvSpPr>
        <p:spPr>
          <a:xfrm>
            <a:off x="7861300" y="6409690"/>
            <a:ext cx="3657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91" name="Google Shape;491;p31"/>
          <p:cNvPicPr preferRelativeResize="0"/>
          <p:nvPr/>
        </p:nvPicPr>
        <p:blipFill rotWithShape="1">
          <a:blip r:embed="rId3">
            <a:alphaModFix/>
          </a:blip>
          <a:srcRect b="0" l="0" r="0" t="0"/>
          <a:stretch/>
        </p:blipFill>
        <p:spPr>
          <a:xfrm>
            <a:off x="7094950" y="3143700"/>
            <a:ext cx="2085151" cy="20851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2"/>
          <p:cNvSpPr/>
          <p:nvPr/>
        </p:nvSpPr>
        <p:spPr>
          <a:xfrm>
            <a:off x="147850" y="291750"/>
            <a:ext cx="11883600" cy="21723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en-US" sz="1000">
                <a:solidFill>
                  <a:schemeClr val="lt1"/>
                </a:solidFill>
                <a:latin typeface="Arial"/>
                <a:ea typeface="Arial"/>
                <a:cs typeface="Arial"/>
                <a:sym typeface="Arial"/>
              </a:rPr>
              <a:t>0</a:t>
            </a:r>
            <a:r>
              <a:rPr lang="en-US" sz="1000">
                <a:solidFill>
                  <a:schemeClr val="lt1"/>
                </a:solidFill>
              </a:rPr>
              <a:t>8. Contactos</a:t>
            </a:r>
            <a:endParaRPr b="1" sz="1200">
              <a:solidFill>
                <a:schemeClr val="lt1"/>
              </a:solidFill>
            </a:endParaRPr>
          </a:p>
          <a:p>
            <a:pPr indent="0" lvl="0" marL="0" marR="0" rtl="0" algn="l">
              <a:lnSpc>
                <a:spcPct val="120000"/>
              </a:lnSpc>
              <a:spcBef>
                <a:spcPts val="0"/>
              </a:spcBef>
              <a:spcAft>
                <a:spcPts val="0"/>
              </a:spcAft>
              <a:buNone/>
            </a:pPr>
            <a:r>
              <a:rPr b="1" lang="en-US" sz="3200">
                <a:solidFill>
                  <a:schemeClr val="lt1"/>
                </a:solidFill>
              </a:rPr>
              <a:t>Persona de contacto</a:t>
            </a:r>
            <a:endParaRPr b="1" sz="3200">
              <a:solidFill>
                <a:schemeClr val="lt1"/>
              </a:solidFill>
            </a:endParaRPr>
          </a:p>
          <a:p>
            <a:pPr indent="0" lvl="0" marL="0" marR="0" rtl="0" algn="l">
              <a:lnSpc>
                <a:spcPct val="120000"/>
              </a:lnSpc>
              <a:spcBef>
                <a:spcPts val="0"/>
              </a:spcBef>
              <a:spcAft>
                <a:spcPts val="0"/>
              </a:spcAft>
              <a:buNone/>
            </a:pPr>
            <a:r>
              <a:rPr lang="en-US" sz="1200">
                <a:solidFill>
                  <a:schemeClr val="lt1"/>
                </a:solidFill>
              </a:rPr>
              <a:t>El siguiente cuadro refleja los principales datos de contacto de la presentación de la propuesta:</a:t>
            </a:r>
            <a:endParaRPr sz="1200">
              <a:solidFill>
                <a:schemeClr val="lt1"/>
              </a:solidFill>
            </a:endParaRPr>
          </a:p>
          <a:p>
            <a:pPr indent="0" lvl="0" marL="0" marR="0" rtl="0" algn="l">
              <a:lnSpc>
                <a:spcPct val="120000"/>
              </a:lnSpc>
              <a:spcBef>
                <a:spcPts val="0"/>
              </a:spcBef>
              <a:spcAft>
                <a:spcPts val="0"/>
              </a:spcAft>
              <a:buNone/>
            </a:pPr>
            <a:r>
              <a:t/>
            </a:r>
            <a:endParaRPr sz="1200">
              <a:solidFill>
                <a:schemeClr val="lt1"/>
              </a:solidFill>
            </a:endParaRPr>
          </a:p>
        </p:txBody>
      </p:sp>
      <p:grpSp>
        <p:nvGrpSpPr>
          <p:cNvPr id="498" name="Google Shape;498;p32"/>
          <p:cNvGrpSpPr/>
          <p:nvPr/>
        </p:nvGrpSpPr>
        <p:grpSpPr>
          <a:xfrm>
            <a:off x="5252646" y="0"/>
            <a:ext cx="6939358" cy="6858000"/>
            <a:chOff x="5252643" y="0"/>
            <a:chExt cx="6939358" cy="6858000"/>
          </a:xfrm>
        </p:grpSpPr>
        <p:sp>
          <p:nvSpPr>
            <p:cNvPr id="499" name="Google Shape;499;p32"/>
            <p:cNvSpPr/>
            <p:nvPr/>
          </p:nvSpPr>
          <p:spPr>
            <a:xfrm rot="-1800079">
              <a:off x="7350938" y="2199447"/>
              <a:ext cx="2771665" cy="2770653"/>
            </a:xfrm>
            <a:custGeom>
              <a:rect b="b" l="l" r="r" t="t"/>
              <a:pathLst>
                <a:path extrusionOk="0" h="1866900" w="19050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lt2">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00" name="Google Shape;500;p32"/>
            <p:cNvSpPr/>
            <p:nvPr/>
          </p:nvSpPr>
          <p:spPr>
            <a:xfrm>
              <a:off x="9421670" y="0"/>
              <a:ext cx="2770331" cy="1398732"/>
            </a:xfrm>
            <a:custGeom>
              <a:rect b="b" l="l" r="r" t="t"/>
              <a:pathLst>
                <a:path extrusionOk="0" h="1398732" w="2770331">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01" name="Google Shape;501;p32"/>
            <p:cNvSpPr/>
            <p:nvPr/>
          </p:nvSpPr>
          <p:spPr>
            <a:xfrm>
              <a:off x="5252643" y="3384444"/>
              <a:ext cx="4217150" cy="3473556"/>
            </a:xfrm>
            <a:custGeom>
              <a:rect b="b" l="l" r="r" t="t"/>
              <a:pathLst>
                <a:path extrusionOk="0" h="3473556" w="4217150">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sp>
        <p:nvSpPr>
          <p:cNvPr id="502" name="Google Shape;502;p32"/>
          <p:cNvSpPr/>
          <p:nvPr/>
        </p:nvSpPr>
        <p:spPr>
          <a:xfrm>
            <a:off x="2446150" y="1936100"/>
            <a:ext cx="7784700" cy="3610500"/>
          </a:xfrm>
          <a:prstGeom prst="rect">
            <a:avLst/>
          </a:prstGeom>
          <a:solidFill>
            <a:srgbClr val="79C5B3"/>
          </a:solidFill>
          <a:ln>
            <a:noFill/>
          </a:ln>
        </p:spPr>
        <p:txBody>
          <a:bodyPr anchorCtr="0" anchor="t" bIns="45700" lIns="91425" spcFirstLastPara="1" rIns="91425" wrap="square" tIns="108000">
            <a:noAutofit/>
          </a:bodyPr>
          <a:lstStyle/>
          <a:p>
            <a:pPr indent="0" lvl="0" marL="0" marR="0" rtl="0" algn="ctr">
              <a:spcBef>
                <a:spcPts val="0"/>
              </a:spcBef>
              <a:spcAft>
                <a:spcPts val="0"/>
              </a:spcAft>
              <a:buNone/>
            </a:pPr>
            <a:r>
              <a:t/>
            </a:r>
            <a:endParaRPr sz="1100">
              <a:solidFill>
                <a:srgbClr val="FFEA80"/>
              </a:solidFill>
              <a:latin typeface="Arial"/>
              <a:ea typeface="Arial"/>
              <a:cs typeface="Arial"/>
              <a:sym typeface="Arial"/>
            </a:endParaRPr>
          </a:p>
        </p:txBody>
      </p:sp>
      <p:sp>
        <p:nvSpPr>
          <p:cNvPr id="503" name="Google Shape;503;p32"/>
          <p:cNvSpPr txBox="1"/>
          <p:nvPr/>
        </p:nvSpPr>
        <p:spPr>
          <a:xfrm>
            <a:off x="2446149" y="2528474"/>
            <a:ext cx="2181600" cy="278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67">
                <a:solidFill>
                  <a:srgbClr val="1A3B47"/>
                </a:solidFill>
                <a:latin typeface="Arial"/>
                <a:ea typeface="Arial"/>
                <a:cs typeface="Arial"/>
                <a:sym typeface="Arial"/>
              </a:rPr>
              <a:t>Cliente</a:t>
            </a:r>
            <a:endParaRPr/>
          </a:p>
        </p:txBody>
      </p:sp>
      <p:sp>
        <p:nvSpPr>
          <p:cNvPr id="504" name="Google Shape;504;p32"/>
          <p:cNvSpPr txBox="1"/>
          <p:nvPr/>
        </p:nvSpPr>
        <p:spPr>
          <a:xfrm>
            <a:off x="2446149" y="3008527"/>
            <a:ext cx="2181600" cy="278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67">
                <a:solidFill>
                  <a:srgbClr val="1A3B47"/>
                </a:solidFill>
                <a:latin typeface="Arial"/>
                <a:ea typeface="Arial"/>
                <a:cs typeface="Arial"/>
                <a:sym typeface="Arial"/>
              </a:rPr>
              <a:t>Empresa</a:t>
            </a:r>
            <a:endParaRPr/>
          </a:p>
        </p:txBody>
      </p:sp>
      <p:sp>
        <p:nvSpPr>
          <p:cNvPr id="505" name="Google Shape;505;p32"/>
          <p:cNvSpPr txBox="1"/>
          <p:nvPr/>
        </p:nvSpPr>
        <p:spPr>
          <a:xfrm>
            <a:off x="2446149" y="3488581"/>
            <a:ext cx="2181600" cy="278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67">
                <a:solidFill>
                  <a:srgbClr val="1A3B47"/>
                </a:solidFill>
                <a:latin typeface="Arial"/>
                <a:ea typeface="Arial"/>
                <a:cs typeface="Arial"/>
                <a:sym typeface="Arial"/>
              </a:rPr>
              <a:t>Dirección</a:t>
            </a:r>
            <a:endParaRPr/>
          </a:p>
        </p:txBody>
      </p:sp>
      <p:sp>
        <p:nvSpPr>
          <p:cNvPr id="506" name="Google Shape;506;p32"/>
          <p:cNvSpPr txBox="1"/>
          <p:nvPr/>
        </p:nvSpPr>
        <p:spPr>
          <a:xfrm>
            <a:off x="2446149" y="3968634"/>
            <a:ext cx="2181600" cy="278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67">
                <a:solidFill>
                  <a:srgbClr val="1A3B47"/>
                </a:solidFill>
                <a:latin typeface="Arial"/>
                <a:ea typeface="Arial"/>
                <a:cs typeface="Arial"/>
                <a:sym typeface="Arial"/>
              </a:rPr>
              <a:t>Persona</a:t>
            </a:r>
            <a:endParaRPr/>
          </a:p>
        </p:txBody>
      </p:sp>
      <p:sp>
        <p:nvSpPr>
          <p:cNvPr id="507" name="Google Shape;507;p32"/>
          <p:cNvSpPr txBox="1"/>
          <p:nvPr/>
        </p:nvSpPr>
        <p:spPr>
          <a:xfrm>
            <a:off x="2446149" y="4448687"/>
            <a:ext cx="2181600" cy="278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67">
                <a:solidFill>
                  <a:srgbClr val="1A3B47"/>
                </a:solidFill>
                <a:latin typeface="Arial"/>
                <a:ea typeface="Arial"/>
                <a:cs typeface="Arial"/>
                <a:sym typeface="Arial"/>
              </a:rPr>
              <a:t>Cargo</a:t>
            </a:r>
            <a:endParaRPr/>
          </a:p>
        </p:txBody>
      </p:sp>
      <p:sp>
        <p:nvSpPr>
          <p:cNvPr id="508" name="Google Shape;508;p32"/>
          <p:cNvSpPr txBox="1"/>
          <p:nvPr/>
        </p:nvSpPr>
        <p:spPr>
          <a:xfrm>
            <a:off x="2446149" y="4928741"/>
            <a:ext cx="2181600" cy="278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67">
                <a:solidFill>
                  <a:srgbClr val="1A3B47"/>
                </a:solidFill>
                <a:latin typeface="Arial"/>
                <a:ea typeface="Arial"/>
                <a:cs typeface="Arial"/>
                <a:sym typeface="Arial"/>
              </a:rPr>
              <a:t>E-mail</a:t>
            </a:r>
            <a:endParaRPr/>
          </a:p>
        </p:txBody>
      </p:sp>
      <p:grpSp>
        <p:nvGrpSpPr>
          <p:cNvPr id="509" name="Google Shape;509;p32"/>
          <p:cNvGrpSpPr/>
          <p:nvPr/>
        </p:nvGrpSpPr>
        <p:grpSpPr>
          <a:xfrm>
            <a:off x="2446145" y="2066600"/>
            <a:ext cx="7222763" cy="397457"/>
            <a:chOff x="3308165" y="1839872"/>
            <a:chExt cx="5400197" cy="404372"/>
          </a:xfrm>
        </p:grpSpPr>
        <p:sp>
          <p:nvSpPr>
            <p:cNvPr id="510" name="Google Shape;510;p32"/>
            <p:cNvSpPr txBox="1"/>
            <p:nvPr/>
          </p:nvSpPr>
          <p:spPr>
            <a:xfrm>
              <a:off x="3308165" y="1886007"/>
              <a:ext cx="1631100" cy="278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67">
                  <a:solidFill>
                    <a:srgbClr val="1A3B47"/>
                  </a:solidFill>
                  <a:latin typeface="Arial"/>
                  <a:ea typeface="Arial"/>
                  <a:cs typeface="Arial"/>
                  <a:sym typeface="Arial"/>
                </a:rPr>
                <a:t>Documento</a:t>
              </a:r>
              <a:endParaRPr/>
            </a:p>
          </p:txBody>
        </p:sp>
        <p:sp>
          <p:nvSpPr>
            <p:cNvPr id="511" name="Google Shape;511;p32"/>
            <p:cNvSpPr/>
            <p:nvPr/>
          </p:nvSpPr>
          <p:spPr>
            <a:xfrm>
              <a:off x="4041212" y="1905244"/>
              <a:ext cx="2673600" cy="339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1" sz="2000">
                <a:solidFill>
                  <a:srgbClr val="FFFFFF"/>
                </a:solidFill>
                <a:latin typeface="Arial"/>
                <a:ea typeface="Arial"/>
                <a:cs typeface="Arial"/>
                <a:sym typeface="Arial"/>
              </a:endParaRPr>
            </a:p>
          </p:txBody>
        </p:sp>
        <p:sp>
          <p:nvSpPr>
            <p:cNvPr id="512" name="Google Shape;512;p32"/>
            <p:cNvSpPr/>
            <p:nvPr/>
          </p:nvSpPr>
          <p:spPr>
            <a:xfrm>
              <a:off x="4617262" y="1839872"/>
              <a:ext cx="4091100" cy="370500"/>
            </a:xfrm>
            <a:prstGeom prst="rect">
              <a:avLst/>
            </a:prstGeom>
            <a:solidFill>
              <a:srgbClr val="FFFFFF"/>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en-US" sz="1351">
                  <a:solidFill>
                    <a:srgbClr val="1A3B47"/>
                  </a:solidFill>
                  <a:latin typeface="Arial"/>
                  <a:ea typeface="Arial"/>
                  <a:cs typeface="Arial"/>
                  <a:sym typeface="Arial"/>
                </a:rPr>
                <a:t>OFERTA_TEC_</a:t>
              </a:r>
              <a:r>
                <a:rPr lang="en-US" sz="1351">
                  <a:solidFill>
                    <a:srgbClr val="1A3B47"/>
                  </a:solidFill>
                </a:rPr>
                <a:t>PeRLa</a:t>
              </a:r>
              <a:endParaRPr sz="1351">
                <a:solidFill>
                  <a:srgbClr val="1A3B47"/>
                </a:solidFill>
                <a:latin typeface="Arial"/>
                <a:ea typeface="Arial"/>
                <a:cs typeface="Arial"/>
                <a:sym typeface="Arial"/>
              </a:endParaRPr>
            </a:p>
          </p:txBody>
        </p:sp>
      </p:grpSp>
      <p:sp>
        <p:nvSpPr>
          <p:cNvPr id="513" name="Google Shape;513;p32"/>
          <p:cNvSpPr/>
          <p:nvPr/>
        </p:nvSpPr>
        <p:spPr>
          <a:xfrm>
            <a:off x="4197973" y="2528475"/>
            <a:ext cx="5471100" cy="370500"/>
          </a:xfrm>
          <a:prstGeom prst="rect">
            <a:avLst/>
          </a:prstGeom>
          <a:solidFill>
            <a:srgbClr val="FFFFFF"/>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en-US" sz="1351">
                <a:solidFill>
                  <a:srgbClr val="1A3B47"/>
                </a:solidFill>
              </a:rPr>
              <a:t>Gobierno de España (INSST)</a:t>
            </a:r>
            <a:endParaRPr/>
          </a:p>
        </p:txBody>
      </p:sp>
      <p:sp>
        <p:nvSpPr>
          <p:cNvPr id="514" name="Google Shape;514;p32"/>
          <p:cNvSpPr/>
          <p:nvPr/>
        </p:nvSpPr>
        <p:spPr>
          <a:xfrm>
            <a:off x="4197973" y="3008525"/>
            <a:ext cx="5471100" cy="370500"/>
          </a:xfrm>
          <a:prstGeom prst="rect">
            <a:avLst/>
          </a:prstGeom>
          <a:solidFill>
            <a:srgbClr val="FFFFFF"/>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en-US" sz="1351">
                <a:solidFill>
                  <a:srgbClr val="1A3B47"/>
                </a:solidFill>
              </a:rPr>
              <a:t>PERLA INC</a:t>
            </a:r>
            <a:endParaRPr/>
          </a:p>
        </p:txBody>
      </p:sp>
      <p:sp>
        <p:nvSpPr>
          <p:cNvPr id="515" name="Google Shape;515;p32"/>
          <p:cNvSpPr/>
          <p:nvPr/>
        </p:nvSpPr>
        <p:spPr>
          <a:xfrm>
            <a:off x="4197973" y="3488576"/>
            <a:ext cx="5471100" cy="370500"/>
          </a:xfrm>
          <a:prstGeom prst="rect">
            <a:avLst/>
          </a:prstGeom>
          <a:solidFill>
            <a:srgbClr val="FFFFFF"/>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en-US" sz="1351">
                <a:solidFill>
                  <a:srgbClr val="1A3B47"/>
                </a:solidFill>
              </a:rPr>
              <a:t>Calle del Ángel C</a:t>
            </a:r>
            <a:r>
              <a:rPr lang="en-US" sz="1351">
                <a:solidFill>
                  <a:srgbClr val="1A3B47"/>
                </a:solidFill>
              </a:rPr>
              <a:t>aído,</a:t>
            </a:r>
            <a:r>
              <a:rPr lang="en-US" sz="1351">
                <a:solidFill>
                  <a:srgbClr val="1A3B47"/>
                </a:solidFill>
              </a:rPr>
              <a:t>12</a:t>
            </a:r>
            <a:endParaRPr/>
          </a:p>
        </p:txBody>
      </p:sp>
      <p:sp>
        <p:nvSpPr>
          <p:cNvPr id="516" name="Google Shape;516;p32"/>
          <p:cNvSpPr/>
          <p:nvPr/>
        </p:nvSpPr>
        <p:spPr>
          <a:xfrm>
            <a:off x="4197973" y="3968626"/>
            <a:ext cx="5471100" cy="370500"/>
          </a:xfrm>
          <a:prstGeom prst="rect">
            <a:avLst/>
          </a:prstGeom>
          <a:solidFill>
            <a:srgbClr val="FFFFFF"/>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en-US"/>
              <a:t>Laura Martinez</a:t>
            </a:r>
            <a:endParaRPr/>
          </a:p>
        </p:txBody>
      </p:sp>
      <p:sp>
        <p:nvSpPr>
          <p:cNvPr id="517" name="Google Shape;517;p32"/>
          <p:cNvSpPr/>
          <p:nvPr/>
        </p:nvSpPr>
        <p:spPr>
          <a:xfrm>
            <a:off x="4197973" y="4448676"/>
            <a:ext cx="5471100" cy="370500"/>
          </a:xfrm>
          <a:prstGeom prst="rect">
            <a:avLst/>
          </a:prstGeom>
          <a:solidFill>
            <a:srgbClr val="FFFFFF"/>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en-US" sz="1351">
                <a:solidFill>
                  <a:srgbClr val="1A3B47"/>
                </a:solidFill>
              </a:rPr>
              <a:t>Responsable Comercial</a:t>
            </a:r>
            <a:endParaRPr/>
          </a:p>
        </p:txBody>
      </p:sp>
      <p:sp>
        <p:nvSpPr>
          <p:cNvPr id="518" name="Google Shape;518;p32"/>
          <p:cNvSpPr/>
          <p:nvPr/>
        </p:nvSpPr>
        <p:spPr>
          <a:xfrm>
            <a:off x="4197973" y="4928727"/>
            <a:ext cx="5471100" cy="370500"/>
          </a:xfrm>
          <a:prstGeom prst="rect">
            <a:avLst/>
          </a:prstGeom>
          <a:solidFill>
            <a:srgbClr val="FFFFFF"/>
          </a:solidFill>
          <a:ln>
            <a:noFill/>
          </a:ln>
        </p:spPr>
        <p:txBody>
          <a:bodyPr anchorCtr="0" anchor="ctr" bIns="36000" lIns="36000" spcFirstLastPara="1" rIns="36000" wrap="square" tIns="36000">
            <a:noAutofit/>
          </a:bodyPr>
          <a:lstStyle/>
          <a:p>
            <a:pPr indent="0" lvl="0" marL="0" marR="0" rtl="0" algn="ctr">
              <a:spcBef>
                <a:spcPts val="0"/>
              </a:spcBef>
              <a:spcAft>
                <a:spcPts val="0"/>
              </a:spcAft>
              <a:buNone/>
            </a:pPr>
            <a:r>
              <a:rPr lang="en-US" sz="1351">
                <a:solidFill>
                  <a:srgbClr val="1A3B47"/>
                </a:solidFill>
              </a:rPr>
              <a:t>contacto@perla.es</a:t>
            </a:r>
            <a:endParaRPr/>
          </a:p>
        </p:txBody>
      </p:sp>
      <p:pic>
        <p:nvPicPr>
          <p:cNvPr id="519" name="Google Shape;519;p32"/>
          <p:cNvPicPr preferRelativeResize="0"/>
          <p:nvPr/>
        </p:nvPicPr>
        <p:blipFill rotWithShape="1">
          <a:blip r:embed="rId3">
            <a:alphaModFix/>
          </a:blip>
          <a:srcRect b="0" l="0" r="0" t="0"/>
          <a:stretch/>
        </p:blipFill>
        <p:spPr>
          <a:xfrm>
            <a:off x="11212001" y="160775"/>
            <a:ext cx="764726" cy="7647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3"/>
          <p:cNvSpPr txBox="1"/>
          <p:nvPr/>
        </p:nvSpPr>
        <p:spPr>
          <a:xfrm>
            <a:off x="950525" y="333900"/>
            <a:ext cx="3117300" cy="138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800">
                <a:solidFill>
                  <a:srgbClr val="FFFFFF"/>
                </a:solidFill>
              </a:rPr>
              <a:t>Gracias!</a:t>
            </a:r>
            <a:endParaRPr b="1" sz="4800">
              <a:solidFill>
                <a:srgbClr val="FFFFFF"/>
              </a:solidFill>
            </a:endParaRPr>
          </a:p>
        </p:txBody>
      </p:sp>
      <p:pic>
        <p:nvPicPr>
          <p:cNvPr id="525" name="Google Shape;525;p33"/>
          <p:cNvPicPr preferRelativeResize="0"/>
          <p:nvPr/>
        </p:nvPicPr>
        <p:blipFill rotWithShape="1">
          <a:blip r:embed="rId3">
            <a:alphaModFix/>
          </a:blip>
          <a:srcRect b="0" l="0" r="0" t="0"/>
          <a:stretch/>
        </p:blipFill>
        <p:spPr>
          <a:xfrm>
            <a:off x="586450" y="1837400"/>
            <a:ext cx="3845450" cy="3845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2"/>
          <p:cNvSpPr txBox="1"/>
          <p:nvPr>
            <p:ph type="title"/>
          </p:nvPr>
        </p:nvSpPr>
        <p:spPr>
          <a:xfrm>
            <a:off x="6453470" y="1617684"/>
            <a:ext cx="5065429" cy="1371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1. Introducción</a:t>
            </a:r>
            <a:endParaRPr/>
          </a:p>
        </p:txBody>
      </p:sp>
      <p:sp>
        <p:nvSpPr>
          <p:cNvPr id="264" name="Google Shape;264;p12"/>
          <p:cNvSpPr txBox="1"/>
          <p:nvPr>
            <p:ph idx="12" type="sldNum"/>
          </p:nvPr>
        </p:nvSpPr>
        <p:spPr>
          <a:xfrm>
            <a:off x="7861300" y="6409690"/>
            <a:ext cx="3657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5" name="Google Shape;265;p12"/>
          <p:cNvPicPr preferRelativeResize="0"/>
          <p:nvPr/>
        </p:nvPicPr>
        <p:blipFill rotWithShape="1">
          <a:blip r:embed="rId3">
            <a:alphaModFix/>
          </a:blip>
          <a:srcRect b="0" l="0" r="0" t="0"/>
          <a:stretch/>
        </p:blipFill>
        <p:spPr>
          <a:xfrm>
            <a:off x="7094950" y="3143700"/>
            <a:ext cx="2085151" cy="20851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3"/>
          <p:cNvSpPr txBox="1"/>
          <p:nvPr/>
        </p:nvSpPr>
        <p:spPr>
          <a:xfrm>
            <a:off x="537450" y="4708190"/>
            <a:ext cx="11117100" cy="1917300"/>
          </a:xfrm>
          <a:prstGeom prst="rect">
            <a:avLst/>
          </a:prstGeom>
          <a:noFill/>
          <a:ln>
            <a:noFill/>
          </a:ln>
        </p:spPr>
        <p:txBody>
          <a:bodyPr anchorCtr="0" anchor="t" bIns="45700" lIns="91425" spcFirstLastPara="1" rIns="91425" wrap="square" tIns="45700">
            <a:noAutofit/>
          </a:bodyPr>
          <a:lstStyle/>
          <a:p>
            <a:pPr indent="457200" lvl="0" marL="0" marR="0" rtl="0" algn="just">
              <a:lnSpc>
                <a:spcPct val="100000"/>
              </a:lnSpc>
              <a:spcBef>
                <a:spcPts val="0"/>
              </a:spcBef>
              <a:spcAft>
                <a:spcPts val="0"/>
              </a:spcAft>
              <a:buClr>
                <a:schemeClr val="lt1"/>
              </a:buClr>
              <a:buSzPts val="2000"/>
              <a:buFont typeface="Arial"/>
              <a:buNone/>
            </a:pPr>
            <a:r>
              <a:rPr b="1" lang="en-US" sz="2000">
                <a:solidFill>
                  <a:schemeClr val="lt1"/>
                </a:solidFill>
                <a:latin typeface="Arial"/>
                <a:ea typeface="Arial"/>
                <a:cs typeface="Arial"/>
                <a:sym typeface="Arial"/>
              </a:rPr>
              <a:t>Nota</a:t>
            </a:r>
            <a:endParaRPr b="1" sz="2100">
              <a:solidFill>
                <a:schemeClr val="lt1"/>
              </a:solidFill>
            </a:endParaRPr>
          </a:p>
          <a:p>
            <a:pPr indent="-457200" lvl="1" marL="914378" marR="0" rtl="0" algn="just">
              <a:lnSpc>
                <a:spcPct val="90000"/>
              </a:lnSpc>
              <a:spcBef>
                <a:spcPts val="500"/>
              </a:spcBef>
              <a:spcAft>
                <a:spcPts val="0"/>
              </a:spcAft>
              <a:buClr>
                <a:schemeClr val="lt1"/>
              </a:buClr>
              <a:buSzPts val="1100"/>
              <a:buFont typeface="Arial"/>
              <a:buChar char="•"/>
            </a:pPr>
            <a:r>
              <a:rPr b="0" i="0" lang="en-US" sz="1100" u="none" cap="none" strike="noStrike">
                <a:solidFill>
                  <a:schemeClr val="lt1"/>
                </a:solidFill>
                <a:latin typeface="Arial"/>
                <a:ea typeface="Arial"/>
                <a:cs typeface="Arial"/>
                <a:sym typeface="Arial"/>
              </a:rPr>
              <a:t>La presente documentación es propiedad de PERLA INC tiene carácter confidencial y no puede ser objeto de reproducción total o parcial, tratamiento informático o transmisión por medio alguno. El incumplimiento de las limitaciones marcadas anteriormente será tratado conforme a la legislación vigente. </a:t>
            </a:r>
            <a:endParaRPr sz="1100"/>
          </a:p>
          <a:p>
            <a:pPr indent="-457200" lvl="1" marL="914378" marR="0" rtl="0" algn="just">
              <a:lnSpc>
                <a:spcPct val="90000"/>
              </a:lnSpc>
              <a:spcBef>
                <a:spcPts val="500"/>
              </a:spcBef>
              <a:spcAft>
                <a:spcPts val="0"/>
              </a:spcAft>
              <a:buClr>
                <a:schemeClr val="lt1"/>
              </a:buClr>
              <a:buSzPts val="1100"/>
              <a:buFont typeface="Arial"/>
              <a:buChar char="•"/>
            </a:pPr>
            <a:r>
              <a:rPr b="0" i="0" lang="en-US" sz="1100" u="none" cap="none" strike="noStrike">
                <a:solidFill>
                  <a:schemeClr val="lt1"/>
                </a:solidFill>
                <a:latin typeface="Arial"/>
                <a:ea typeface="Arial"/>
                <a:cs typeface="Arial"/>
                <a:sym typeface="Arial"/>
              </a:rPr>
              <a:t>La presente oferta tiene una vigencia de 6 meses . Cualquier valoración a posteriori será objeto de nueva oferta. No obstante lo anterior, la validez de la presente oferta queda condicionada a la suscripción entre PERLA INC y INSST del Contrato de Prestación de Servicios en los términos y condiciones que finalmente acuerden las partes.</a:t>
            </a:r>
            <a:endParaRPr b="0" i="0" sz="1100" u="none" cap="none" strike="noStrike">
              <a:solidFill>
                <a:schemeClr val="lt1"/>
              </a:solidFill>
              <a:latin typeface="Arial"/>
              <a:ea typeface="Arial"/>
              <a:cs typeface="Arial"/>
              <a:sym typeface="Arial"/>
            </a:endParaRPr>
          </a:p>
        </p:txBody>
      </p:sp>
      <p:grpSp>
        <p:nvGrpSpPr>
          <p:cNvPr id="272" name="Google Shape;272;p13"/>
          <p:cNvGrpSpPr/>
          <p:nvPr/>
        </p:nvGrpSpPr>
        <p:grpSpPr>
          <a:xfrm>
            <a:off x="311608" y="251313"/>
            <a:ext cx="11170347" cy="2165316"/>
            <a:chOff x="1504444" y="2220314"/>
            <a:chExt cx="11170347" cy="2165315"/>
          </a:xfrm>
        </p:grpSpPr>
        <p:sp>
          <p:nvSpPr>
            <p:cNvPr id="273" name="Google Shape;273;p13"/>
            <p:cNvSpPr txBox="1"/>
            <p:nvPr/>
          </p:nvSpPr>
          <p:spPr>
            <a:xfrm>
              <a:off x="1504445" y="3355091"/>
              <a:ext cx="11170346" cy="1030538"/>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1300">
                  <a:solidFill>
                    <a:schemeClr val="lt1"/>
                  </a:solidFill>
                  <a:latin typeface="Arial"/>
                  <a:ea typeface="Arial"/>
                  <a:cs typeface="Arial"/>
                  <a:sym typeface="Arial"/>
                </a:rPr>
                <a:t>El presente documento representa la Oferta Técnica realizada por </a:t>
              </a:r>
              <a:r>
                <a:rPr b="1" lang="en-US" sz="1300">
                  <a:solidFill>
                    <a:schemeClr val="lt1"/>
                  </a:solidFill>
                  <a:latin typeface="Arial"/>
                  <a:ea typeface="Arial"/>
                  <a:cs typeface="Arial"/>
                  <a:sym typeface="Arial"/>
                </a:rPr>
                <a:t>PERLA INC </a:t>
              </a:r>
              <a:r>
                <a:rPr lang="en-US" sz="1300">
                  <a:solidFill>
                    <a:schemeClr val="lt1"/>
                  </a:solidFill>
                  <a:latin typeface="Arial"/>
                  <a:ea typeface="Arial"/>
                  <a:cs typeface="Arial"/>
                  <a:sym typeface="Arial"/>
                </a:rPr>
                <a:t>con objeto de presentar a </a:t>
              </a:r>
              <a:r>
                <a:rPr b="1" lang="en-US" sz="1300">
                  <a:solidFill>
                    <a:schemeClr val="lt1"/>
                  </a:solidFill>
                  <a:latin typeface="Arial"/>
                  <a:ea typeface="Arial"/>
                  <a:cs typeface="Arial"/>
                  <a:sym typeface="Arial"/>
                </a:rPr>
                <a:t>INSST</a:t>
              </a:r>
              <a:r>
                <a:rPr lang="en-US" sz="1300">
                  <a:solidFill>
                    <a:schemeClr val="lt1"/>
                  </a:solidFill>
                  <a:latin typeface="Arial"/>
                  <a:ea typeface="Arial"/>
                  <a:cs typeface="Arial"/>
                  <a:sym typeface="Arial"/>
                </a:rPr>
                <a:t> nuestro enfoque de solución para el Proyecto </a:t>
              </a:r>
              <a:r>
                <a:rPr b="1" lang="en-US" sz="1300">
                  <a:solidFill>
                    <a:schemeClr val="lt1"/>
                  </a:solidFill>
                  <a:latin typeface="Arial"/>
                  <a:ea typeface="Arial"/>
                  <a:cs typeface="Arial"/>
                  <a:sym typeface="Arial"/>
                </a:rPr>
                <a:t>PeRLa</a:t>
              </a:r>
              <a:r>
                <a:rPr lang="en-US" sz="1300">
                  <a:solidFill>
                    <a:schemeClr val="lt1"/>
                  </a:solidFill>
                  <a:latin typeface="Arial"/>
                  <a:ea typeface="Arial"/>
                  <a:cs typeface="Arial"/>
                  <a:sym typeface="Arial"/>
                </a:rPr>
                <a:t>. La Oferta Técnica constituye de forma indisoluble junto con la Oferta Económica la propuesta para la realización del proyecto indicado</a:t>
              </a:r>
              <a:endParaRPr/>
            </a:p>
            <a:p>
              <a:pPr indent="0" lvl="0" marL="0" marR="0" rtl="0" algn="just">
                <a:lnSpc>
                  <a:spcPct val="120000"/>
                </a:lnSpc>
                <a:spcBef>
                  <a:spcPts val="0"/>
                </a:spcBef>
                <a:spcAft>
                  <a:spcPts val="0"/>
                </a:spcAft>
                <a:buNone/>
              </a:pPr>
              <a:r>
                <a:t/>
              </a:r>
              <a:endParaRPr sz="1300">
                <a:solidFill>
                  <a:schemeClr val="lt1"/>
                </a:solidFill>
                <a:latin typeface="Arial"/>
                <a:ea typeface="Arial"/>
                <a:cs typeface="Arial"/>
                <a:sym typeface="Arial"/>
              </a:endParaRPr>
            </a:p>
          </p:txBody>
        </p:sp>
        <p:sp>
          <p:nvSpPr>
            <p:cNvPr id="274" name="Google Shape;274;p13"/>
            <p:cNvSpPr/>
            <p:nvPr/>
          </p:nvSpPr>
          <p:spPr>
            <a:xfrm>
              <a:off x="1504444" y="2220314"/>
              <a:ext cx="10858500" cy="850554"/>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en-US" sz="1200">
                  <a:solidFill>
                    <a:schemeClr val="lt1"/>
                  </a:solidFill>
                  <a:latin typeface="Arial"/>
                  <a:ea typeface="Arial"/>
                  <a:cs typeface="Arial"/>
                  <a:sym typeface="Arial"/>
                </a:rPr>
                <a:t>1. Introducción</a:t>
              </a:r>
              <a:br>
                <a:rPr lang="en-US" sz="2000">
                  <a:solidFill>
                    <a:schemeClr val="lt1"/>
                  </a:solidFill>
                  <a:latin typeface="Arial"/>
                  <a:ea typeface="Arial"/>
                  <a:cs typeface="Arial"/>
                  <a:sym typeface="Arial"/>
                </a:rPr>
              </a:br>
              <a:r>
                <a:rPr b="1" lang="en-US" sz="3200">
                  <a:solidFill>
                    <a:schemeClr val="lt1"/>
                  </a:solidFill>
                  <a:latin typeface="Arial"/>
                  <a:ea typeface="Arial"/>
                  <a:cs typeface="Arial"/>
                  <a:sym typeface="Arial"/>
                </a:rPr>
                <a:t>Introducción al documento y Objetivo de la Propuesta</a:t>
              </a:r>
              <a:endParaRPr sz="2800">
                <a:solidFill>
                  <a:schemeClr val="lt1"/>
                </a:solidFill>
                <a:latin typeface="Arial"/>
                <a:ea typeface="Arial"/>
                <a:cs typeface="Arial"/>
                <a:sym typeface="Arial"/>
              </a:endParaRPr>
            </a:p>
          </p:txBody>
        </p:sp>
      </p:grpSp>
      <p:grpSp>
        <p:nvGrpSpPr>
          <p:cNvPr id="275" name="Google Shape;275;p13"/>
          <p:cNvGrpSpPr/>
          <p:nvPr/>
        </p:nvGrpSpPr>
        <p:grpSpPr>
          <a:xfrm>
            <a:off x="5227690" y="-3"/>
            <a:ext cx="6939358" cy="6858000"/>
            <a:chOff x="5252643" y="0"/>
            <a:chExt cx="6939358" cy="6858000"/>
          </a:xfrm>
        </p:grpSpPr>
        <p:sp>
          <p:nvSpPr>
            <p:cNvPr id="276" name="Google Shape;276;p13"/>
            <p:cNvSpPr/>
            <p:nvPr/>
          </p:nvSpPr>
          <p:spPr>
            <a:xfrm rot="-1800000">
              <a:off x="7350845" y="2199545"/>
              <a:ext cx="2772000" cy="2772000"/>
            </a:xfrm>
            <a:custGeom>
              <a:rect b="b" l="l" r="r" t="t"/>
              <a:pathLst>
                <a:path extrusionOk="0" h="1866900" w="19050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lt2">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13"/>
            <p:cNvSpPr/>
            <p:nvPr/>
          </p:nvSpPr>
          <p:spPr>
            <a:xfrm>
              <a:off x="9421670" y="0"/>
              <a:ext cx="2770331" cy="1398732"/>
            </a:xfrm>
            <a:custGeom>
              <a:rect b="b" l="l" r="r" t="t"/>
              <a:pathLst>
                <a:path extrusionOk="0" h="1398732" w="2770331">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lt2">
                <a:alpha val="1490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8" name="Google Shape;278;p13"/>
            <p:cNvSpPr/>
            <p:nvPr/>
          </p:nvSpPr>
          <p:spPr>
            <a:xfrm>
              <a:off x="5252643" y="3384444"/>
              <a:ext cx="4217150" cy="3473556"/>
            </a:xfrm>
            <a:custGeom>
              <a:rect b="b" l="l" r="r" t="t"/>
              <a:pathLst>
                <a:path extrusionOk="0" h="3473556" w="4217150">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lt2">
                <a:alpha val="1490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pic>
        <p:nvPicPr>
          <p:cNvPr descr="https://lh7-qw.googleusercontent.com/slidesz/AGV_vUfg3uYEgGrAG5JnQGDvvl-oDnJairz2FizJPK83KhtEcsoEiXwz6v-5lsa5EXPflyHuPAyRlBtotvoQqWPV_eErLQQx1jNLsQ09-Ne_utRFA98LwBbb5lq3TT3EijRUHhX7h778537KtkknHtTQcNmvjxK03dA_bwGyIuEIxJvTl4fpAqRg=s2048?key=z-Cl0C5zuOQ2mRAtWyTbNA" id="279" name="Google Shape;279;p13"/>
          <p:cNvPicPr preferRelativeResize="0"/>
          <p:nvPr/>
        </p:nvPicPr>
        <p:blipFill rotWithShape="1">
          <a:blip r:embed="rId3">
            <a:alphaModFix/>
          </a:blip>
          <a:srcRect b="0" l="0" r="0" t="0"/>
          <a:stretch/>
        </p:blipFill>
        <p:spPr>
          <a:xfrm>
            <a:off x="5227691" y="2024384"/>
            <a:ext cx="424822" cy="704737"/>
          </a:xfrm>
          <a:prstGeom prst="rect">
            <a:avLst/>
          </a:prstGeom>
          <a:gradFill>
            <a:gsLst>
              <a:gs pos="0">
                <a:srgbClr val="F0F9FE"/>
              </a:gs>
              <a:gs pos="48000">
                <a:srgbClr val="8DD1F9"/>
              </a:gs>
              <a:gs pos="83000">
                <a:srgbClr val="8DD1F9"/>
              </a:gs>
              <a:gs pos="100000">
                <a:srgbClr val="B3E0FB"/>
              </a:gs>
            </a:gsLst>
            <a:lin ang="5400000" scaled="0"/>
          </a:gradFill>
          <a:ln>
            <a:noFill/>
          </a:ln>
        </p:spPr>
      </p:pic>
      <p:pic>
        <p:nvPicPr>
          <p:cNvPr descr="https://lh7-qw.googleusercontent.com/slidesz/AGV_vUcUAn8CtUgntuXU9u3OMa1Unnd925s8cHX2qmARED_N8NpKHRH_AScdTzXxW37X6EYjKah9miM0QG0kKz3akD_iH6ty6ObTOcZILS2NPY0Ll_-N1Mgg5X5p0q5Xt3676m98uJG1kMmJXPQM4dlxhMC3XR9nuadEyneV8BVtpcF2gJCinN3LUQ=s2048?key=z-Cl0C5zuOQ2mRAtWyTbNA" id="280" name="Google Shape;280;p13"/>
          <p:cNvPicPr preferRelativeResize="0"/>
          <p:nvPr/>
        </p:nvPicPr>
        <p:blipFill rotWithShape="1">
          <a:blip r:embed="rId4">
            <a:alphaModFix/>
          </a:blip>
          <a:srcRect b="0" l="0" r="0" t="0"/>
          <a:stretch/>
        </p:blipFill>
        <p:spPr>
          <a:xfrm>
            <a:off x="6165641" y="2024384"/>
            <a:ext cx="424822" cy="704737"/>
          </a:xfrm>
          <a:prstGeom prst="rect">
            <a:avLst/>
          </a:prstGeom>
          <a:gradFill>
            <a:gsLst>
              <a:gs pos="0">
                <a:srgbClr val="F0F9FE"/>
              </a:gs>
              <a:gs pos="48000">
                <a:srgbClr val="8DD1F9"/>
              </a:gs>
              <a:gs pos="83000">
                <a:srgbClr val="8DD1F9"/>
              </a:gs>
              <a:gs pos="100000">
                <a:srgbClr val="B3E0FB"/>
              </a:gs>
            </a:gsLst>
            <a:lin ang="5400000" scaled="0"/>
          </a:gradFill>
          <a:ln>
            <a:noFill/>
          </a:ln>
        </p:spPr>
      </p:pic>
      <p:sp>
        <p:nvSpPr>
          <p:cNvPr id="281" name="Google Shape;281;p13"/>
          <p:cNvSpPr/>
          <p:nvPr/>
        </p:nvSpPr>
        <p:spPr>
          <a:xfrm>
            <a:off x="3906017" y="2729121"/>
            <a:ext cx="3776266" cy="93871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            Oferta Técnica   +   Oferta Económica</a:t>
            </a:r>
            <a:endParaRPr sz="1100">
              <a:solidFill>
                <a:schemeClr val="lt1"/>
              </a:solidFill>
              <a:latin typeface="Arial"/>
              <a:ea typeface="Arial"/>
              <a:cs typeface="Arial"/>
              <a:sym typeface="Arial"/>
            </a:endParaRPr>
          </a:p>
          <a:p>
            <a:pPr indent="0" lvl="0" marL="0" marR="0" rtl="0" algn="ctr">
              <a:spcBef>
                <a:spcPts val="0"/>
              </a:spcBef>
              <a:spcAft>
                <a:spcPts val="0"/>
              </a:spcAft>
              <a:buNone/>
            </a:pPr>
            <a:br>
              <a:rPr lang="en-US" sz="1100">
                <a:solidFill>
                  <a:schemeClr val="lt1"/>
                </a:solidFill>
                <a:latin typeface="Arial"/>
                <a:ea typeface="Arial"/>
                <a:cs typeface="Arial"/>
                <a:sym typeface="Arial"/>
              </a:rPr>
            </a:br>
            <a:endParaRPr sz="1100">
              <a:solidFill>
                <a:schemeClr val="lt1"/>
              </a:solidFill>
              <a:latin typeface="Arial"/>
              <a:ea typeface="Arial"/>
              <a:cs typeface="Arial"/>
              <a:sym typeface="Arial"/>
            </a:endParaRPr>
          </a:p>
          <a:p>
            <a:pPr indent="0" lvl="0" marL="0" marR="0" rtl="0" algn="ctr">
              <a:spcBef>
                <a:spcPts val="0"/>
              </a:spcBef>
              <a:spcAft>
                <a:spcPts val="0"/>
              </a:spcAft>
              <a:buNone/>
            </a:pPr>
            <a:br>
              <a:rPr lang="en-US" sz="1100">
                <a:solidFill>
                  <a:schemeClr val="lt1"/>
                </a:solidFill>
                <a:latin typeface="Arial"/>
                <a:ea typeface="Arial"/>
                <a:cs typeface="Arial"/>
                <a:sym typeface="Arial"/>
              </a:rPr>
            </a:br>
            <a:endParaRPr sz="1100">
              <a:solidFill>
                <a:schemeClr val="lt1"/>
              </a:solidFill>
              <a:latin typeface="Arial"/>
              <a:ea typeface="Arial"/>
              <a:cs typeface="Arial"/>
              <a:sym typeface="Arial"/>
            </a:endParaRPr>
          </a:p>
        </p:txBody>
      </p:sp>
      <p:sp>
        <p:nvSpPr>
          <p:cNvPr id="282" name="Google Shape;282;p13"/>
          <p:cNvSpPr txBox="1"/>
          <p:nvPr/>
        </p:nvSpPr>
        <p:spPr>
          <a:xfrm>
            <a:off x="311607" y="3165820"/>
            <a:ext cx="11170347" cy="129266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300">
                <a:solidFill>
                  <a:schemeClr val="lt1"/>
                </a:solidFill>
                <a:latin typeface="Arial"/>
                <a:ea typeface="Arial"/>
                <a:cs typeface="Arial"/>
                <a:sym typeface="Arial"/>
              </a:rPr>
              <a:t>Entendemos que la información y consideraciones incluidas en el presente documento responden adecuadamente a la solicitud de </a:t>
            </a:r>
            <a:r>
              <a:rPr b="1" lang="en-US" sz="1300">
                <a:solidFill>
                  <a:schemeClr val="lt1"/>
                </a:solidFill>
                <a:latin typeface="Arial"/>
                <a:ea typeface="Arial"/>
                <a:cs typeface="Arial"/>
                <a:sym typeface="Arial"/>
              </a:rPr>
              <a:t>INSST</a:t>
            </a:r>
            <a:r>
              <a:rPr lang="en-US" sz="1300">
                <a:solidFill>
                  <a:schemeClr val="lt1"/>
                </a:solidFill>
                <a:latin typeface="Arial"/>
                <a:ea typeface="Arial"/>
                <a:cs typeface="Arial"/>
                <a:sym typeface="Arial"/>
              </a:rPr>
              <a:t>. No obstante, estamos a su disposición para ampliar o aclarar aquellos aspectos que ustedes consideren convenientes.</a:t>
            </a:r>
            <a:endParaRPr sz="1300">
              <a:solidFill>
                <a:schemeClr val="lt1"/>
              </a:solidFill>
              <a:latin typeface="Arial"/>
              <a:ea typeface="Arial"/>
              <a:cs typeface="Arial"/>
              <a:sym typeface="Arial"/>
            </a:endParaRPr>
          </a:p>
          <a:p>
            <a:pPr indent="0" lvl="0" marL="0" marR="0" rtl="0" algn="just">
              <a:spcBef>
                <a:spcPts val="0"/>
              </a:spcBef>
              <a:spcAft>
                <a:spcPts val="0"/>
              </a:spcAft>
              <a:buNone/>
            </a:pPr>
            <a:r>
              <a:rPr b="1" lang="en-US" sz="1300">
                <a:solidFill>
                  <a:schemeClr val="lt1"/>
                </a:solidFill>
                <a:latin typeface="Arial"/>
                <a:ea typeface="Arial"/>
                <a:cs typeface="Arial"/>
                <a:sym typeface="Arial"/>
              </a:rPr>
              <a:t>PERLA INC </a:t>
            </a:r>
            <a:r>
              <a:rPr lang="en-US" sz="1300">
                <a:solidFill>
                  <a:schemeClr val="lt1"/>
                </a:solidFill>
                <a:latin typeface="Arial"/>
                <a:ea typeface="Arial"/>
                <a:cs typeface="Arial"/>
                <a:sym typeface="Arial"/>
              </a:rPr>
              <a:t>acepta los términos y condiciones establecidas en el documento RFP. Sea cual fuere el resultado final de la adjudicación, </a:t>
            </a:r>
            <a:r>
              <a:rPr b="1" lang="en-US" sz="1300">
                <a:solidFill>
                  <a:schemeClr val="lt1"/>
                </a:solidFill>
                <a:latin typeface="Arial"/>
                <a:ea typeface="Arial"/>
                <a:cs typeface="Arial"/>
                <a:sym typeface="Arial"/>
              </a:rPr>
              <a:t>PERLA INC </a:t>
            </a:r>
            <a:r>
              <a:rPr lang="en-US" sz="1300">
                <a:solidFill>
                  <a:schemeClr val="lt1"/>
                </a:solidFill>
                <a:latin typeface="Arial"/>
                <a:ea typeface="Arial"/>
                <a:cs typeface="Arial"/>
                <a:sym typeface="Arial"/>
              </a:rPr>
              <a:t>quiere agradecer a </a:t>
            </a:r>
            <a:r>
              <a:rPr b="1" lang="en-US" sz="1300">
                <a:solidFill>
                  <a:schemeClr val="lt1"/>
                </a:solidFill>
                <a:latin typeface="Arial"/>
                <a:ea typeface="Arial"/>
                <a:cs typeface="Arial"/>
                <a:sym typeface="Arial"/>
              </a:rPr>
              <a:t>INSST </a:t>
            </a:r>
            <a:r>
              <a:rPr lang="en-US" sz="1300">
                <a:solidFill>
                  <a:schemeClr val="lt1"/>
                </a:solidFill>
                <a:latin typeface="Arial"/>
                <a:ea typeface="Arial"/>
                <a:cs typeface="Arial"/>
                <a:sym typeface="Arial"/>
              </a:rPr>
              <a:t>la confianza depositada en nuestra compañía al hacernos partícipe de esta Propuesta de Colaboración.</a:t>
            </a:r>
            <a:endParaRPr sz="1300">
              <a:solidFill>
                <a:schemeClr val="lt1"/>
              </a:solidFill>
              <a:latin typeface="Arial"/>
              <a:ea typeface="Arial"/>
              <a:cs typeface="Arial"/>
              <a:sym typeface="Arial"/>
            </a:endParaRPr>
          </a:p>
          <a:p>
            <a:pPr indent="0" lvl="0" marL="0" marR="0" rtl="0" algn="l">
              <a:spcBef>
                <a:spcPts val="0"/>
              </a:spcBef>
              <a:spcAft>
                <a:spcPts val="0"/>
              </a:spcAft>
              <a:buNone/>
            </a:pPr>
            <a:br>
              <a:rPr lang="en-US" sz="1300">
                <a:solidFill>
                  <a:schemeClr val="lt1"/>
                </a:solidFill>
                <a:latin typeface="Arial"/>
                <a:ea typeface="Arial"/>
                <a:cs typeface="Arial"/>
                <a:sym typeface="Arial"/>
              </a:rPr>
            </a:br>
            <a:endParaRPr sz="1300">
              <a:solidFill>
                <a:schemeClr val="lt1"/>
              </a:solidFill>
              <a:latin typeface="Arial"/>
              <a:ea typeface="Arial"/>
              <a:cs typeface="Arial"/>
              <a:sym typeface="Arial"/>
            </a:endParaRPr>
          </a:p>
        </p:txBody>
      </p:sp>
      <p:pic>
        <p:nvPicPr>
          <p:cNvPr id="283" name="Google Shape;283;p13"/>
          <p:cNvPicPr preferRelativeResize="0"/>
          <p:nvPr/>
        </p:nvPicPr>
        <p:blipFill rotWithShape="1">
          <a:blip r:embed="rId5">
            <a:alphaModFix/>
          </a:blip>
          <a:srcRect b="0" l="0" r="0" t="0"/>
          <a:stretch/>
        </p:blipFill>
        <p:spPr>
          <a:xfrm>
            <a:off x="11212001" y="160775"/>
            <a:ext cx="764726" cy="764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grpSp>
        <p:nvGrpSpPr>
          <p:cNvPr id="289" name="Google Shape;289;p14"/>
          <p:cNvGrpSpPr/>
          <p:nvPr/>
        </p:nvGrpSpPr>
        <p:grpSpPr>
          <a:xfrm>
            <a:off x="547975" y="182403"/>
            <a:ext cx="10858500" cy="6398424"/>
            <a:chOff x="1740811" y="154862"/>
            <a:chExt cx="10858500" cy="6398420"/>
          </a:xfrm>
        </p:grpSpPr>
        <p:sp>
          <p:nvSpPr>
            <p:cNvPr id="290" name="Google Shape;290;p14"/>
            <p:cNvSpPr txBox="1"/>
            <p:nvPr/>
          </p:nvSpPr>
          <p:spPr>
            <a:xfrm>
              <a:off x="1740811" y="1347682"/>
              <a:ext cx="10858500" cy="5205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n-US" sz="1300">
                  <a:solidFill>
                    <a:schemeClr val="lt1"/>
                  </a:solidFill>
                </a:rPr>
                <a:t>La aplicación que estamos desarrollando tiene un propósito clave: </a:t>
              </a:r>
              <a:r>
                <a:rPr b="1" lang="en-US" sz="1300">
                  <a:solidFill>
                    <a:schemeClr val="lt1"/>
                  </a:solidFill>
                </a:rPr>
                <a:t>capacitar a los empleados y responsables de pequeñas y medianas empresas (PYMEs) en la prevención de riesgos laborales</a:t>
              </a:r>
              <a:r>
                <a:rPr lang="en-US" sz="1300">
                  <a:solidFill>
                    <a:schemeClr val="lt1"/>
                  </a:solidFill>
                </a:rPr>
                <a:t> a través de un software. Este proyecto cuenta con el respaldo y financiación del </a:t>
              </a:r>
              <a:r>
                <a:rPr b="1" lang="en-US" sz="1300">
                  <a:solidFill>
                    <a:schemeClr val="lt1"/>
                  </a:solidFill>
                </a:rPr>
                <a:t>Instituto Nacional de Seguridad y Salud en el Trabajo (INSST)</a:t>
              </a:r>
              <a:r>
                <a:rPr lang="en-US" sz="1300">
                  <a:solidFill>
                    <a:schemeClr val="lt1"/>
                  </a:solidFill>
                </a:rPr>
                <a:t>, con lo que somos capaces de </a:t>
              </a:r>
              <a:r>
                <a:rPr lang="en-US" sz="1300">
                  <a:solidFill>
                    <a:schemeClr val="lt1"/>
                  </a:solidFill>
                </a:rPr>
                <a:t>garantizar</a:t>
              </a:r>
              <a:r>
                <a:rPr lang="en-US" sz="1300">
                  <a:solidFill>
                    <a:schemeClr val="lt1"/>
                  </a:solidFill>
                </a:rPr>
                <a:t> un impacto a nivel nacional.</a:t>
              </a:r>
              <a:endParaRPr sz="1300">
                <a:solidFill>
                  <a:schemeClr val="lt1"/>
                </a:solidFill>
              </a:endParaRPr>
            </a:p>
            <a:p>
              <a:pPr indent="0" lvl="0" marL="0" rtl="0" algn="l">
                <a:lnSpc>
                  <a:spcPct val="115000"/>
                </a:lnSpc>
                <a:spcBef>
                  <a:spcPts val="1200"/>
                </a:spcBef>
                <a:spcAft>
                  <a:spcPts val="0"/>
                </a:spcAft>
                <a:buClr>
                  <a:schemeClr val="dk1"/>
                </a:buClr>
                <a:buSzPts val="1100"/>
                <a:buFont typeface="Arial"/>
                <a:buNone/>
              </a:pPr>
              <a:r>
                <a:t/>
              </a:r>
              <a:endParaRPr sz="1300">
                <a:solidFill>
                  <a:schemeClr val="lt1"/>
                </a:solidFill>
              </a:endParaRPr>
            </a:p>
            <a:p>
              <a:pPr indent="0" lvl="0" marL="0" rtl="0" algn="l">
                <a:lnSpc>
                  <a:spcPct val="115000"/>
                </a:lnSpc>
                <a:spcBef>
                  <a:spcPts val="1200"/>
                </a:spcBef>
                <a:spcAft>
                  <a:spcPts val="0"/>
                </a:spcAft>
                <a:buClr>
                  <a:schemeClr val="dk1"/>
                </a:buClr>
                <a:buSzPts val="1100"/>
                <a:buFont typeface="Arial"/>
                <a:buNone/>
              </a:pPr>
              <a:r>
                <a:rPr b="1" lang="en-US" sz="1300">
                  <a:solidFill>
                    <a:schemeClr val="lt1"/>
                  </a:solidFill>
                </a:rPr>
                <a:t>Relación entre el gobierno y los usuarios finales (PYMEs):</a:t>
              </a:r>
              <a:endParaRPr b="1" sz="1300">
                <a:solidFill>
                  <a:schemeClr val="lt1"/>
                </a:solidFill>
              </a:endParaRPr>
            </a:p>
            <a:p>
              <a:pPr indent="0" lvl="0" marL="0" rtl="0" algn="l">
                <a:lnSpc>
                  <a:spcPct val="115000"/>
                </a:lnSpc>
                <a:spcBef>
                  <a:spcPts val="1200"/>
                </a:spcBef>
                <a:spcAft>
                  <a:spcPts val="0"/>
                </a:spcAft>
                <a:buClr>
                  <a:schemeClr val="dk1"/>
                </a:buClr>
                <a:buSzPts val="1100"/>
                <a:buFont typeface="Arial"/>
                <a:buNone/>
              </a:pPr>
              <a:r>
                <a:rPr lang="en-US" sz="1300">
                  <a:solidFill>
                    <a:schemeClr val="lt1"/>
                  </a:solidFill>
                </a:rPr>
                <a:t>El INSST ofrece a las </a:t>
              </a:r>
              <a:r>
                <a:rPr b="1" lang="en-US" sz="1300">
                  <a:solidFill>
                    <a:schemeClr val="lt1"/>
                  </a:solidFill>
                </a:rPr>
                <a:t>PYMEs</a:t>
              </a:r>
              <a:r>
                <a:rPr lang="en-US" sz="1300">
                  <a:solidFill>
                    <a:schemeClr val="lt1"/>
                  </a:solidFill>
                </a:rPr>
                <a:t> esta solución tecnológica a través de un sistema de </a:t>
              </a:r>
              <a:r>
                <a:rPr b="1" lang="en-US" sz="1300">
                  <a:solidFill>
                    <a:schemeClr val="lt1"/>
                  </a:solidFill>
                </a:rPr>
                <a:t>suscripción ACCESIBLE</a:t>
              </a:r>
              <a:r>
                <a:rPr lang="en-US" sz="1300">
                  <a:solidFill>
                    <a:schemeClr val="lt1"/>
                  </a:solidFill>
                </a:rPr>
                <a:t> con el cual las empresas podrán adquirir el software que hemos desarrollado. Esta relación estaría creando un </a:t>
              </a:r>
              <a:r>
                <a:rPr b="1" lang="en-US" sz="1300">
                  <a:solidFill>
                    <a:schemeClr val="lt1"/>
                  </a:solidFill>
                </a:rPr>
                <a:t>beneficio mutuo</a:t>
              </a:r>
              <a:r>
                <a:rPr lang="en-US" sz="1300">
                  <a:solidFill>
                    <a:schemeClr val="lt1"/>
                  </a:solidFill>
                </a:rPr>
                <a:t>:</a:t>
              </a:r>
              <a:endParaRPr sz="1300">
                <a:solidFill>
                  <a:schemeClr val="lt1"/>
                </a:solidFill>
              </a:endParaRPr>
            </a:p>
            <a:p>
              <a:pPr indent="-311150" lvl="0" marL="457200" rtl="0" algn="l">
                <a:lnSpc>
                  <a:spcPct val="115000"/>
                </a:lnSpc>
                <a:spcBef>
                  <a:spcPts val="1200"/>
                </a:spcBef>
                <a:spcAft>
                  <a:spcPts val="0"/>
                </a:spcAft>
                <a:buClr>
                  <a:schemeClr val="lt1"/>
                </a:buClr>
                <a:buSzPts val="1300"/>
                <a:buChar char="●"/>
              </a:pPr>
              <a:r>
                <a:rPr b="1" lang="en-US" sz="1300">
                  <a:solidFill>
                    <a:schemeClr val="lt1"/>
                  </a:solidFill>
                </a:rPr>
                <a:t>Para el gobierno</a:t>
              </a:r>
              <a:r>
                <a:rPr lang="en-US" sz="1300">
                  <a:solidFill>
                    <a:schemeClr val="lt1"/>
                  </a:solidFill>
                </a:rPr>
                <a:t>, es una forma de asegurar que las empresas estén cumpliendo con las normativas de seguridad, reduciendo accidentes laborales y fomentando un entorno más seguro para los trabajadores.</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b="1" lang="en-US" sz="1300">
                  <a:solidFill>
                    <a:schemeClr val="lt1"/>
                  </a:solidFill>
                </a:rPr>
                <a:t>Para las PYMEs</a:t>
              </a:r>
              <a:r>
                <a:rPr lang="en-US" sz="1300">
                  <a:solidFill>
                    <a:schemeClr val="lt1"/>
                  </a:solidFill>
                </a:rPr>
                <a:t>, es una herramienta eficiente que simplifica su acceso a la formación en prevención de riesgos, permitiéndoles cumplir con las normativas vigentes y proteger a sus empleados, además de ser una forma MÁS ACCESIBLE financieramente.</a:t>
              </a:r>
              <a:endParaRPr sz="1300">
                <a:solidFill>
                  <a:schemeClr val="lt1"/>
                </a:solidFill>
              </a:endParaRPr>
            </a:p>
            <a:p>
              <a:pPr indent="0" lvl="0" marL="457200" rtl="0" algn="l">
                <a:lnSpc>
                  <a:spcPct val="115000"/>
                </a:lnSpc>
                <a:spcBef>
                  <a:spcPts val="1200"/>
                </a:spcBef>
                <a:spcAft>
                  <a:spcPts val="0"/>
                </a:spcAft>
                <a:buClr>
                  <a:schemeClr val="dk1"/>
                </a:buClr>
                <a:buSzPts val="1100"/>
                <a:buFont typeface="Arial"/>
                <a:buNone/>
              </a:pPr>
              <a:r>
                <a:t/>
              </a:r>
              <a:endParaRPr sz="1300">
                <a:solidFill>
                  <a:schemeClr val="lt1"/>
                </a:solidFill>
              </a:endParaRPr>
            </a:p>
            <a:p>
              <a:pPr indent="0" lvl="0" marL="0" rtl="0" algn="l">
                <a:lnSpc>
                  <a:spcPct val="115000"/>
                </a:lnSpc>
                <a:spcBef>
                  <a:spcPts val="1200"/>
                </a:spcBef>
                <a:spcAft>
                  <a:spcPts val="0"/>
                </a:spcAft>
                <a:buClr>
                  <a:schemeClr val="dk1"/>
                </a:buClr>
                <a:buSzPts val="1100"/>
                <a:buFont typeface="Arial"/>
                <a:buNone/>
              </a:pPr>
              <a:r>
                <a:rPr b="1" lang="en-US" sz="1300">
                  <a:solidFill>
                    <a:schemeClr val="lt1"/>
                  </a:solidFill>
                </a:rPr>
                <a:t>Nuestro rol en el proyecto:</a:t>
              </a:r>
              <a:endParaRPr b="1" sz="1300">
                <a:solidFill>
                  <a:schemeClr val="lt1"/>
                </a:solidFill>
              </a:endParaRPr>
            </a:p>
            <a:p>
              <a:pPr indent="0" lvl="0" marL="0" rtl="0" algn="l">
                <a:lnSpc>
                  <a:spcPct val="115000"/>
                </a:lnSpc>
                <a:spcBef>
                  <a:spcPts val="1200"/>
                </a:spcBef>
                <a:spcAft>
                  <a:spcPts val="0"/>
                </a:spcAft>
                <a:buClr>
                  <a:schemeClr val="dk1"/>
                </a:buClr>
                <a:buSzPts val="1100"/>
                <a:buFont typeface="Arial"/>
                <a:buNone/>
              </a:pPr>
              <a:r>
                <a:rPr lang="en-US" sz="1300">
                  <a:solidFill>
                    <a:schemeClr val="lt1"/>
                  </a:solidFill>
                </a:rPr>
                <a:t>Hemos estado trabajando con el INSST para desarrollar esta aplicación, garantizando que cumpla con los más altos estándares de usabilidad y efectividad. Nuestra experiencia en el diseño de software para la prevención de riesgos ha sido esencial para la creación de esta plataforma (destinada a PYMEs).</a:t>
              </a:r>
              <a:endParaRPr sz="1300">
                <a:solidFill>
                  <a:schemeClr val="lt1"/>
                </a:solidFill>
              </a:endParaRPr>
            </a:p>
            <a:p>
              <a:pPr indent="0" lvl="0" marL="0" marR="0" rtl="0" algn="l">
                <a:lnSpc>
                  <a:spcPct val="120000"/>
                </a:lnSpc>
                <a:spcBef>
                  <a:spcPts val="1200"/>
                </a:spcBef>
                <a:spcAft>
                  <a:spcPts val="0"/>
                </a:spcAft>
                <a:buNone/>
              </a:pPr>
              <a:r>
                <a:t/>
              </a:r>
              <a:endParaRPr sz="1300">
                <a:solidFill>
                  <a:schemeClr val="lt1"/>
                </a:solidFill>
              </a:endParaRPr>
            </a:p>
          </p:txBody>
        </p:sp>
        <p:sp>
          <p:nvSpPr>
            <p:cNvPr id="291" name="Google Shape;291;p14"/>
            <p:cNvSpPr/>
            <p:nvPr/>
          </p:nvSpPr>
          <p:spPr>
            <a:xfrm>
              <a:off x="1740811" y="154861"/>
              <a:ext cx="10858500" cy="10017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Font typeface="Arial"/>
                <a:buNone/>
              </a:pPr>
              <a:r>
                <a:rPr lang="en-US" sz="1200">
                  <a:solidFill>
                    <a:schemeClr val="lt1"/>
                  </a:solidFill>
                </a:rPr>
                <a:t>1. Introducción</a:t>
              </a:r>
              <a:endParaRPr sz="2000">
                <a:solidFill>
                  <a:schemeClr val="lt1"/>
                </a:solidFill>
              </a:endParaRPr>
            </a:p>
            <a:p>
              <a:pPr indent="0" lvl="0" marL="0" marR="0" rtl="0" algn="l">
                <a:lnSpc>
                  <a:spcPct val="120000"/>
                </a:lnSpc>
                <a:spcBef>
                  <a:spcPts val="0"/>
                </a:spcBef>
                <a:spcAft>
                  <a:spcPts val="0"/>
                </a:spcAft>
                <a:buNone/>
              </a:pPr>
              <a:r>
                <a:rPr lang="en-US" sz="2000">
                  <a:solidFill>
                    <a:schemeClr val="lt1"/>
                  </a:solidFill>
                </a:rPr>
                <a:t>Antecedentes y Contexto</a:t>
              </a:r>
              <a:br>
                <a:rPr lang="en-US" sz="2000">
                  <a:solidFill>
                    <a:schemeClr val="lt1"/>
                  </a:solidFill>
                  <a:latin typeface="Arial"/>
                  <a:ea typeface="Arial"/>
                  <a:cs typeface="Arial"/>
                  <a:sym typeface="Arial"/>
                </a:rPr>
              </a:br>
              <a:r>
                <a:rPr b="1" lang="en-US" sz="3200">
                  <a:solidFill>
                    <a:schemeClr val="lt1"/>
                  </a:solidFill>
                </a:rPr>
                <a:t>Conociendo a nuestro cliente</a:t>
              </a:r>
              <a:endParaRPr sz="2800">
                <a:solidFill>
                  <a:schemeClr val="lt1"/>
                </a:solidFill>
                <a:latin typeface="Arial"/>
                <a:ea typeface="Arial"/>
                <a:cs typeface="Arial"/>
                <a:sym typeface="Arial"/>
              </a:endParaRPr>
            </a:p>
          </p:txBody>
        </p:sp>
      </p:grpSp>
      <p:grpSp>
        <p:nvGrpSpPr>
          <p:cNvPr id="292" name="Google Shape;292;p14"/>
          <p:cNvGrpSpPr/>
          <p:nvPr/>
        </p:nvGrpSpPr>
        <p:grpSpPr>
          <a:xfrm>
            <a:off x="5252647" y="0"/>
            <a:ext cx="6939359" cy="6858000"/>
            <a:chOff x="5252643" y="0"/>
            <a:chExt cx="6939358" cy="6858000"/>
          </a:xfrm>
        </p:grpSpPr>
        <p:sp>
          <p:nvSpPr>
            <p:cNvPr id="293" name="Google Shape;293;p14"/>
            <p:cNvSpPr/>
            <p:nvPr/>
          </p:nvSpPr>
          <p:spPr>
            <a:xfrm rot="-1800000">
              <a:off x="7350845" y="2199545"/>
              <a:ext cx="2772000" cy="2772000"/>
            </a:xfrm>
            <a:custGeom>
              <a:rect b="b" l="l" r="r" t="t"/>
              <a:pathLst>
                <a:path extrusionOk="0" h="1866900" w="19050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lt2">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14"/>
            <p:cNvSpPr/>
            <p:nvPr/>
          </p:nvSpPr>
          <p:spPr>
            <a:xfrm>
              <a:off x="9421670" y="0"/>
              <a:ext cx="2770331" cy="1398732"/>
            </a:xfrm>
            <a:custGeom>
              <a:rect b="b" l="l" r="r" t="t"/>
              <a:pathLst>
                <a:path extrusionOk="0" h="1398732" w="2770331">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lt2">
                <a:alpha val="1490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14"/>
            <p:cNvSpPr/>
            <p:nvPr/>
          </p:nvSpPr>
          <p:spPr>
            <a:xfrm>
              <a:off x="5252643" y="3384444"/>
              <a:ext cx="4217150" cy="3473556"/>
            </a:xfrm>
            <a:custGeom>
              <a:rect b="b" l="l" r="r" t="t"/>
              <a:pathLst>
                <a:path extrusionOk="0" h="3473556" w="4217150">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lt2">
                <a:alpha val="1490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pic>
        <p:nvPicPr>
          <p:cNvPr id="296" name="Google Shape;296;p14"/>
          <p:cNvPicPr preferRelativeResize="0"/>
          <p:nvPr/>
        </p:nvPicPr>
        <p:blipFill rotWithShape="1">
          <a:blip r:embed="rId3">
            <a:alphaModFix/>
          </a:blip>
          <a:srcRect b="0" l="0" r="0" t="0"/>
          <a:stretch/>
        </p:blipFill>
        <p:spPr>
          <a:xfrm>
            <a:off x="11212001" y="160775"/>
            <a:ext cx="764726" cy="764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grpSp>
        <p:nvGrpSpPr>
          <p:cNvPr id="302" name="Google Shape;302;p15"/>
          <p:cNvGrpSpPr/>
          <p:nvPr/>
        </p:nvGrpSpPr>
        <p:grpSpPr>
          <a:xfrm>
            <a:off x="547975" y="527853"/>
            <a:ext cx="10858500" cy="5432313"/>
            <a:chOff x="1740811" y="500312"/>
            <a:chExt cx="10858500" cy="5432313"/>
          </a:xfrm>
        </p:grpSpPr>
        <p:sp>
          <p:nvSpPr>
            <p:cNvPr id="303" name="Google Shape;303;p15"/>
            <p:cNvSpPr txBox="1"/>
            <p:nvPr/>
          </p:nvSpPr>
          <p:spPr>
            <a:xfrm>
              <a:off x="1740811" y="1591924"/>
              <a:ext cx="10858500" cy="4340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1200">
                  <a:solidFill>
                    <a:srgbClr val="FEFEFE"/>
                  </a:solidFill>
                </a:rPr>
                <a:t>El planteamiento de nuestro proyecto surge con el propósito de ofrecer una solución integral que permita a las PYMEs superar las barreras que enfrentan al acceder a la información sobre prevención de riesgos laborales (PRL).</a:t>
              </a:r>
              <a:endParaRPr sz="1200">
                <a:solidFill>
                  <a:srgbClr val="FEFEFE"/>
                </a:solidFill>
              </a:endParaRPr>
            </a:p>
            <a:p>
              <a:pPr indent="0" lvl="0" marL="0" rtl="0" algn="l">
                <a:spcBef>
                  <a:spcPts val="0"/>
                </a:spcBef>
                <a:spcAft>
                  <a:spcPts val="0"/>
                </a:spcAft>
                <a:buClr>
                  <a:schemeClr val="dk1"/>
                </a:buClr>
                <a:buSzPts val="1100"/>
                <a:buFont typeface="Arial"/>
                <a:buNone/>
              </a:pPr>
              <a:r>
                <a:t/>
              </a:r>
              <a:endParaRPr sz="1200">
                <a:solidFill>
                  <a:srgbClr val="FEFEFE"/>
                </a:solidFill>
              </a:endParaRPr>
            </a:p>
            <a:p>
              <a:pPr indent="0" lvl="0" marL="0" rtl="0" algn="l">
                <a:spcBef>
                  <a:spcPts val="0"/>
                </a:spcBef>
                <a:spcAft>
                  <a:spcPts val="0"/>
                </a:spcAft>
                <a:buClr>
                  <a:schemeClr val="dk1"/>
                </a:buClr>
                <a:buSzPts val="1100"/>
                <a:buFont typeface="Arial"/>
                <a:buNone/>
              </a:pPr>
              <a:r>
                <a:rPr lang="en-US" sz="1200">
                  <a:solidFill>
                    <a:srgbClr val="FEFEFE"/>
                  </a:solidFill>
                </a:rPr>
                <a:t>Estas barreras provocan resultados ineficaces o inexistentes en lo referente a la seguridad y salud en el trabajo (</a:t>
              </a:r>
              <a:r>
                <a:rPr b="1" lang="en-US" sz="1200">
                  <a:solidFill>
                    <a:srgbClr val="FEFEFE"/>
                  </a:solidFill>
                </a:rPr>
                <a:t>SST</a:t>
              </a:r>
              <a:r>
                <a:rPr lang="en-US" sz="1200">
                  <a:solidFill>
                    <a:srgbClr val="FEFEFE"/>
                  </a:solidFill>
                </a:rPr>
                <a:t>), poniendo en riesgo la seguridad de los empleados y, por consiguiente, el cumplimiento normativo de la empresa.</a:t>
              </a:r>
              <a:endParaRPr sz="1200">
                <a:solidFill>
                  <a:srgbClr val="FEFEFE"/>
                </a:solidFill>
              </a:endParaRPr>
            </a:p>
            <a:p>
              <a:pPr indent="0" lvl="0" marL="0" rtl="0" algn="l">
                <a:spcBef>
                  <a:spcPts val="0"/>
                </a:spcBef>
                <a:spcAft>
                  <a:spcPts val="0"/>
                </a:spcAft>
                <a:buClr>
                  <a:schemeClr val="dk1"/>
                </a:buClr>
                <a:buSzPts val="1100"/>
                <a:buFont typeface="Arial"/>
                <a:buNone/>
              </a:pPr>
              <a:r>
                <a:t/>
              </a:r>
              <a:endParaRPr sz="1200">
                <a:solidFill>
                  <a:srgbClr val="FEFEFE"/>
                </a:solidFill>
              </a:endParaRPr>
            </a:p>
            <a:p>
              <a:pPr indent="0" lvl="0" marL="0" rtl="0" algn="l">
                <a:spcBef>
                  <a:spcPts val="0"/>
                </a:spcBef>
                <a:spcAft>
                  <a:spcPts val="0"/>
                </a:spcAft>
                <a:buClr>
                  <a:schemeClr val="dk1"/>
                </a:buClr>
                <a:buSzPts val="1100"/>
                <a:buFont typeface="Arial"/>
                <a:buNone/>
              </a:pPr>
              <a:r>
                <a:rPr lang="en-US" sz="1200">
                  <a:solidFill>
                    <a:srgbClr val="FEFEFE"/>
                  </a:solidFill>
                </a:rPr>
                <a:t>Concretamente, los problemas identificados por la Agencia Europea para la Seguridad y la Salud en el Trabajo (</a:t>
              </a:r>
              <a:r>
                <a:rPr b="1" lang="en-US" sz="1200">
                  <a:solidFill>
                    <a:srgbClr val="FEFEFE"/>
                  </a:solidFill>
                </a:rPr>
                <a:t>EU-OSHA</a:t>
              </a:r>
              <a:r>
                <a:rPr lang="en-US" sz="1200">
                  <a:solidFill>
                    <a:srgbClr val="FEFEFE"/>
                  </a:solidFill>
                </a:rPr>
                <a:t>) son los siguientes:</a:t>
              </a:r>
              <a:endParaRPr sz="1200">
                <a:solidFill>
                  <a:srgbClr val="FEFEFE"/>
                </a:solidFill>
              </a:endParaRPr>
            </a:p>
            <a:p>
              <a:pPr indent="0" lvl="0" marL="0" rtl="0" algn="l">
                <a:spcBef>
                  <a:spcPts val="0"/>
                </a:spcBef>
                <a:spcAft>
                  <a:spcPts val="0"/>
                </a:spcAft>
                <a:buClr>
                  <a:schemeClr val="dk1"/>
                </a:buClr>
                <a:buSzPts val="1100"/>
                <a:buFont typeface="Arial"/>
                <a:buNone/>
              </a:pPr>
              <a:r>
                <a:t/>
              </a:r>
              <a:endParaRPr sz="1200">
                <a:solidFill>
                  <a:srgbClr val="FEFEFE"/>
                </a:solidFill>
              </a:endParaRPr>
            </a:p>
            <a:p>
              <a:pPr indent="-304800" lvl="0" marL="457200" rtl="0" algn="l">
                <a:spcBef>
                  <a:spcPts val="0"/>
                </a:spcBef>
                <a:spcAft>
                  <a:spcPts val="0"/>
                </a:spcAft>
                <a:buClr>
                  <a:srgbClr val="FEFEFE"/>
                </a:buClr>
                <a:buSzPts val="1200"/>
                <a:buChar char="●"/>
              </a:pPr>
              <a:r>
                <a:rPr b="1" lang="en-US" sz="1200">
                  <a:solidFill>
                    <a:srgbClr val="FEFEFE"/>
                  </a:solidFill>
                </a:rPr>
                <a:t>Limitada capacidad financiera de las PYMEs</a:t>
              </a:r>
              <a:r>
                <a:rPr lang="en-US" sz="1200">
                  <a:solidFill>
                    <a:srgbClr val="FEFEFE"/>
                  </a:solidFill>
                </a:rPr>
                <a:t>: Muchas microempresas y pequeñas empresas operan en un entorno de recursos limitados, lo que restringe su inversión en infraestructuras de SST y en herramientas que faciliten la gestión eficiente de la seguridad laboral.</a:t>
              </a:r>
              <a:endParaRPr sz="1200">
                <a:solidFill>
                  <a:srgbClr val="FEFEFE"/>
                </a:solidFill>
              </a:endParaRPr>
            </a:p>
            <a:p>
              <a:pPr indent="0" lvl="0" marL="0" rtl="0" algn="l">
                <a:spcBef>
                  <a:spcPts val="0"/>
                </a:spcBef>
                <a:spcAft>
                  <a:spcPts val="0"/>
                </a:spcAft>
                <a:buClr>
                  <a:schemeClr val="dk1"/>
                </a:buClr>
                <a:buSzPts val="1100"/>
                <a:buFont typeface="Arial"/>
                <a:buNone/>
              </a:pPr>
              <a:r>
                <a:t/>
              </a:r>
              <a:endParaRPr sz="1200">
                <a:solidFill>
                  <a:srgbClr val="FEFEFE"/>
                </a:solidFill>
              </a:endParaRPr>
            </a:p>
            <a:p>
              <a:pPr indent="-304800" lvl="0" marL="457200" rtl="0" algn="l">
                <a:spcBef>
                  <a:spcPts val="0"/>
                </a:spcBef>
                <a:spcAft>
                  <a:spcPts val="0"/>
                </a:spcAft>
                <a:buClr>
                  <a:srgbClr val="FEFEFE"/>
                </a:buClr>
                <a:buSzPts val="1200"/>
                <a:buChar char="●"/>
              </a:pPr>
              <a:r>
                <a:rPr b="1" lang="en-US" sz="1200">
                  <a:solidFill>
                    <a:srgbClr val="FEFEFE"/>
                  </a:solidFill>
                </a:rPr>
                <a:t>Falta de conocimientos especializados en SST</a:t>
              </a:r>
              <a:r>
                <a:rPr lang="en-US" sz="1200">
                  <a:solidFill>
                    <a:srgbClr val="FEFEFE"/>
                  </a:solidFill>
                </a:rPr>
                <a:t>: Los propietarios y gerentes de algunas empresas suelen carecer de formación específica en seguridad y salud laboral, lo que dificulta la correcta interpretación y cumplimiento de los requisitos regulatorios.</a:t>
              </a:r>
              <a:endParaRPr sz="1200">
                <a:solidFill>
                  <a:srgbClr val="FEFEFE"/>
                </a:solidFill>
              </a:endParaRPr>
            </a:p>
            <a:p>
              <a:pPr indent="0" lvl="0" marL="0" rtl="0" algn="l">
                <a:spcBef>
                  <a:spcPts val="0"/>
                </a:spcBef>
                <a:spcAft>
                  <a:spcPts val="0"/>
                </a:spcAft>
                <a:buClr>
                  <a:schemeClr val="dk1"/>
                </a:buClr>
                <a:buSzPts val="1100"/>
                <a:buFont typeface="Arial"/>
                <a:buNone/>
              </a:pPr>
              <a:r>
                <a:t/>
              </a:r>
              <a:endParaRPr sz="1200">
                <a:solidFill>
                  <a:srgbClr val="FEFEFE"/>
                </a:solidFill>
              </a:endParaRPr>
            </a:p>
            <a:p>
              <a:pPr indent="-304800" lvl="0" marL="457200" rtl="0" algn="l">
                <a:spcBef>
                  <a:spcPts val="0"/>
                </a:spcBef>
                <a:spcAft>
                  <a:spcPts val="0"/>
                </a:spcAft>
                <a:buClr>
                  <a:srgbClr val="FEFEFE"/>
                </a:buClr>
                <a:buSzPts val="1200"/>
                <a:buChar char="●"/>
              </a:pPr>
              <a:r>
                <a:rPr b="1" lang="en-US" sz="1200">
                  <a:solidFill>
                    <a:srgbClr val="FEFEFE"/>
                  </a:solidFill>
                </a:rPr>
                <a:t>Gestión insuficiente y desorganizada de la SST</a:t>
              </a:r>
              <a:r>
                <a:rPr lang="en-US" sz="1200">
                  <a:solidFill>
                    <a:srgbClr val="FEFEFE"/>
                  </a:solidFill>
                </a:rPr>
                <a:t>: Las PYMEs a menudo carecen de los recursos para implementar sistemas de gestión estructurados que </a:t>
              </a:r>
              <a:r>
                <a:rPr lang="en-US" sz="1200">
                  <a:solidFill>
                    <a:srgbClr val="FEFEFE"/>
                  </a:solidFill>
                </a:rPr>
                <a:t>monitorizan</a:t>
              </a:r>
              <a:r>
                <a:rPr lang="en-US" sz="1200">
                  <a:solidFill>
                    <a:srgbClr val="FEFEFE"/>
                  </a:solidFill>
                </a:rPr>
                <a:t> y </a:t>
              </a:r>
              <a:r>
                <a:rPr lang="en-US" sz="1200">
                  <a:solidFill>
                    <a:srgbClr val="FEFEFE"/>
                  </a:solidFill>
                </a:rPr>
                <a:t>gestionan</a:t>
              </a:r>
              <a:r>
                <a:rPr lang="en-US" sz="1200">
                  <a:solidFill>
                    <a:srgbClr val="FEFEFE"/>
                  </a:solidFill>
                </a:rPr>
                <a:t> de manera proactiva los riesgos laborales.</a:t>
              </a:r>
              <a:endParaRPr sz="1200">
                <a:solidFill>
                  <a:srgbClr val="FEFEFE"/>
                </a:solidFill>
              </a:endParaRPr>
            </a:p>
            <a:p>
              <a:pPr indent="0" lvl="0" marL="0" rtl="0" algn="l">
                <a:spcBef>
                  <a:spcPts val="0"/>
                </a:spcBef>
                <a:spcAft>
                  <a:spcPts val="0"/>
                </a:spcAft>
                <a:buClr>
                  <a:schemeClr val="dk1"/>
                </a:buClr>
                <a:buSzPts val="1100"/>
                <a:buFont typeface="Arial"/>
                <a:buNone/>
              </a:pPr>
              <a:r>
                <a:t/>
              </a:r>
              <a:endParaRPr sz="1200">
                <a:solidFill>
                  <a:srgbClr val="FEFEFE"/>
                </a:solidFill>
              </a:endParaRPr>
            </a:p>
            <a:p>
              <a:pPr indent="-304800" lvl="0" marL="457200" rtl="0" algn="l">
                <a:spcBef>
                  <a:spcPts val="0"/>
                </a:spcBef>
                <a:spcAft>
                  <a:spcPts val="0"/>
                </a:spcAft>
                <a:buClr>
                  <a:srgbClr val="FEFEFE"/>
                </a:buClr>
                <a:buSzPts val="1200"/>
                <a:buChar char="●"/>
              </a:pPr>
              <a:r>
                <a:rPr b="1" lang="en-US" sz="1200">
                  <a:solidFill>
                    <a:srgbClr val="FEFEFE"/>
                  </a:solidFill>
                </a:rPr>
                <a:t>Prioridades centradas en la supervivencia económica</a:t>
              </a:r>
              <a:r>
                <a:rPr lang="en-US" sz="1200">
                  <a:solidFill>
                    <a:srgbClr val="FEFEFE"/>
                  </a:solidFill>
                </a:rPr>
                <a:t>: Dada la limitación de recursos que sufren y su preocupación por la supervivencia económica de su actividad, apenas dejan margen para la SST</a:t>
              </a:r>
              <a:endParaRPr sz="1200">
                <a:solidFill>
                  <a:srgbClr val="FEFEFE"/>
                </a:solidFill>
              </a:endParaRPr>
            </a:p>
            <a:p>
              <a:pPr indent="0" lvl="0" marL="0" rtl="0" algn="l">
                <a:spcBef>
                  <a:spcPts val="0"/>
                </a:spcBef>
                <a:spcAft>
                  <a:spcPts val="0"/>
                </a:spcAft>
                <a:buClr>
                  <a:schemeClr val="dk1"/>
                </a:buClr>
                <a:buSzPts val="1100"/>
                <a:buFont typeface="Arial"/>
                <a:buNone/>
              </a:pPr>
              <a:r>
                <a:t/>
              </a:r>
              <a:endParaRPr sz="1200">
                <a:solidFill>
                  <a:srgbClr val="FEFEFE"/>
                </a:solidFill>
              </a:endParaRPr>
            </a:p>
            <a:p>
              <a:pPr indent="0" lvl="0" marL="0" rtl="0" algn="l">
                <a:spcBef>
                  <a:spcPts val="0"/>
                </a:spcBef>
                <a:spcAft>
                  <a:spcPts val="0"/>
                </a:spcAft>
                <a:buClr>
                  <a:schemeClr val="dk1"/>
                </a:buClr>
                <a:buSzPts val="1100"/>
                <a:buFont typeface="Arial"/>
                <a:buNone/>
              </a:pPr>
              <a:r>
                <a:rPr lang="en-US" sz="1200">
                  <a:solidFill>
                    <a:srgbClr val="FEFEFE"/>
                  </a:solidFill>
                </a:rPr>
                <a:t>De esta manera, nuestro proyecto pretende atender a las necesidades críticas de las PYMEs en términos de PRL y SST, facilitando un proceso de transformación digital que mejore su capacidad para gestionar la seguridad laboral de manera más eficiente y rentable.</a:t>
              </a:r>
              <a:endParaRPr sz="1200">
                <a:solidFill>
                  <a:srgbClr val="FEFEFE"/>
                </a:solidFill>
              </a:endParaRPr>
            </a:p>
            <a:p>
              <a:pPr indent="0" lvl="0" marL="0" marR="0" rtl="0" algn="l">
                <a:lnSpc>
                  <a:spcPct val="120000"/>
                </a:lnSpc>
                <a:spcBef>
                  <a:spcPts val="0"/>
                </a:spcBef>
                <a:spcAft>
                  <a:spcPts val="0"/>
                </a:spcAft>
                <a:buNone/>
              </a:pPr>
              <a:r>
                <a:t/>
              </a:r>
              <a:endParaRPr sz="1200">
                <a:solidFill>
                  <a:srgbClr val="FEFEFE"/>
                </a:solidFill>
              </a:endParaRPr>
            </a:p>
          </p:txBody>
        </p:sp>
        <p:sp>
          <p:nvSpPr>
            <p:cNvPr id="304" name="Google Shape;304;p15"/>
            <p:cNvSpPr/>
            <p:nvPr/>
          </p:nvSpPr>
          <p:spPr>
            <a:xfrm>
              <a:off x="1740811" y="500312"/>
              <a:ext cx="10858500" cy="10017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Font typeface="Arial"/>
                <a:buNone/>
              </a:pPr>
              <a:r>
                <a:rPr lang="en-US" sz="1200">
                  <a:solidFill>
                    <a:schemeClr val="lt1"/>
                  </a:solidFill>
                </a:rPr>
                <a:t>1. Introducción</a:t>
              </a:r>
              <a:endParaRPr b="1" sz="3200">
                <a:solidFill>
                  <a:schemeClr val="lt1"/>
                </a:solidFill>
              </a:endParaRPr>
            </a:p>
            <a:p>
              <a:pPr indent="0" lvl="0" marL="0" marR="0" rtl="0" algn="l">
                <a:lnSpc>
                  <a:spcPct val="120000"/>
                </a:lnSpc>
                <a:spcBef>
                  <a:spcPts val="0"/>
                </a:spcBef>
                <a:spcAft>
                  <a:spcPts val="0"/>
                </a:spcAft>
                <a:buNone/>
              </a:pPr>
              <a:r>
                <a:rPr b="1" lang="en-US" sz="3200">
                  <a:solidFill>
                    <a:schemeClr val="lt1"/>
                  </a:solidFill>
                </a:rPr>
                <a:t>El problema que estamos resolviendo</a:t>
              </a:r>
              <a:endParaRPr b="1" sz="3200">
                <a:solidFill>
                  <a:schemeClr val="lt1"/>
                </a:solidFill>
              </a:endParaRPr>
            </a:p>
            <a:p>
              <a:pPr indent="0" lvl="0" marL="0" marR="0" rtl="0" algn="l">
                <a:lnSpc>
                  <a:spcPct val="120000"/>
                </a:lnSpc>
                <a:spcBef>
                  <a:spcPts val="0"/>
                </a:spcBef>
                <a:spcAft>
                  <a:spcPts val="0"/>
                </a:spcAft>
                <a:buNone/>
              </a:pPr>
              <a:r>
                <a:t/>
              </a:r>
              <a:endParaRPr b="1" sz="3200">
                <a:solidFill>
                  <a:schemeClr val="lt1"/>
                </a:solidFill>
              </a:endParaRPr>
            </a:p>
          </p:txBody>
        </p:sp>
      </p:grpSp>
      <p:grpSp>
        <p:nvGrpSpPr>
          <p:cNvPr id="305" name="Google Shape;305;p15"/>
          <p:cNvGrpSpPr/>
          <p:nvPr/>
        </p:nvGrpSpPr>
        <p:grpSpPr>
          <a:xfrm>
            <a:off x="5252646" y="0"/>
            <a:ext cx="6939358" cy="6858000"/>
            <a:chOff x="5252643" y="0"/>
            <a:chExt cx="6939358" cy="6858000"/>
          </a:xfrm>
        </p:grpSpPr>
        <p:sp>
          <p:nvSpPr>
            <p:cNvPr id="306" name="Google Shape;306;p15"/>
            <p:cNvSpPr/>
            <p:nvPr/>
          </p:nvSpPr>
          <p:spPr>
            <a:xfrm rot="-1800079">
              <a:off x="7350938" y="2199447"/>
              <a:ext cx="2771665" cy="2770653"/>
            </a:xfrm>
            <a:custGeom>
              <a:rect b="b" l="l" r="r" t="t"/>
              <a:pathLst>
                <a:path extrusionOk="0" h="1866900" w="19050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lt2">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15"/>
            <p:cNvSpPr/>
            <p:nvPr/>
          </p:nvSpPr>
          <p:spPr>
            <a:xfrm>
              <a:off x="9421670" y="0"/>
              <a:ext cx="2770331" cy="1398732"/>
            </a:xfrm>
            <a:custGeom>
              <a:rect b="b" l="l" r="r" t="t"/>
              <a:pathLst>
                <a:path extrusionOk="0" h="1398732" w="2770331">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p15"/>
            <p:cNvSpPr/>
            <p:nvPr/>
          </p:nvSpPr>
          <p:spPr>
            <a:xfrm>
              <a:off x="5252643" y="3384444"/>
              <a:ext cx="4217150" cy="3473556"/>
            </a:xfrm>
            <a:custGeom>
              <a:rect b="b" l="l" r="r" t="t"/>
              <a:pathLst>
                <a:path extrusionOk="0" h="3473556" w="4217150">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pic>
        <p:nvPicPr>
          <p:cNvPr id="309" name="Google Shape;309;p15"/>
          <p:cNvPicPr preferRelativeResize="0"/>
          <p:nvPr/>
        </p:nvPicPr>
        <p:blipFill rotWithShape="1">
          <a:blip r:embed="rId3">
            <a:alphaModFix/>
          </a:blip>
          <a:srcRect b="0" l="0" r="0" t="0"/>
          <a:stretch/>
        </p:blipFill>
        <p:spPr>
          <a:xfrm>
            <a:off x="11212001" y="160775"/>
            <a:ext cx="764726" cy="764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grpSp>
        <p:nvGrpSpPr>
          <p:cNvPr id="315" name="Google Shape;315;p16"/>
          <p:cNvGrpSpPr/>
          <p:nvPr/>
        </p:nvGrpSpPr>
        <p:grpSpPr>
          <a:xfrm>
            <a:off x="547975" y="347978"/>
            <a:ext cx="10858500" cy="6185013"/>
            <a:chOff x="1740811" y="320437"/>
            <a:chExt cx="10858500" cy="6185013"/>
          </a:xfrm>
        </p:grpSpPr>
        <p:sp>
          <p:nvSpPr>
            <p:cNvPr id="316" name="Google Shape;316;p16"/>
            <p:cNvSpPr txBox="1"/>
            <p:nvPr/>
          </p:nvSpPr>
          <p:spPr>
            <a:xfrm>
              <a:off x="1740811" y="1102749"/>
              <a:ext cx="10858500" cy="54027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None/>
              </a:pPr>
              <a:r>
                <a:t/>
              </a:r>
              <a:endParaRPr sz="1100">
                <a:solidFill>
                  <a:schemeClr val="lt1"/>
                </a:solidFill>
              </a:endParaRPr>
            </a:p>
            <a:p>
              <a:pPr indent="-298450" lvl="0" marL="457200" rtl="0" algn="just">
                <a:lnSpc>
                  <a:spcPct val="115000"/>
                </a:lnSpc>
                <a:spcBef>
                  <a:spcPts val="1200"/>
                </a:spcBef>
                <a:spcAft>
                  <a:spcPts val="0"/>
                </a:spcAft>
                <a:buClr>
                  <a:schemeClr val="lt1"/>
                </a:buClr>
                <a:buSzPts val="1100"/>
                <a:buChar char="●"/>
              </a:pPr>
              <a:r>
                <a:rPr b="1" lang="en-US" sz="1100">
                  <a:solidFill>
                    <a:schemeClr val="lt1"/>
                  </a:solidFill>
                </a:rPr>
                <a:t>Mejora de la seguridad de los empleados:</a:t>
              </a:r>
              <a:r>
                <a:rPr lang="en-US" sz="1100">
                  <a:solidFill>
                    <a:schemeClr val="lt1"/>
                  </a:solidFill>
                </a:rPr>
                <a:t> Estamos enfocados al sector de las PYMEs, estas empresas no presentan los mismos recursos que una multinacional o una gran empresa. Aunque nosotros sólo llegamos al alcance de una aplicación, nuestro sistema de tutoriales y demás recursos de enseñanza mejorarán el conocimiento acerca de la seguridad por parte de los empleados. Aparte de un sistema de seguimiento por parte de las empresas y el gobierno, que podrán monitorear el correcto cumplimiento de este proceso de enseñanza.</a:t>
              </a:r>
              <a:endParaRPr sz="1100">
                <a:solidFill>
                  <a:schemeClr val="lt1"/>
                </a:solidFill>
              </a:endParaRPr>
            </a:p>
            <a:p>
              <a:pPr indent="0" lvl="0" marL="914400" rtl="0" algn="just">
                <a:lnSpc>
                  <a:spcPct val="115000"/>
                </a:lnSpc>
                <a:spcBef>
                  <a:spcPts val="1200"/>
                </a:spcBef>
                <a:spcAft>
                  <a:spcPts val="0"/>
                </a:spcAft>
                <a:buClr>
                  <a:schemeClr val="dk1"/>
                </a:buClr>
                <a:buSzPts val="1100"/>
                <a:buFont typeface="Arial"/>
                <a:buNone/>
              </a:pPr>
              <a:r>
                <a:t/>
              </a:r>
              <a:endParaRPr sz="1100">
                <a:solidFill>
                  <a:schemeClr val="lt1"/>
                </a:solidFill>
                <a:latin typeface="Playfair Display"/>
                <a:ea typeface="Playfair Display"/>
                <a:cs typeface="Playfair Display"/>
                <a:sym typeface="Playfair Display"/>
              </a:endParaRPr>
            </a:p>
            <a:p>
              <a:pPr indent="-298450" lvl="0" marL="457200" rtl="0" algn="just">
                <a:lnSpc>
                  <a:spcPct val="115000"/>
                </a:lnSpc>
                <a:spcBef>
                  <a:spcPts val="1200"/>
                </a:spcBef>
                <a:spcAft>
                  <a:spcPts val="0"/>
                </a:spcAft>
                <a:buClr>
                  <a:schemeClr val="lt1"/>
                </a:buClr>
                <a:buSzPts val="1100"/>
                <a:buChar char="●"/>
              </a:pPr>
              <a:r>
                <a:rPr b="1" lang="en-US" sz="1100">
                  <a:solidFill>
                    <a:schemeClr val="lt1"/>
                  </a:solidFill>
                </a:rPr>
                <a:t>Reducción de accidentes laborales:</a:t>
              </a:r>
              <a:r>
                <a:rPr lang="en-US" sz="1100">
                  <a:solidFill>
                    <a:schemeClr val="lt1"/>
                  </a:solidFill>
                </a:rPr>
                <a:t> Queremos transmitir al usuario la confianza de que la reducción de la ignorancia en este tema contribuye a una mayor prevención de los accidentes laborales. No es que nosotros vayamos a las empresas a prevenir directamente estos desafortunados hechos, sino que el uso de nuestros servicios contribuye a un esperanzador declive de su ocurrencia. </a:t>
              </a:r>
              <a:endParaRPr sz="1100">
                <a:solidFill>
                  <a:schemeClr val="lt1"/>
                </a:solidFill>
              </a:endParaRPr>
            </a:p>
            <a:p>
              <a:pPr indent="0" lvl="0" marL="914400" rtl="0" algn="just">
                <a:lnSpc>
                  <a:spcPct val="115000"/>
                </a:lnSpc>
                <a:spcBef>
                  <a:spcPts val="1200"/>
                </a:spcBef>
                <a:spcAft>
                  <a:spcPts val="0"/>
                </a:spcAft>
                <a:buClr>
                  <a:schemeClr val="dk1"/>
                </a:buClr>
                <a:buSzPts val="1100"/>
                <a:buFont typeface="Arial"/>
                <a:buNone/>
              </a:pPr>
              <a:r>
                <a:t/>
              </a:r>
              <a:endParaRPr sz="1100">
                <a:solidFill>
                  <a:schemeClr val="lt1"/>
                </a:solidFill>
                <a:latin typeface="Playfair Display"/>
                <a:ea typeface="Playfair Display"/>
                <a:cs typeface="Playfair Display"/>
                <a:sym typeface="Playfair Display"/>
              </a:endParaRPr>
            </a:p>
            <a:p>
              <a:pPr indent="-298450" lvl="0" marL="457200" rtl="0" algn="just">
                <a:lnSpc>
                  <a:spcPct val="115000"/>
                </a:lnSpc>
                <a:spcBef>
                  <a:spcPts val="1200"/>
                </a:spcBef>
                <a:spcAft>
                  <a:spcPts val="0"/>
                </a:spcAft>
                <a:buClr>
                  <a:schemeClr val="lt1"/>
                </a:buClr>
                <a:buSzPts val="1100"/>
                <a:buChar char="●"/>
              </a:pPr>
              <a:r>
                <a:rPr b="1" lang="en-US" sz="1100">
                  <a:solidFill>
                    <a:schemeClr val="lt1"/>
                  </a:solidFill>
                </a:rPr>
                <a:t>Cumplimiento con normativas vigentes:</a:t>
              </a:r>
              <a:r>
                <a:rPr lang="en-US" sz="1100">
                  <a:solidFill>
                    <a:schemeClr val="lt1"/>
                  </a:solidFill>
                </a:rPr>
                <a:t> Todos nuestros cursos están avalados por el INSST, por lo que se trata de una fuente fundamentada en un organismo oficial. Especializado en esta clase de temas tan rigurosos como lo son los protocolos de seguridad. También se promueve llevar un seguimiento de las actividades o formaciones externas al sistema requeridas para el cumplimiento de de la ley vigente (cursos oficiales, contratación o establecimiento de servicios de prevención…). Podrán ser validadas mediante la aportación de la documentación que lo acredite.</a:t>
              </a:r>
              <a:endParaRPr sz="1100">
                <a:solidFill>
                  <a:schemeClr val="lt1"/>
                </a:solidFill>
              </a:endParaRPr>
            </a:p>
            <a:p>
              <a:pPr indent="0" lvl="0" marL="914400" rtl="0" algn="just">
                <a:lnSpc>
                  <a:spcPct val="115000"/>
                </a:lnSpc>
                <a:spcBef>
                  <a:spcPts val="1200"/>
                </a:spcBef>
                <a:spcAft>
                  <a:spcPts val="0"/>
                </a:spcAft>
                <a:buClr>
                  <a:schemeClr val="dk1"/>
                </a:buClr>
                <a:buSzPts val="1100"/>
                <a:buFont typeface="Arial"/>
                <a:buNone/>
              </a:pPr>
              <a:r>
                <a:t/>
              </a:r>
              <a:endParaRPr sz="1100">
                <a:solidFill>
                  <a:schemeClr val="lt1"/>
                </a:solidFill>
                <a:latin typeface="Playfair Display"/>
                <a:ea typeface="Playfair Display"/>
                <a:cs typeface="Playfair Display"/>
                <a:sym typeface="Playfair Display"/>
              </a:endParaRPr>
            </a:p>
            <a:p>
              <a:pPr indent="-298450" lvl="0" marL="457200" rtl="0" algn="just">
                <a:lnSpc>
                  <a:spcPct val="115000"/>
                </a:lnSpc>
                <a:spcBef>
                  <a:spcPts val="1200"/>
                </a:spcBef>
                <a:spcAft>
                  <a:spcPts val="0"/>
                </a:spcAft>
                <a:buClr>
                  <a:schemeClr val="lt1"/>
                </a:buClr>
                <a:buSzPts val="1100"/>
                <a:buChar char="●"/>
              </a:pPr>
              <a:r>
                <a:rPr b="1" lang="en-US" sz="1100">
                  <a:solidFill>
                    <a:schemeClr val="lt1"/>
                  </a:solidFill>
                </a:rPr>
                <a:t>Proceso de formación continuo y actualizado, facilitado a través de la aplicación:</a:t>
              </a:r>
              <a:r>
                <a:rPr lang="en-US" sz="1100">
                  <a:solidFill>
                    <a:schemeClr val="lt1"/>
                  </a:solidFill>
                </a:rPr>
                <a:t> Nuestra aplicación ofrece diversas actividades como: cursos, videos interactivos, ChatBot y un canal directo con el INSST. El desarrollo de estas actividades es retribuido por un sistema de puntuación que establece a las empresas en un ranking, estas pueden optar a recibir certificados y a ser promocionadas por el gobierno como las más seguras. Por otro lado, dentro de cada empresa también existe un sistema de puntuación por trabajadores. De esta forma la empresa puede monitorear que empleados atienden más a la formación y llamar la atención a aquellos que la tengan más descuidada.</a:t>
              </a:r>
              <a:endParaRPr sz="1800">
                <a:solidFill>
                  <a:schemeClr val="lt1"/>
                </a:solidFill>
              </a:endParaRPr>
            </a:p>
            <a:p>
              <a:pPr indent="0" lvl="0" marL="0" marR="0" rtl="0" algn="l">
                <a:lnSpc>
                  <a:spcPct val="120000"/>
                </a:lnSpc>
                <a:spcBef>
                  <a:spcPts val="1200"/>
                </a:spcBef>
                <a:spcAft>
                  <a:spcPts val="0"/>
                </a:spcAft>
                <a:buNone/>
              </a:pPr>
              <a:r>
                <a:t/>
              </a:r>
              <a:endParaRPr sz="1200">
                <a:solidFill>
                  <a:schemeClr val="lt1"/>
                </a:solidFill>
              </a:endParaRPr>
            </a:p>
          </p:txBody>
        </p:sp>
        <p:sp>
          <p:nvSpPr>
            <p:cNvPr id="317" name="Google Shape;317;p16"/>
            <p:cNvSpPr/>
            <p:nvPr/>
          </p:nvSpPr>
          <p:spPr>
            <a:xfrm>
              <a:off x="1740811" y="320437"/>
              <a:ext cx="10858500" cy="10017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Font typeface="Arial"/>
                <a:buNone/>
              </a:pPr>
              <a:r>
                <a:rPr lang="en-US" sz="1200">
                  <a:solidFill>
                    <a:schemeClr val="lt1"/>
                  </a:solidFill>
                </a:rPr>
                <a:t>1. Introducción</a:t>
              </a:r>
              <a:endParaRPr b="1" sz="3200">
                <a:solidFill>
                  <a:schemeClr val="lt1"/>
                </a:solidFill>
              </a:endParaRPr>
            </a:p>
            <a:p>
              <a:pPr indent="0" lvl="0" marL="0" marR="0" rtl="0" algn="l">
                <a:lnSpc>
                  <a:spcPct val="120000"/>
                </a:lnSpc>
                <a:spcBef>
                  <a:spcPts val="0"/>
                </a:spcBef>
                <a:spcAft>
                  <a:spcPts val="0"/>
                </a:spcAft>
                <a:buNone/>
              </a:pPr>
              <a:r>
                <a:rPr b="1" lang="en-US" sz="3200">
                  <a:solidFill>
                    <a:schemeClr val="lt1"/>
                  </a:solidFill>
                </a:rPr>
                <a:t>Importancia para el usuario</a:t>
              </a:r>
              <a:endParaRPr sz="2800">
                <a:solidFill>
                  <a:schemeClr val="lt1"/>
                </a:solidFill>
                <a:latin typeface="Arial"/>
                <a:ea typeface="Arial"/>
                <a:cs typeface="Arial"/>
                <a:sym typeface="Arial"/>
              </a:endParaRPr>
            </a:p>
          </p:txBody>
        </p:sp>
      </p:grpSp>
      <p:grpSp>
        <p:nvGrpSpPr>
          <p:cNvPr id="318" name="Google Shape;318;p16"/>
          <p:cNvGrpSpPr/>
          <p:nvPr/>
        </p:nvGrpSpPr>
        <p:grpSpPr>
          <a:xfrm>
            <a:off x="5252646" y="0"/>
            <a:ext cx="6939358" cy="6858000"/>
            <a:chOff x="5252643" y="0"/>
            <a:chExt cx="6939358" cy="6858000"/>
          </a:xfrm>
        </p:grpSpPr>
        <p:sp>
          <p:nvSpPr>
            <p:cNvPr id="319" name="Google Shape;319;p16"/>
            <p:cNvSpPr/>
            <p:nvPr/>
          </p:nvSpPr>
          <p:spPr>
            <a:xfrm rot="-1800079">
              <a:off x="7350938" y="2199447"/>
              <a:ext cx="2771665" cy="2770653"/>
            </a:xfrm>
            <a:custGeom>
              <a:rect b="b" l="l" r="r" t="t"/>
              <a:pathLst>
                <a:path extrusionOk="0" h="1866900" w="19050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lt2">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0" name="Google Shape;320;p16"/>
            <p:cNvSpPr/>
            <p:nvPr/>
          </p:nvSpPr>
          <p:spPr>
            <a:xfrm>
              <a:off x="9421670" y="0"/>
              <a:ext cx="2770331" cy="1398732"/>
            </a:xfrm>
            <a:custGeom>
              <a:rect b="b" l="l" r="r" t="t"/>
              <a:pathLst>
                <a:path extrusionOk="0" h="1398732" w="2770331">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1" name="Google Shape;321;p16"/>
            <p:cNvSpPr/>
            <p:nvPr/>
          </p:nvSpPr>
          <p:spPr>
            <a:xfrm>
              <a:off x="5252643" y="3384444"/>
              <a:ext cx="4217150" cy="3473556"/>
            </a:xfrm>
            <a:custGeom>
              <a:rect b="b" l="l" r="r" t="t"/>
              <a:pathLst>
                <a:path extrusionOk="0" h="3473556" w="4217150">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pic>
        <p:nvPicPr>
          <p:cNvPr id="322" name="Google Shape;322;p16"/>
          <p:cNvPicPr preferRelativeResize="0"/>
          <p:nvPr/>
        </p:nvPicPr>
        <p:blipFill rotWithShape="1">
          <a:blip r:embed="rId3">
            <a:alphaModFix/>
          </a:blip>
          <a:srcRect b="0" l="0" r="0" t="0"/>
          <a:stretch/>
        </p:blipFill>
        <p:spPr>
          <a:xfrm>
            <a:off x="11212001" y="160775"/>
            <a:ext cx="764726" cy="764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grpSp>
        <p:nvGrpSpPr>
          <p:cNvPr id="328" name="Google Shape;328;p17"/>
          <p:cNvGrpSpPr/>
          <p:nvPr/>
        </p:nvGrpSpPr>
        <p:grpSpPr>
          <a:xfrm>
            <a:off x="343650" y="128600"/>
            <a:ext cx="11504700" cy="5908716"/>
            <a:chOff x="1536486" y="101058"/>
            <a:chExt cx="11504700" cy="5908716"/>
          </a:xfrm>
        </p:grpSpPr>
        <p:sp>
          <p:nvSpPr>
            <p:cNvPr id="329" name="Google Shape;329;p17"/>
            <p:cNvSpPr txBox="1"/>
            <p:nvPr/>
          </p:nvSpPr>
          <p:spPr>
            <a:xfrm>
              <a:off x="1583411" y="1293474"/>
              <a:ext cx="10858500" cy="47163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b="1" lang="en-US" sz="1200" u="sng">
                  <a:solidFill>
                    <a:srgbClr val="FEFEFE"/>
                  </a:solidFill>
                </a:rPr>
                <a:t>Análisis de la competencia:</a:t>
              </a:r>
              <a:endParaRPr b="1" sz="1200" u="sng">
                <a:solidFill>
                  <a:srgbClr val="FEFEFE"/>
                </a:solidFill>
              </a:endParaRPr>
            </a:p>
            <a:p>
              <a:pPr indent="-304800" lvl="0" marL="457200" rtl="0" algn="just">
                <a:lnSpc>
                  <a:spcPct val="115000"/>
                </a:lnSpc>
                <a:spcBef>
                  <a:spcPts val="1200"/>
                </a:spcBef>
                <a:spcAft>
                  <a:spcPts val="0"/>
                </a:spcAft>
                <a:buClr>
                  <a:srgbClr val="FEFEFE"/>
                </a:buClr>
                <a:buSzPts val="1200"/>
                <a:buFont typeface="Arial"/>
                <a:buChar char="●"/>
              </a:pPr>
              <a:r>
                <a:rPr lang="en-US" sz="1200">
                  <a:solidFill>
                    <a:srgbClr val="FEFEFE"/>
                  </a:solidFill>
                </a:rPr>
                <a:t>Actualmente, ya existen múltiples empresas que ofrecen servicios para la prevención de riesgos laborales (PRL).</a:t>
              </a:r>
              <a:endParaRPr sz="1200">
                <a:solidFill>
                  <a:srgbClr val="FEFEFE"/>
                </a:solidFill>
              </a:endParaRPr>
            </a:p>
            <a:p>
              <a:pPr indent="-304800" lvl="0" marL="457200" rtl="0" algn="just">
                <a:lnSpc>
                  <a:spcPct val="115000"/>
                </a:lnSpc>
                <a:spcBef>
                  <a:spcPts val="0"/>
                </a:spcBef>
                <a:spcAft>
                  <a:spcPts val="0"/>
                </a:spcAft>
                <a:buClr>
                  <a:srgbClr val="FEFEFE"/>
                </a:buClr>
                <a:buSzPts val="1200"/>
                <a:buFont typeface="Arial"/>
                <a:buChar char="●"/>
              </a:pPr>
              <a:r>
                <a:rPr lang="en-US" sz="1200">
                  <a:solidFill>
                    <a:srgbClr val="FEFEFE"/>
                  </a:solidFill>
                </a:rPr>
                <a:t>Muchas de estas aplicaciones ya usan soluciones como videos interactivos, cursos presenciales pero no usan herramientas que te dan un feedback en tiempo real.</a:t>
              </a:r>
              <a:endParaRPr sz="1200">
                <a:solidFill>
                  <a:srgbClr val="FEFEFE"/>
                </a:solidFill>
              </a:endParaRPr>
            </a:p>
            <a:p>
              <a:pPr indent="-304800" lvl="0" marL="457200" rtl="0" algn="just">
                <a:lnSpc>
                  <a:spcPct val="115000"/>
                </a:lnSpc>
                <a:spcBef>
                  <a:spcPts val="0"/>
                </a:spcBef>
                <a:spcAft>
                  <a:spcPts val="0"/>
                </a:spcAft>
                <a:buClr>
                  <a:srgbClr val="FEFEFE"/>
                </a:buClr>
                <a:buSzPts val="1200"/>
                <a:buFont typeface="Arial"/>
                <a:buChar char="●"/>
              </a:pPr>
              <a:r>
                <a:rPr lang="en-US" sz="1200">
                  <a:solidFill>
                    <a:srgbClr val="FEFEFE"/>
                  </a:solidFill>
                </a:rPr>
                <a:t>Hemos preguntado a 2 PYMEs, y nos comentaron que el PRL que usan tienen que pagar unos 600 euros al año más otros gastos, y al conocer este dato creemos que es inaccesible para otras PYMEs.</a:t>
              </a:r>
              <a:endParaRPr sz="1200">
                <a:solidFill>
                  <a:srgbClr val="FEFEFE"/>
                </a:solidFill>
              </a:endParaRPr>
            </a:p>
            <a:p>
              <a:pPr indent="0" lvl="0" marL="0" rtl="0" algn="just">
                <a:lnSpc>
                  <a:spcPct val="115000"/>
                </a:lnSpc>
                <a:spcBef>
                  <a:spcPts val="1200"/>
                </a:spcBef>
                <a:spcAft>
                  <a:spcPts val="0"/>
                </a:spcAft>
                <a:buClr>
                  <a:schemeClr val="dk1"/>
                </a:buClr>
                <a:buSzPts val="1100"/>
                <a:buFont typeface="Arial"/>
                <a:buNone/>
              </a:pPr>
              <a:r>
                <a:rPr b="1" lang="en-US" sz="1200" u="sng">
                  <a:solidFill>
                    <a:srgbClr val="FEFEFE"/>
                  </a:solidFill>
                </a:rPr>
                <a:t>Nuestra diferenciación:</a:t>
              </a:r>
              <a:endParaRPr b="1" sz="1200" u="sng">
                <a:solidFill>
                  <a:srgbClr val="FEFEFE"/>
                </a:solidFill>
              </a:endParaRPr>
            </a:p>
            <a:p>
              <a:pPr indent="-304800" lvl="0" marL="457200" rtl="0" algn="just">
                <a:lnSpc>
                  <a:spcPct val="115000"/>
                </a:lnSpc>
                <a:spcBef>
                  <a:spcPts val="1200"/>
                </a:spcBef>
                <a:spcAft>
                  <a:spcPts val="0"/>
                </a:spcAft>
                <a:buClr>
                  <a:srgbClr val="FEFEFE"/>
                </a:buClr>
                <a:buSzPts val="1200"/>
                <a:buFont typeface="Arial"/>
                <a:buChar char="●"/>
              </a:pPr>
              <a:r>
                <a:rPr lang="en-US" sz="1200">
                  <a:solidFill>
                    <a:srgbClr val="FEFEFE"/>
                  </a:solidFill>
                </a:rPr>
                <a:t>La diferencia de nuestra aplicación para la PRL es :</a:t>
              </a:r>
              <a:endParaRPr sz="1200">
                <a:solidFill>
                  <a:srgbClr val="FEFEFE"/>
                </a:solidFill>
              </a:endParaRPr>
            </a:p>
            <a:p>
              <a:pPr indent="-304800" lvl="1" marL="914400" rtl="0" algn="just">
                <a:lnSpc>
                  <a:spcPct val="115000"/>
                </a:lnSpc>
                <a:spcBef>
                  <a:spcPts val="0"/>
                </a:spcBef>
                <a:spcAft>
                  <a:spcPts val="0"/>
                </a:spcAft>
                <a:buClr>
                  <a:srgbClr val="FEFEFE"/>
                </a:buClr>
                <a:buSzPts val="1200"/>
                <a:buChar char="○"/>
              </a:pPr>
              <a:r>
                <a:rPr b="1" lang="en-US" sz="1200" u="sng">
                  <a:solidFill>
                    <a:srgbClr val="FEFEFE"/>
                  </a:solidFill>
                </a:rPr>
                <a:t>1 Coste accesible</a:t>
              </a:r>
              <a:r>
                <a:rPr lang="en-US" sz="1200">
                  <a:solidFill>
                    <a:srgbClr val="FEFEFE"/>
                  </a:solidFill>
                </a:rPr>
                <a:t>: Hemos identificado, tras consultar a varias pymes, que los servicios PRL disponible en el mercado son costos. Nuestra aplicación sería más económica, lo que podría atraer a pymes que no usen este tipos de servicios.</a:t>
              </a:r>
              <a:endParaRPr sz="1200">
                <a:solidFill>
                  <a:srgbClr val="FEFEFE"/>
                </a:solidFill>
              </a:endParaRPr>
            </a:p>
            <a:p>
              <a:pPr indent="-304800" lvl="1" marL="914400" rtl="0" algn="just">
                <a:lnSpc>
                  <a:spcPct val="115000"/>
                </a:lnSpc>
                <a:spcBef>
                  <a:spcPts val="0"/>
                </a:spcBef>
                <a:spcAft>
                  <a:spcPts val="0"/>
                </a:spcAft>
                <a:buClr>
                  <a:srgbClr val="FEFEFE"/>
                </a:buClr>
                <a:buSzPts val="1200"/>
                <a:buChar char="○"/>
              </a:pPr>
              <a:r>
                <a:rPr b="1" lang="en-US" sz="1200" u="sng">
                  <a:solidFill>
                    <a:srgbClr val="FEFEFE"/>
                  </a:solidFill>
                </a:rPr>
                <a:t>2. Centralización de todas las herramientas: </a:t>
              </a:r>
              <a:r>
                <a:rPr lang="en-US" sz="1200">
                  <a:solidFill>
                    <a:srgbClr val="FEFEFE"/>
                  </a:solidFill>
                </a:rPr>
                <a:t>A diferencia de otros servicios que ofrecen soluciones fragmentadas, nosotros centralizamos varias herramientas en una única aplicación como puede ser el chatbot o los cursos interactivos.</a:t>
              </a:r>
              <a:endParaRPr sz="1200">
                <a:solidFill>
                  <a:srgbClr val="FEFEFE"/>
                </a:solidFill>
              </a:endParaRPr>
            </a:p>
            <a:p>
              <a:pPr indent="-304800" lvl="1" marL="914400" rtl="0" algn="just">
                <a:lnSpc>
                  <a:spcPct val="115000"/>
                </a:lnSpc>
                <a:spcBef>
                  <a:spcPts val="0"/>
                </a:spcBef>
                <a:spcAft>
                  <a:spcPts val="0"/>
                </a:spcAft>
                <a:buClr>
                  <a:srgbClr val="FEFEFE"/>
                </a:buClr>
                <a:buSzPts val="1200"/>
                <a:buChar char="○"/>
              </a:pPr>
              <a:r>
                <a:rPr b="1" lang="en-US" sz="1200" u="sng">
                  <a:solidFill>
                    <a:srgbClr val="FEFEFE"/>
                  </a:solidFill>
                </a:rPr>
                <a:t>3. Sistema de puntos</a:t>
              </a:r>
              <a:r>
                <a:rPr lang="en-US" sz="1200">
                  <a:solidFill>
                    <a:srgbClr val="FEFEFE"/>
                  </a:solidFill>
                </a:rPr>
                <a:t>: En nuestra aplicación hemos creado un sistema de puntos con un ranking que permitirá ver a la empresa que empleados se están formando para la prevención de riesgos laborales y también participar a una competencia entre otras empresas para ver cual es la empresa que se lo toma </a:t>
              </a:r>
              <a:r>
                <a:rPr lang="en-US" sz="1200">
                  <a:solidFill>
                    <a:srgbClr val="FEFEFE"/>
                  </a:solidFill>
                </a:rPr>
                <a:t>más</a:t>
              </a:r>
              <a:r>
                <a:rPr lang="en-US" sz="1200">
                  <a:solidFill>
                    <a:srgbClr val="FEFEFE"/>
                  </a:solidFill>
                </a:rPr>
                <a:t> en serio y recibiría como recompensa una promoción de la empresa, un certificado y una recompensa monetaria.</a:t>
              </a:r>
              <a:endParaRPr sz="1200">
                <a:solidFill>
                  <a:srgbClr val="FEFEFE"/>
                </a:solidFill>
              </a:endParaRPr>
            </a:p>
            <a:p>
              <a:pPr indent="-304800" lvl="1" marL="914400" rtl="0" algn="just">
                <a:lnSpc>
                  <a:spcPct val="115000"/>
                </a:lnSpc>
                <a:spcBef>
                  <a:spcPts val="0"/>
                </a:spcBef>
                <a:spcAft>
                  <a:spcPts val="0"/>
                </a:spcAft>
                <a:buClr>
                  <a:srgbClr val="FEFEFE"/>
                </a:buClr>
                <a:buSzPts val="1200"/>
                <a:buChar char="○"/>
              </a:pPr>
              <a:r>
                <a:rPr b="1" lang="en-US" sz="1200" u="sng">
                  <a:solidFill>
                    <a:srgbClr val="FEFEFE"/>
                  </a:solidFill>
                </a:rPr>
                <a:t>4 Análisis automatizado en tiempo real:</a:t>
              </a:r>
              <a:r>
                <a:rPr lang="en-US" sz="1200">
                  <a:solidFill>
                    <a:srgbClr val="FEFEFE"/>
                  </a:solidFill>
                </a:rPr>
                <a:t> En nuestra aplicación ofrecemos un chatbot donde el empleado o empresa puede preguntar dudas y recibir respuestas  en tiempo real para prevenir riesgos.</a:t>
              </a:r>
              <a:endParaRPr sz="1200">
                <a:solidFill>
                  <a:srgbClr val="FEFEFE"/>
                </a:solidFill>
              </a:endParaRPr>
            </a:p>
            <a:p>
              <a:pPr indent="0" lvl="0" marL="0" marR="0" rtl="0" algn="just">
                <a:lnSpc>
                  <a:spcPct val="120000"/>
                </a:lnSpc>
                <a:spcBef>
                  <a:spcPts val="1200"/>
                </a:spcBef>
                <a:spcAft>
                  <a:spcPts val="0"/>
                </a:spcAft>
                <a:buNone/>
              </a:pPr>
              <a:r>
                <a:t/>
              </a:r>
              <a:endParaRPr sz="1200">
                <a:solidFill>
                  <a:srgbClr val="FEFEFE"/>
                </a:solidFill>
              </a:endParaRPr>
            </a:p>
          </p:txBody>
        </p:sp>
        <p:sp>
          <p:nvSpPr>
            <p:cNvPr id="330" name="Google Shape;330;p17"/>
            <p:cNvSpPr/>
            <p:nvPr/>
          </p:nvSpPr>
          <p:spPr>
            <a:xfrm>
              <a:off x="1536486" y="101058"/>
              <a:ext cx="11504700" cy="10017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en-US" sz="1200">
                  <a:solidFill>
                    <a:schemeClr val="lt1"/>
                  </a:solidFill>
                </a:rPr>
                <a:t>1. Introducción</a:t>
              </a:r>
              <a:br>
                <a:rPr lang="en-US" sz="2000">
                  <a:solidFill>
                    <a:schemeClr val="lt1"/>
                  </a:solidFill>
                  <a:latin typeface="Arial"/>
                  <a:ea typeface="Arial"/>
                  <a:cs typeface="Arial"/>
                  <a:sym typeface="Arial"/>
                </a:rPr>
              </a:br>
              <a:r>
                <a:rPr b="1" lang="en-US" sz="3000">
                  <a:solidFill>
                    <a:schemeClr val="lt1"/>
                  </a:solidFill>
                </a:rPr>
                <a:t>Soluciones similares y nuestra diferencia respecto a ellas</a:t>
              </a:r>
              <a:endParaRPr sz="2600">
                <a:solidFill>
                  <a:schemeClr val="lt1"/>
                </a:solidFill>
                <a:latin typeface="Arial"/>
                <a:ea typeface="Arial"/>
                <a:cs typeface="Arial"/>
                <a:sym typeface="Arial"/>
              </a:endParaRPr>
            </a:p>
          </p:txBody>
        </p:sp>
      </p:grpSp>
      <p:grpSp>
        <p:nvGrpSpPr>
          <p:cNvPr id="331" name="Google Shape;331;p17"/>
          <p:cNvGrpSpPr/>
          <p:nvPr/>
        </p:nvGrpSpPr>
        <p:grpSpPr>
          <a:xfrm>
            <a:off x="5252646" y="0"/>
            <a:ext cx="6939358" cy="6858000"/>
            <a:chOff x="5252643" y="0"/>
            <a:chExt cx="6939358" cy="6858000"/>
          </a:xfrm>
        </p:grpSpPr>
        <p:sp>
          <p:nvSpPr>
            <p:cNvPr id="332" name="Google Shape;332;p17"/>
            <p:cNvSpPr/>
            <p:nvPr/>
          </p:nvSpPr>
          <p:spPr>
            <a:xfrm rot="-1800079">
              <a:off x="7350938" y="2199447"/>
              <a:ext cx="2771665" cy="2770653"/>
            </a:xfrm>
            <a:custGeom>
              <a:rect b="b" l="l" r="r" t="t"/>
              <a:pathLst>
                <a:path extrusionOk="0" h="1866900" w="19050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solidFill>
              <a:schemeClr val="lt2">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33" name="Google Shape;333;p17"/>
            <p:cNvSpPr/>
            <p:nvPr/>
          </p:nvSpPr>
          <p:spPr>
            <a:xfrm>
              <a:off x="9421670" y="0"/>
              <a:ext cx="2770331" cy="1398732"/>
            </a:xfrm>
            <a:custGeom>
              <a:rect b="b" l="l" r="r" t="t"/>
              <a:pathLst>
                <a:path extrusionOk="0" h="1398732" w="2770331">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34" name="Google Shape;334;p17"/>
            <p:cNvSpPr/>
            <p:nvPr/>
          </p:nvSpPr>
          <p:spPr>
            <a:xfrm>
              <a:off x="5252643" y="3384444"/>
              <a:ext cx="4217150" cy="3473556"/>
            </a:xfrm>
            <a:custGeom>
              <a:rect b="b" l="l" r="r" t="t"/>
              <a:pathLst>
                <a:path extrusionOk="0" h="3473556" w="4217150">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solidFill>
              <a:schemeClr val="lt2">
                <a:alpha val="149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pic>
        <p:nvPicPr>
          <p:cNvPr id="335" name="Google Shape;335;p17"/>
          <p:cNvPicPr preferRelativeResize="0"/>
          <p:nvPr/>
        </p:nvPicPr>
        <p:blipFill rotWithShape="1">
          <a:blip r:embed="rId3">
            <a:alphaModFix/>
          </a:blip>
          <a:srcRect b="0" l="0" r="0" t="0"/>
          <a:stretch/>
        </p:blipFill>
        <p:spPr>
          <a:xfrm>
            <a:off x="11212001" y="160775"/>
            <a:ext cx="764726" cy="7647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8"/>
          <p:cNvSpPr txBox="1"/>
          <p:nvPr>
            <p:ph type="title"/>
          </p:nvPr>
        </p:nvSpPr>
        <p:spPr>
          <a:xfrm>
            <a:off x="6453475" y="1617675"/>
            <a:ext cx="4924500" cy="1371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Arial"/>
              <a:buNone/>
            </a:pPr>
            <a:r>
              <a:rPr lang="en-US"/>
              <a:t>2. Objetivos del sistema</a:t>
            </a:r>
            <a:endParaRPr/>
          </a:p>
        </p:txBody>
      </p:sp>
      <p:sp>
        <p:nvSpPr>
          <p:cNvPr id="341" name="Google Shape;341;p18"/>
          <p:cNvSpPr txBox="1"/>
          <p:nvPr>
            <p:ph idx="12" type="sldNum"/>
          </p:nvPr>
        </p:nvSpPr>
        <p:spPr>
          <a:xfrm>
            <a:off x="7861300" y="6409690"/>
            <a:ext cx="3657600" cy="274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2" name="Google Shape;342;p18"/>
          <p:cNvPicPr preferRelativeResize="0"/>
          <p:nvPr/>
        </p:nvPicPr>
        <p:blipFill rotWithShape="1">
          <a:blip r:embed="rId3">
            <a:alphaModFix/>
          </a:blip>
          <a:srcRect b="0" l="0" r="0" t="0"/>
          <a:stretch/>
        </p:blipFill>
        <p:spPr>
          <a:xfrm>
            <a:off x="7094950" y="3143700"/>
            <a:ext cx="2085151" cy="20851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signed by iSlide">
  <a:themeElements>
    <a:clrScheme name="iSlide">
      <a:dk1>
        <a:srgbClr val="000000"/>
      </a:dk1>
      <a:lt1>
        <a:srgbClr val="FFFFFF"/>
      </a:lt1>
      <a:dk2>
        <a:srgbClr val="768394"/>
      </a:dk2>
      <a:lt2>
        <a:srgbClr val="F0F0F0"/>
      </a:lt2>
      <a:accent1>
        <a:srgbClr val="0C98ED"/>
      </a:accent1>
      <a:accent2>
        <a:srgbClr val="A75CC5"/>
      </a:accent2>
      <a:accent3>
        <a:srgbClr val="3950CF"/>
      </a:accent3>
      <a:accent4>
        <a:srgbClr val="4B33BF"/>
      </a:accent4>
      <a:accent5>
        <a:srgbClr val="3BD0FB"/>
      </a:accent5>
      <a:accent6>
        <a:srgbClr val="A07FFF"/>
      </a:accent6>
      <a:hlink>
        <a:srgbClr val="4276AA"/>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