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3" r:id="rId5"/>
    <p:sldId id="294" r:id="rId6"/>
    <p:sldId id="287" r:id="rId7"/>
    <p:sldId id="290" r:id="rId8"/>
    <p:sldId id="295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061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duzero.com/informatique/tutoriels/creez-des-applications-pour-andro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20/02/2014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 smtClean="0"/>
              <a:t>: </a:t>
            </a:r>
            <a:r>
              <a:rPr lang="fr-FR" dirty="0" smtClean="0"/>
              <a:t>Travail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de </a:t>
            </a:r>
            <a:r>
              <a:rPr lang="fr-FR" dirty="0" err="1" smtClean="0"/>
              <a:t>Pacman</a:t>
            </a:r>
            <a:r>
              <a:rPr lang="fr-FR" dirty="0" smtClean="0"/>
              <a:t> sans la contrainte du labyrinthe</a:t>
            </a:r>
          </a:p>
          <a:p>
            <a:r>
              <a:rPr lang="fr-FR" dirty="0" smtClean="0"/>
              <a:t>Pas de déplacement paramétrable</a:t>
            </a:r>
            <a:endParaRPr lang="fr-FR" dirty="0" smtClean="0"/>
          </a:p>
          <a:p>
            <a:r>
              <a:rPr lang="fr-FR" dirty="0" smtClean="0"/>
              <a:t>Quatre interactions possibles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fr-FR" dirty="0" smtClean="0">
                <a:solidFill>
                  <a:srgbClr val="FF0000"/>
                </a:solidFill>
              </a:rPr>
              <a:t>n choisir une</a:t>
            </a:r>
          </a:p>
          <a:p>
            <a:pPr lvl="1"/>
            <a:r>
              <a:rPr lang="fr-FR" dirty="0" smtClean="0"/>
              <a:t>Par les touches de déplacement du curseur</a:t>
            </a:r>
          </a:p>
          <a:p>
            <a:pPr lvl="2"/>
            <a:r>
              <a:rPr lang="fr-FR" dirty="0" smtClean="0"/>
              <a:t>Une touche appuyée/relâchée = un déplacement dans la direction demandée</a:t>
            </a:r>
          </a:p>
          <a:p>
            <a:pPr lvl="2"/>
            <a:r>
              <a:rPr lang="fr-FR" dirty="0" smtClean="0"/>
              <a:t>Une touche appuyée = déplacement en continu dans la direction demandée avec une vitesse paramétrable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Quatre interactions à mettre en place</a:t>
            </a:r>
            <a:endParaRPr lang="fr-FR" dirty="0" smtClean="0"/>
          </a:p>
          <a:p>
            <a:pPr lvl="1"/>
            <a:r>
              <a:rPr lang="fr-FR" dirty="0" smtClean="0"/>
              <a:t>Par un geste (le doigt glisse sur l’écran)</a:t>
            </a:r>
          </a:p>
          <a:p>
            <a:pPr lvl="2"/>
            <a:r>
              <a:rPr lang="fr-FR" dirty="0" smtClean="0"/>
              <a:t>Un geste = un déplacement dans la direction du geste</a:t>
            </a:r>
          </a:p>
        </p:txBody>
      </p:sp>
      <p:pic>
        <p:nvPicPr>
          <p:cNvPr id="2052" name="Imag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4226917"/>
            <a:ext cx="533400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lèche droite 6"/>
          <p:cNvSpPr/>
          <p:nvPr/>
        </p:nvSpPr>
        <p:spPr>
          <a:xfrm>
            <a:off x="4860032" y="4581128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5400000">
            <a:off x="3887924" y="5625244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6200000">
            <a:off x="3887924" y="3609020"/>
            <a:ext cx="79208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 flipH="1">
            <a:off x="2699792" y="4581128"/>
            <a:ext cx="86409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Quatre interactions à mettre en place</a:t>
            </a:r>
            <a:endParaRPr lang="fr-FR" dirty="0" smtClean="0"/>
          </a:p>
          <a:p>
            <a:pPr lvl="1"/>
            <a:r>
              <a:rPr lang="fr-FR" dirty="0" smtClean="0"/>
              <a:t>Par un appui sur l’écran</a:t>
            </a:r>
          </a:p>
          <a:p>
            <a:pPr lvl="2"/>
            <a:r>
              <a:rPr lang="fr-FR" dirty="0" smtClean="0"/>
              <a:t>L’écran est séparé en 4 zones</a:t>
            </a:r>
          </a:p>
          <a:p>
            <a:pPr lvl="2"/>
            <a:r>
              <a:rPr lang="fr-FR" dirty="0" smtClean="0"/>
              <a:t>Une zone = une direction</a:t>
            </a:r>
          </a:p>
          <a:p>
            <a:pPr lvl="3"/>
            <a:r>
              <a:rPr lang="fr-FR" dirty="0" smtClean="0"/>
              <a:t>Haut, </a:t>
            </a:r>
            <a:r>
              <a:rPr lang="fr-FR" dirty="0" smtClean="0"/>
              <a:t>Bas, </a:t>
            </a:r>
            <a:r>
              <a:rPr lang="fr-FR" dirty="0" smtClean="0"/>
              <a:t>Gauche, </a:t>
            </a:r>
            <a:r>
              <a:rPr lang="fr-FR" dirty="0" smtClean="0"/>
              <a:t>Droit</a:t>
            </a:r>
            <a:r>
              <a:rPr lang="fr-FR" dirty="0" smtClean="0"/>
              <a:t> </a:t>
            </a:r>
          </a:p>
          <a:p>
            <a:pPr lvl="2"/>
            <a:r>
              <a:rPr lang="fr-FR" dirty="0" smtClean="0"/>
              <a:t>Un appui/relâché = </a:t>
            </a:r>
            <a:r>
              <a:rPr lang="fr-FR" dirty="0" smtClean="0"/>
              <a:t>un déplacement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dans </a:t>
            </a:r>
            <a:r>
              <a:rPr lang="fr-FR" dirty="0" smtClean="0"/>
              <a:t>la direction demandée</a:t>
            </a:r>
            <a:endParaRPr lang="fr-FR" dirty="0" smtClean="0"/>
          </a:p>
          <a:p>
            <a:pPr lvl="2"/>
            <a:r>
              <a:rPr lang="fr-FR" dirty="0" smtClean="0"/>
              <a:t>Une </a:t>
            </a:r>
            <a:r>
              <a:rPr lang="fr-FR" dirty="0" smtClean="0"/>
              <a:t>appui maintenu = </a:t>
            </a:r>
            <a:r>
              <a:rPr lang="fr-FR" dirty="0" smtClean="0"/>
              <a:t>déplacement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en </a:t>
            </a:r>
            <a:r>
              <a:rPr lang="fr-FR" dirty="0" smtClean="0"/>
              <a:t>continu dans la direction </a:t>
            </a:r>
            <a:r>
              <a:rPr lang="fr-FR" dirty="0" smtClean="0"/>
              <a:t>demandée</a:t>
            </a:r>
            <a:br>
              <a:rPr lang="fr-FR" dirty="0" smtClean="0"/>
            </a:br>
            <a:r>
              <a:rPr lang="fr-FR" dirty="0" smtClean="0"/>
              <a:t>avec </a:t>
            </a:r>
            <a:r>
              <a:rPr lang="fr-FR" dirty="0" smtClean="0"/>
              <a:t>une vitesse paramétrable</a:t>
            </a:r>
          </a:p>
          <a:p>
            <a:pPr lvl="2"/>
            <a:endParaRPr lang="fr-FR" dirty="0" smtClean="0"/>
          </a:p>
        </p:txBody>
      </p:sp>
      <p:pic>
        <p:nvPicPr>
          <p:cNvPr id="3074" name="Picture 2" descr="http://cdn7.staztic.com/app/a/534/534528/ms-pacman-android-hd-lwp-177475-1-s-307x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636912"/>
            <a:ext cx="2060642" cy="3436641"/>
          </a:xfrm>
          <a:prstGeom prst="rect">
            <a:avLst/>
          </a:prstGeom>
          <a:noFill/>
        </p:spPr>
      </p:pic>
      <p:cxnSp>
        <p:nvCxnSpPr>
          <p:cNvPr id="6" name="Connecteur droit 5"/>
          <p:cNvCxnSpPr/>
          <p:nvPr/>
        </p:nvCxnSpPr>
        <p:spPr>
          <a:xfrm>
            <a:off x="6228184" y="2276872"/>
            <a:ext cx="2592288" cy="41764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H="1">
            <a:off x="6228184" y="2276872"/>
            <a:ext cx="2592288" cy="417646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Quatre interactions à mettre en place</a:t>
            </a:r>
            <a:endParaRPr lang="fr-FR" dirty="0" smtClean="0"/>
          </a:p>
          <a:p>
            <a:pPr lvl="1"/>
            <a:r>
              <a:rPr lang="fr-FR" dirty="0" smtClean="0"/>
              <a:t>Par un joystick virtuel</a:t>
            </a:r>
          </a:p>
          <a:p>
            <a:pPr lvl="2"/>
            <a:r>
              <a:rPr lang="fr-FR" dirty="0" smtClean="0"/>
              <a:t>http://www.bigerstaff.com/libgdx-touchpad-example/</a:t>
            </a:r>
            <a:endParaRPr lang="fr-F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212976"/>
            <a:ext cx="5040560" cy="296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https://lh6.ggpht.com/vx28HJQxeNVeAvu9Cxrz1BPt1t1PFsLNPvXwVP4R1ICcayn-beievFvNUnysUoX9Q7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212976"/>
            <a:ext cx="1943877" cy="2915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de </a:t>
            </a:r>
            <a:r>
              <a:rPr lang="fr-FR" dirty="0" err="1" smtClean="0"/>
              <a:t>Pacman</a:t>
            </a:r>
            <a:r>
              <a:rPr lang="fr-FR" dirty="0" smtClean="0"/>
              <a:t> dans le labyrinthe</a:t>
            </a:r>
          </a:p>
          <a:p>
            <a:pPr lvl="1"/>
            <a:r>
              <a:rPr lang="fr-FR" dirty="0" smtClean="0"/>
              <a:t>Utiliser la technique d’interaction choisie précédemment</a:t>
            </a:r>
          </a:p>
          <a:p>
            <a:pPr lvl="1"/>
            <a:r>
              <a:rPr lang="fr-FR" dirty="0" err="1" smtClean="0"/>
              <a:t>Pacman</a:t>
            </a:r>
            <a:r>
              <a:rPr lang="fr-FR" dirty="0" smtClean="0"/>
              <a:t> se déplace de cellule en cellule dans le labyrinthe (« </a:t>
            </a:r>
            <a:r>
              <a:rPr lang="fr-FR" dirty="0" err="1" smtClean="0"/>
              <a:t>téléportation</a:t>
            </a:r>
            <a:r>
              <a:rPr lang="fr-FR" dirty="0" smtClean="0"/>
              <a:t> »)</a:t>
            </a:r>
          </a:p>
          <a:p>
            <a:pPr lvl="1"/>
            <a:r>
              <a:rPr lang="fr-FR" dirty="0" smtClean="0"/>
              <a:t>Si un mur se trouve dans la direction de déplacement, </a:t>
            </a:r>
            <a:r>
              <a:rPr lang="fr-FR" dirty="0" err="1" smtClean="0"/>
              <a:t>Pacman</a:t>
            </a:r>
            <a:r>
              <a:rPr lang="fr-FR" dirty="0" smtClean="0"/>
              <a:t> ne bouge pas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Déplacement de </a:t>
            </a:r>
            <a:r>
              <a:rPr lang="fr-FR" dirty="0" err="1" smtClean="0"/>
              <a:t>Pacman</a:t>
            </a:r>
            <a:r>
              <a:rPr lang="fr-FR" dirty="0" smtClean="0"/>
              <a:t> dans le labyrinthe</a:t>
            </a:r>
          </a:p>
          <a:p>
            <a:pPr lvl="1"/>
            <a:r>
              <a:rPr lang="fr-FR" dirty="0" err="1" smtClean="0"/>
              <a:t>Pacman</a:t>
            </a:r>
            <a:r>
              <a:rPr lang="fr-FR" dirty="0" smtClean="0"/>
              <a:t> se déplace de manière continue</a:t>
            </a:r>
          </a:p>
          <a:p>
            <a:pPr lvl="1"/>
            <a:r>
              <a:rPr lang="fr-FR" dirty="0" smtClean="0"/>
              <a:t>Le déplacement se fait dans la dernière direction demandée par l’utilisateur</a:t>
            </a:r>
          </a:p>
          <a:p>
            <a:pPr lvl="1"/>
            <a:r>
              <a:rPr lang="fr-FR" dirty="0" smtClean="0"/>
              <a:t>Un changement de direction se fera</a:t>
            </a:r>
          </a:p>
          <a:p>
            <a:pPr lvl="2"/>
            <a:r>
              <a:rPr lang="fr-FR" dirty="0" smtClean="0"/>
              <a:t>Immédiatement s’il s’agit d’une direction opposée</a:t>
            </a:r>
          </a:p>
          <a:p>
            <a:pPr lvl="2"/>
            <a:r>
              <a:rPr lang="fr-FR" dirty="0" smtClean="0"/>
              <a:t>Lors d’une intersection s’il s’agit d’une direction perpendiculaire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Barême</a:t>
            </a:r>
            <a:endParaRPr lang="fr-FR" dirty="0" smtClean="0"/>
          </a:p>
          <a:p>
            <a:pPr lvl="1"/>
            <a:r>
              <a:rPr lang="fr-FR" dirty="0" err="1" smtClean="0"/>
              <a:t>Pacman</a:t>
            </a:r>
            <a:r>
              <a:rPr lang="fr-FR" dirty="0" smtClean="0"/>
              <a:t> hors labyrinthe C</a:t>
            </a:r>
          </a:p>
          <a:p>
            <a:pPr lvl="1"/>
            <a:r>
              <a:rPr lang="fr-FR" dirty="0" err="1" smtClean="0"/>
              <a:t>Pacman</a:t>
            </a:r>
            <a:r>
              <a:rPr lang="fr-FR" dirty="0" smtClean="0"/>
              <a:t> dans le labyrinthe avec </a:t>
            </a:r>
            <a:r>
              <a:rPr lang="fr-FR" dirty="0" err="1" smtClean="0"/>
              <a:t>téléportation</a:t>
            </a:r>
            <a:r>
              <a:rPr lang="fr-FR" dirty="0" smtClean="0"/>
              <a:t> B</a:t>
            </a:r>
          </a:p>
          <a:p>
            <a:pPr lvl="1"/>
            <a:r>
              <a:rPr lang="fr-FR" dirty="0" err="1" smtClean="0"/>
              <a:t>Pacman</a:t>
            </a:r>
            <a:r>
              <a:rPr lang="fr-FR" dirty="0" smtClean="0"/>
              <a:t> dans le labyrinthe en continu A</a:t>
            </a:r>
          </a:p>
          <a:p>
            <a:r>
              <a:rPr lang="fr-FR" dirty="0" smtClean="0"/>
              <a:t>Mais le travail doit être propre</a:t>
            </a:r>
          </a:p>
          <a:p>
            <a:pPr lvl="1"/>
            <a:r>
              <a:rPr lang="fr-FR" dirty="0" smtClean="0"/>
              <a:t>La qualité du code pourra influer sur la note </a:t>
            </a:r>
            <a:r>
              <a:rPr lang="fr-FR" smtClean="0"/>
              <a:t>en positif </a:t>
            </a:r>
            <a:r>
              <a:rPr lang="fr-FR" dirty="0" smtClean="0"/>
              <a:t>comme en négatif</a:t>
            </a:r>
          </a:p>
          <a:p>
            <a:r>
              <a:rPr lang="fr-FR" dirty="0" smtClean="0"/>
              <a:t>Bon travail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243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TP3 : Travail</vt:lpstr>
      <vt:lpstr>Pacman</vt:lpstr>
      <vt:lpstr>Pacman</vt:lpstr>
      <vt:lpstr>Pacman</vt:lpstr>
      <vt:lpstr>Pacman</vt:lpstr>
      <vt:lpstr>Pacman</vt:lpstr>
      <vt:lpstr>Pacman</vt:lpstr>
      <vt:lpstr>Pacman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Benoît</cp:lastModifiedBy>
  <cp:revision>310</cp:revision>
  <dcterms:created xsi:type="dcterms:W3CDTF">2013-07-23T07:35:43Z</dcterms:created>
  <dcterms:modified xsi:type="dcterms:W3CDTF">2014-02-20T08:09:20Z</dcterms:modified>
</cp:coreProperties>
</file>