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3" r:id="rId5"/>
    <p:sldId id="296" r:id="rId6"/>
    <p:sldId id="29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 smtClean="0"/>
              <a:t>: Travail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Pac</a:t>
            </a:r>
            <a:r>
              <a:rPr lang="fr-FR" dirty="0" smtClean="0"/>
              <a:t>-gommes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Ajouter des </a:t>
            </a:r>
            <a:r>
              <a:rPr lang="fr-FR" dirty="0" err="1" smtClean="0"/>
              <a:t>P</a:t>
            </a:r>
            <a:r>
              <a:rPr lang="fr-FR" dirty="0" err="1" smtClean="0"/>
              <a:t>ac</a:t>
            </a:r>
            <a:r>
              <a:rPr lang="fr-FR" dirty="0" smtClean="0"/>
              <a:t>-gommes dans le labyrinthe</a:t>
            </a:r>
          </a:p>
          <a:p>
            <a:r>
              <a:rPr lang="fr-FR" dirty="0" smtClean="0"/>
              <a:t>Elles doivent s’afficher avec une texture particulière</a:t>
            </a:r>
          </a:p>
          <a:p>
            <a:r>
              <a:rPr lang="fr-FR" dirty="0" smtClean="0"/>
              <a:t>Toutes les cases libres du labyrinthe doivent contenir une </a:t>
            </a:r>
            <a:r>
              <a:rPr lang="fr-FR" dirty="0" err="1" smtClean="0"/>
              <a:t>P</a:t>
            </a:r>
            <a:r>
              <a:rPr lang="fr-FR" dirty="0" err="1" smtClean="0"/>
              <a:t>ac</a:t>
            </a:r>
            <a:r>
              <a:rPr lang="fr-FR" dirty="0" smtClean="0"/>
              <a:t>-gomme à l’exception de la maison de </a:t>
            </a:r>
            <a:r>
              <a:rPr lang="fr-FR" dirty="0" err="1" smtClean="0"/>
              <a:t>sfantômes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Pacman</a:t>
            </a:r>
            <a:r>
              <a:rPr lang="fr-FR" dirty="0" smtClean="0"/>
              <a:t> mange les </a:t>
            </a:r>
            <a:r>
              <a:rPr lang="fr-FR" dirty="0" err="1" smtClean="0"/>
              <a:t>Pac</a:t>
            </a:r>
            <a:r>
              <a:rPr lang="fr-FR" dirty="0" smtClean="0"/>
              <a:t>-gommes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Lorsque </a:t>
            </a:r>
            <a:r>
              <a:rPr lang="fr-FR" dirty="0" err="1" smtClean="0"/>
              <a:t>Pacman</a:t>
            </a:r>
            <a:r>
              <a:rPr lang="fr-FR" dirty="0" smtClean="0"/>
              <a:t> se déplace il mange les </a:t>
            </a:r>
            <a:r>
              <a:rPr lang="fr-FR" dirty="0" err="1" smtClean="0"/>
              <a:t>Pac</a:t>
            </a:r>
            <a:r>
              <a:rPr lang="fr-FR" dirty="0" smtClean="0"/>
              <a:t>-gommes dans les cases qu’il parcoure</a:t>
            </a:r>
          </a:p>
          <a:p>
            <a:r>
              <a:rPr lang="fr-FR" dirty="0" smtClean="0"/>
              <a:t>La </a:t>
            </a:r>
            <a:r>
              <a:rPr lang="fr-FR" dirty="0" err="1" smtClean="0"/>
              <a:t>Pac</a:t>
            </a:r>
            <a:r>
              <a:rPr lang="fr-FR" dirty="0" smtClean="0"/>
              <a:t>-gomme mangée doit disparaître</a:t>
            </a:r>
          </a:p>
          <a:p>
            <a:r>
              <a:rPr lang="fr-FR" dirty="0" smtClean="0"/>
              <a:t>Un score doit s’afficher, ce score doit tenir compte du nombre de </a:t>
            </a:r>
            <a:r>
              <a:rPr lang="fr-FR" dirty="0" err="1" smtClean="0"/>
              <a:t>Pac</a:t>
            </a:r>
            <a:r>
              <a:rPr lang="fr-FR" dirty="0" smtClean="0"/>
              <a:t>-gommes mangées et </a:t>
            </a:r>
            <a:r>
              <a:rPr lang="fr-FR" dirty="0" smtClean="0"/>
              <a:t>du temps</a:t>
            </a:r>
          </a:p>
          <a:p>
            <a:r>
              <a:rPr lang="fr-FR" dirty="0" smtClean="0"/>
              <a:t>Lorsque toutes les </a:t>
            </a:r>
            <a:r>
              <a:rPr lang="fr-FR" dirty="0" err="1" smtClean="0"/>
              <a:t>Pac</a:t>
            </a:r>
            <a:r>
              <a:rPr lang="fr-FR" dirty="0" smtClean="0"/>
              <a:t>-gommes sont mangées, un écran de fin s’affiche.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premier fantôme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un premier fantôme dans le labyrinthe</a:t>
            </a:r>
          </a:p>
          <a:p>
            <a:r>
              <a:rPr lang="fr-FR" dirty="0" smtClean="0"/>
              <a:t>Ce fantôme est contrôlé par l’ordinateur à une vitesse paramétrable</a:t>
            </a:r>
          </a:p>
          <a:p>
            <a:r>
              <a:rPr lang="fr-FR" dirty="0" smtClean="0"/>
              <a:t>Il est toujours en mouvement</a:t>
            </a:r>
          </a:p>
          <a:p>
            <a:r>
              <a:rPr lang="fr-FR" dirty="0" smtClean="0"/>
              <a:t>A chaque intersection dans le labyrinthe, l’ordinateur tire aléatoirement la nouvelle direction qu’il doit prendre</a:t>
            </a:r>
            <a:endParaRPr lang="fr-FR" dirty="0" smtClean="0"/>
          </a:p>
          <a:p>
            <a:r>
              <a:rPr lang="fr-FR" dirty="0" smtClean="0"/>
              <a:t>Aucune interaction avec </a:t>
            </a:r>
            <a:r>
              <a:rPr lang="fr-FR" dirty="0" err="1" smtClean="0"/>
              <a:t>Pacman</a:t>
            </a:r>
            <a:r>
              <a:rPr lang="fr-FR" dirty="0" smtClean="0"/>
              <a:t> n’est demandée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second fantôme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Ajouter un second fantôme dans le labyrinthe</a:t>
            </a:r>
          </a:p>
          <a:p>
            <a:r>
              <a:rPr lang="fr-FR" dirty="0" smtClean="0"/>
              <a:t>Ce fantôme est contrôlé par l’ordinateur à une vitesse paramétrable</a:t>
            </a:r>
          </a:p>
          <a:p>
            <a:r>
              <a:rPr lang="fr-FR" dirty="0" smtClean="0"/>
              <a:t>Il est toujours en mouvement</a:t>
            </a:r>
          </a:p>
          <a:p>
            <a:r>
              <a:rPr lang="fr-FR" dirty="0" smtClean="0"/>
              <a:t>A chaque intersection dans le labyrinthe, l’ordinateur cherche à rejoindre </a:t>
            </a:r>
            <a:r>
              <a:rPr lang="fr-FR" dirty="0" err="1" smtClean="0"/>
              <a:t>Pacman</a:t>
            </a:r>
            <a:endParaRPr lang="fr-FR" dirty="0" smtClean="0"/>
          </a:p>
          <a:p>
            <a:r>
              <a:rPr lang="fr-FR" dirty="0" err="1" smtClean="0"/>
              <a:t>Pacman</a:t>
            </a:r>
            <a:r>
              <a:rPr lang="fr-FR" dirty="0" smtClean="0"/>
              <a:t> doit être placée à une position arbitraire dans le labyrinthe, il ne se déplace pas</a:t>
            </a:r>
          </a:p>
          <a:p>
            <a:r>
              <a:rPr lang="fr-FR" dirty="0" smtClean="0"/>
              <a:t>Aucune interaction avec </a:t>
            </a:r>
            <a:r>
              <a:rPr lang="fr-FR" dirty="0" err="1" smtClean="0"/>
              <a:t>Pacman</a:t>
            </a:r>
            <a:r>
              <a:rPr lang="fr-FR" dirty="0" smtClean="0"/>
              <a:t> n’est demandée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troisième fantôme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Ajouter un troisième fantôme dans le labyrinthe</a:t>
            </a:r>
          </a:p>
          <a:p>
            <a:r>
              <a:rPr lang="fr-FR" dirty="0" smtClean="0"/>
              <a:t>Ce fantôme est contrôlé par l’ordinateur à une vitesse paramétrable</a:t>
            </a:r>
          </a:p>
          <a:p>
            <a:r>
              <a:rPr lang="fr-FR" dirty="0" smtClean="0"/>
              <a:t>Il est toujours en mouvement</a:t>
            </a:r>
          </a:p>
          <a:p>
            <a:r>
              <a:rPr lang="fr-FR" dirty="0" smtClean="0"/>
              <a:t>A chaque intersection dans le labyrinthe, l’ordinateur utilise soit la</a:t>
            </a:r>
          </a:p>
          <a:p>
            <a:pPr lvl="1"/>
            <a:r>
              <a:rPr lang="fr-FR" dirty="0" smtClean="0"/>
              <a:t>La stratégie aléatoire du premier fantôme</a:t>
            </a:r>
          </a:p>
          <a:p>
            <a:pPr lvl="1"/>
            <a:r>
              <a:rPr lang="fr-FR" dirty="0" smtClean="0"/>
              <a:t>La stratégie de rejoindre </a:t>
            </a:r>
            <a:r>
              <a:rPr lang="fr-FR" dirty="0" err="1" smtClean="0"/>
              <a:t>Pacman</a:t>
            </a:r>
            <a:r>
              <a:rPr lang="fr-FR" dirty="0" smtClean="0"/>
              <a:t> du second fantôme</a:t>
            </a:r>
          </a:p>
          <a:p>
            <a:r>
              <a:rPr lang="fr-FR" dirty="0" err="1" smtClean="0"/>
              <a:t>Pacman</a:t>
            </a:r>
            <a:r>
              <a:rPr lang="fr-FR" dirty="0" smtClean="0"/>
              <a:t> doit être placée à une position arbitraire dans le labyrinthe, il ne se déplace pas</a:t>
            </a:r>
          </a:p>
          <a:p>
            <a:r>
              <a:rPr lang="fr-FR" dirty="0" smtClean="0"/>
              <a:t>Aucune interaction avec </a:t>
            </a:r>
            <a:r>
              <a:rPr lang="fr-FR" dirty="0" err="1" smtClean="0"/>
              <a:t>Pacman</a:t>
            </a:r>
            <a:r>
              <a:rPr lang="fr-FR" dirty="0" smtClean="0"/>
              <a:t> n’est demandée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267</Words>
  <Application>Microsoft Office PowerPoint</Application>
  <PresentationFormat>Affichage à l'écran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TP4 : Travail</vt:lpstr>
      <vt:lpstr>Pac-gommes</vt:lpstr>
      <vt:lpstr>Pacman mange les Pac-gommes</vt:lpstr>
      <vt:lpstr>Un premier fantôme</vt:lpstr>
      <vt:lpstr>Un second fantôme</vt:lpstr>
      <vt:lpstr>Un troisième fantôme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Benoît</cp:lastModifiedBy>
  <cp:revision>314</cp:revision>
  <dcterms:created xsi:type="dcterms:W3CDTF">2013-07-23T07:35:43Z</dcterms:created>
  <dcterms:modified xsi:type="dcterms:W3CDTF">2014-02-28T08:00:56Z</dcterms:modified>
</cp:coreProperties>
</file>