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3" r:id="rId5"/>
    <p:sldId id="282" r:id="rId6"/>
    <p:sldId id="293" r:id="rId7"/>
    <p:sldId id="292" r:id="rId8"/>
    <p:sldId id="294" r:id="rId9"/>
    <p:sldId id="296" r:id="rId10"/>
    <p:sldId id="297" r:id="rId11"/>
    <p:sldId id="299" r:id="rId12"/>
    <p:sldId id="300" r:id="rId13"/>
    <p:sldId id="301" r:id="rId14"/>
    <p:sldId id="303" r:id="rId15"/>
    <p:sldId id="304" r:id="rId16"/>
    <p:sldId id="305" r:id="rId17"/>
    <p:sldId id="302" r:id="rId18"/>
    <p:sldId id="298" r:id="rId19"/>
    <p:sldId id="30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9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 smtClean="0"/>
              <a:t>: « Aide »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 : </a:t>
            </a:r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Permettre d’animer la bouche de </a:t>
            </a:r>
            <a:r>
              <a:rPr lang="fr-FR" dirty="0" err="1" smtClean="0"/>
              <a:t>Pacman</a:t>
            </a:r>
            <a:endParaRPr lang="fr-FR" dirty="0" smtClean="0"/>
          </a:p>
          <a:p>
            <a:r>
              <a:rPr lang="fr-FR" dirty="0" smtClean="0"/>
              <a:t>Plusieurs textures pour une même classe</a:t>
            </a:r>
          </a:p>
          <a:p>
            <a:pPr lvl="1"/>
            <a:r>
              <a:rPr lang="fr-FR" dirty="0" err="1" smtClean="0"/>
              <a:t>Pacman.class</a:t>
            </a:r>
            <a:endParaRPr lang="fr-FR" dirty="0" smtClean="0"/>
          </a:p>
          <a:p>
            <a:r>
              <a:rPr lang="fr-FR" dirty="0" smtClean="0"/>
              <a:t>La texture change en accord avec le temps</a:t>
            </a:r>
          </a:p>
          <a:p>
            <a:pPr lvl="1"/>
            <a:r>
              <a:rPr lang="fr-FR" dirty="0" smtClean="0"/>
              <a:t>Par exemple 4 textures, la première de 0 à 250ms, la deuxième de 251 à 500ms,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 : </a:t>
            </a:r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 err="1" smtClean="0"/>
              <a:t>textureFactory</a:t>
            </a:r>
            <a:r>
              <a:rPr lang="fr-FR" dirty="0" smtClean="0"/>
              <a:t> stocke actuellement une texture par classe</a:t>
            </a:r>
          </a:p>
          <a:p>
            <a:r>
              <a:rPr lang="fr-FR" dirty="0" smtClean="0"/>
              <a:t>Il faut pouvoir stocker également plusieurs textures pour une classe donnée</a:t>
            </a:r>
          </a:p>
          <a:p>
            <a:r>
              <a:rPr lang="fr-FR" dirty="0" smtClean="0"/>
              <a:t>Une solution : la texture </a:t>
            </a:r>
            <a:r>
              <a:rPr lang="fr-FR" dirty="0" err="1" smtClean="0"/>
              <a:t>factory</a:t>
            </a:r>
            <a:r>
              <a:rPr lang="fr-FR" dirty="0" smtClean="0"/>
              <a:t> stockera un objet contenant la ou les textures d’une classe</a:t>
            </a:r>
          </a:p>
          <a:p>
            <a:r>
              <a:rPr lang="fr-FR" dirty="0" smtClean="0"/>
              <a:t>Cet objet devra proposer une méthode </a:t>
            </a:r>
            <a:r>
              <a:rPr lang="fr-FR" dirty="0" err="1" smtClean="0"/>
              <a:t>getTexture</a:t>
            </a:r>
            <a:r>
              <a:rPr lang="fr-FR" dirty="0" smtClean="0"/>
              <a:t> 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83568" y="1844824"/>
            <a:ext cx="32403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6069886" y="1830923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83568" y="3068960"/>
            <a:ext cx="784887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(Class &lt;?&gt; c)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[c].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Cela ne change presque rien pour les classes avec une </a:t>
            </a:r>
            <a:br>
              <a:rPr lang="fr-FR" dirty="0" smtClean="0"/>
            </a:br>
            <a:r>
              <a:rPr lang="fr-FR" dirty="0" smtClean="0"/>
              <a:t>texture </a:t>
            </a:r>
            <a:br>
              <a:rPr lang="fr-FR" dirty="0" smtClean="0"/>
            </a:br>
            <a:r>
              <a:rPr lang="fr-FR" dirty="0" smtClean="0"/>
              <a:t>unique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23528" y="4145012"/>
            <a:ext cx="86409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Block.class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TextureUnique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(new Texture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("images/bloc.png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")));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635896" y="2204864"/>
            <a:ext cx="511256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TextureUnique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TextureUnique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texture;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L’intérêt est pour </a:t>
            </a:r>
            <a:br>
              <a:rPr lang="fr-FR" dirty="0" smtClean="0"/>
            </a:br>
            <a:r>
              <a:rPr lang="fr-FR" dirty="0" smtClean="0"/>
              <a:t>les textures </a:t>
            </a:r>
            <a:br>
              <a:rPr lang="fr-FR" dirty="0" smtClean="0"/>
            </a:br>
            <a:r>
              <a:rPr lang="fr-FR" dirty="0" smtClean="0"/>
              <a:t>multiples</a:t>
            </a:r>
          </a:p>
          <a:p>
            <a:r>
              <a:rPr lang="fr-FR" dirty="0" smtClean="0"/>
              <a:t>Direction de</a:t>
            </a:r>
            <a:br>
              <a:rPr lang="fr-FR" dirty="0" smtClean="0"/>
            </a:br>
            <a:r>
              <a:rPr lang="fr-FR" dirty="0" err="1" smtClean="0"/>
              <a:t>pacman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23528" y="4145012"/>
            <a:ext cx="86409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(World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fr-FR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orld.getPacman</a:t>
            </a:r>
            <a:r>
              <a:rPr lang="fr-F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())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95936" y="1484784"/>
            <a:ext cx="482453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_textureLEFT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_textureRIGHT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… 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_textureLEFT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Texture (…);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_pacman.direction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== LEFT)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_textureLEFT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fonction du</a:t>
            </a:r>
            <a:br>
              <a:rPr lang="fr-FR" dirty="0" smtClean="0"/>
            </a:br>
            <a:r>
              <a:rPr lang="fr-FR" dirty="0" smtClean="0"/>
              <a:t>temps</a:t>
            </a:r>
          </a:p>
          <a:p>
            <a:r>
              <a:rPr lang="fr-FR" dirty="0" smtClean="0"/>
              <a:t>Exemple avec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deux textures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63888" y="1268760"/>
            <a:ext cx="525658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_seuil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Texture _texture1, _texture2;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double seuil)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0.0;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_seuil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seuil;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_texture1 = new Texture (…);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_texture2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= new Texture (…);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(double delta)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+= delta;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_seuil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0.0;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&lt;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_seuil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2.0))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return _texture1;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return _texture2;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1115616" y="2204864"/>
            <a:ext cx="6552728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(World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fr-FR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orld.getPacman</a:t>
            </a:r>
            <a:r>
              <a:rPr lang="fr-F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(), 1000)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(Class &lt;?&gt; c)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[c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Ellipse 8"/>
          <p:cNvSpPr/>
          <p:nvPr/>
        </p:nvSpPr>
        <p:spPr>
          <a:xfrm>
            <a:off x="6084168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67544" y="1772816"/>
            <a:ext cx="828092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delta)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.getInstance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texturePacman.render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(delta);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this.spriteBatch.begin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this.spriteBatch.draw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TextureFactory.getInstance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()),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().x 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().y 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element.getWidth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element.getHeight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ppuY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this.spriteBatch.end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7308304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Permettre aux fantômes de regarder dans la direction du déplacement</a:t>
            </a:r>
          </a:p>
          <a:p>
            <a:r>
              <a:rPr lang="fr-FR" dirty="0" smtClean="0"/>
              <a:t>Comme </a:t>
            </a:r>
            <a:r>
              <a:rPr lang="fr-FR" dirty="0" err="1" smtClean="0"/>
              <a:t>Pacman</a:t>
            </a:r>
            <a:r>
              <a:rPr lang="fr-FR" dirty="0" smtClean="0"/>
              <a:t> ?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331640" y="3429000"/>
            <a:ext cx="655272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delta) 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this.spriteBatch.begin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this.spriteBatch.draw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TextureFactory.getInstance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element.getClass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()),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().x *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().y *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element.getWidth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element.getHeight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ppuY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this.spriteBatch.end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7308304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860032" y="4509120"/>
            <a:ext cx="1800200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seule classe 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 une seule classe </a:t>
            </a:r>
            <a:r>
              <a:rPr lang="fr-FR" dirty="0" err="1" smtClean="0">
                <a:sym typeface="Wingdings" pitchFamily="2" charset="2"/>
              </a:rPr>
              <a:t>iTexturable</a:t>
            </a:r>
            <a:r>
              <a:rPr lang="fr-FR" dirty="0" smtClean="0">
                <a:sym typeface="Wingdings" pitchFamily="2" charset="2"/>
              </a:rPr>
              <a:t/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 associée</a:t>
            </a:r>
          </a:p>
          <a:p>
            <a:r>
              <a:rPr lang="fr-FR" dirty="0" smtClean="0">
                <a:sym typeface="Wingdings" pitchFamily="2" charset="2"/>
              </a:rPr>
              <a:t>Quel fantôme est concerné ?</a:t>
            </a:r>
          </a:p>
          <a:p>
            <a:r>
              <a:rPr lang="fr-FR" dirty="0" smtClean="0">
                <a:sym typeface="Wingdings" pitchFamily="2" charset="2"/>
              </a:rPr>
              <a:t>Comment différencier les fantômes et associer un objet </a:t>
            </a:r>
            <a:r>
              <a:rPr lang="fr-FR" dirty="0" err="1" smtClean="0">
                <a:sym typeface="Wingdings" pitchFamily="2" charset="2"/>
              </a:rPr>
              <a:t>iTexturable</a:t>
            </a:r>
            <a:r>
              <a:rPr lang="fr-FR" dirty="0" smtClean="0">
                <a:sym typeface="Wingdings" pitchFamily="2" charset="2"/>
              </a:rPr>
              <a:t> différent ?</a:t>
            </a:r>
          </a:p>
          <a:p>
            <a:r>
              <a:rPr lang="fr-FR" dirty="0" smtClean="0">
                <a:sym typeface="Wingdings" pitchFamily="2" charset="2"/>
              </a:rPr>
              <a:t>Une solution : faire une classe par fantôme et un objet </a:t>
            </a:r>
            <a:r>
              <a:rPr lang="fr-FR" dirty="0" err="1" smtClean="0">
                <a:sym typeface="Wingdings" pitchFamily="2" charset="2"/>
              </a:rPr>
              <a:t>iTexturable</a:t>
            </a:r>
            <a:r>
              <a:rPr lang="fr-FR" dirty="0" smtClean="0">
                <a:sym typeface="Wingdings" pitchFamily="2" charset="2"/>
              </a:rPr>
              <a:t> pour </a:t>
            </a:r>
            <a:r>
              <a:rPr lang="fr-FR" smtClean="0">
                <a:sym typeface="Wingdings" pitchFamily="2" charset="2"/>
              </a:rPr>
              <a:t>chaque fantôme</a:t>
            </a:r>
            <a:endParaRPr lang="fr-FR" dirty="0" smtClean="0">
              <a:sym typeface="Wingdings" pitchFamily="2" charset="2"/>
            </a:endParaRP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7308304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UML de départ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8007170" cy="4619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268760"/>
            <a:ext cx="5472608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reset()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5940152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196752"/>
            <a:ext cx="8640960" cy="5447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new Texture(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("images/pacman.png")));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Block.class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new Texture(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("images/bloc.png")));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reset()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6069886" y="1830923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WorldRenderer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this.spriteBatch.begin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this.spriteBatch.draw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TextureFactory.getInstance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element.getClass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()),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().x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().y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ppuY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this.spriteBatch.end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164288" y="1700808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Game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043608" y="2060848"/>
            <a:ext cx="6264696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PacmanGame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Game {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this.setScreen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668344" y="1844824"/>
            <a:ext cx="432048" cy="36004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</a:t>
            </a:r>
            <a:r>
              <a:rPr lang="fr-FR" dirty="0" err="1" smtClean="0"/>
              <a:t>Screen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340768"/>
            <a:ext cx="8280920" cy="5216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GameScreen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World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GameScreen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= new World();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World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getWorld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Gdx.gl.glClear(GL10.GL_COLOR_BUFFER_BIT);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Gdx.gl.glClearColor(0, 0, 0, 0);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_worldRenderer.render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(delta);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_worldRenderer.setPpuX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/(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_world.getWidth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this_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worldRenderer.setPpuY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/(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_world.getHeight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show() {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TextureFactory.reset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pause()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resume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dispose()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596336" y="1124744"/>
            <a:ext cx="504056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suite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Permettre d’animer la bouche de </a:t>
            </a:r>
            <a:r>
              <a:rPr lang="fr-FR" dirty="0" err="1" smtClean="0"/>
              <a:t>Pacman</a:t>
            </a:r>
            <a:endParaRPr lang="fr-FR" dirty="0" smtClean="0"/>
          </a:p>
          <a:p>
            <a:r>
              <a:rPr lang="fr-FR" dirty="0" smtClean="0"/>
              <a:t>Permettre aux fantômes de regarder dans la direction du déplacement</a:t>
            </a:r>
          </a:p>
          <a:p>
            <a:r>
              <a:rPr lang="fr-FR" dirty="0" smtClean="0"/>
              <a:t>Permettre de changer la texture d’un fantôme en fonction de l’état du fantôme</a:t>
            </a:r>
          </a:p>
          <a:p>
            <a:pPr lvl="1"/>
            <a:r>
              <a:rPr lang="fr-FR" dirty="0" smtClean="0"/>
              <a:t>Normal, mangé, poursuivi, etc.</a:t>
            </a:r>
          </a:p>
          <a:p>
            <a:r>
              <a:rPr lang="fr-FR" dirty="0" smtClean="0"/>
              <a:t>Mettre un écran de « chargement » et un écran de fin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 : les écrans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Mettre un écran de « chargement » et un écran de fin</a:t>
            </a:r>
          </a:p>
          <a:p>
            <a:r>
              <a:rPr lang="fr-FR" dirty="0" smtClean="0"/>
              <a:t>Développer deux écrans héritant de </a:t>
            </a:r>
            <a:r>
              <a:rPr lang="fr-FR" dirty="0" err="1" smtClean="0"/>
              <a:t>GameScreen</a:t>
            </a:r>
            <a:endParaRPr lang="fr-FR" dirty="0" smtClean="0"/>
          </a:p>
          <a:p>
            <a:r>
              <a:rPr lang="fr-FR" dirty="0" smtClean="0"/>
              <a:t>Modifier l’écran courant par la méthode </a:t>
            </a:r>
            <a:r>
              <a:rPr lang="fr-FR" dirty="0" err="1" smtClean="0"/>
              <a:t>SetScreen</a:t>
            </a:r>
            <a:r>
              <a:rPr lang="fr-FR" dirty="0" smtClean="0"/>
              <a:t> de la classe </a:t>
            </a:r>
            <a:r>
              <a:rPr lang="fr-FR" dirty="0" err="1" smtClean="0"/>
              <a:t>PacmanGame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823</Words>
  <Application>Microsoft Office PowerPoint</Application>
  <PresentationFormat>Affichage à l'écran (4:3)</PresentationFormat>
  <Paragraphs>331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TP5 : « Aide »</vt:lpstr>
      <vt:lpstr>UML de départ</vt:lpstr>
      <vt:lpstr>View : TextureFactory</vt:lpstr>
      <vt:lpstr>View : TextureFactory</vt:lpstr>
      <vt:lpstr>View : WorldRenderer</vt:lpstr>
      <vt:lpstr>Model : Game</vt:lpstr>
      <vt:lpstr>Model : Screen</vt:lpstr>
      <vt:lpstr>La suite …</vt:lpstr>
      <vt:lpstr>Idées : les écrans</vt:lpstr>
      <vt:lpstr>Idées : Pacman</vt:lpstr>
      <vt:lpstr>Idées : Pacman</vt:lpstr>
      <vt:lpstr>View : TextureFactory</vt:lpstr>
      <vt:lpstr>View : TextureFactory</vt:lpstr>
      <vt:lpstr>View : TextureFactory</vt:lpstr>
      <vt:lpstr>View : TextureFactory</vt:lpstr>
      <vt:lpstr>View : TextureFactory</vt:lpstr>
      <vt:lpstr>View : TextureFactory</vt:lpstr>
      <vt:lpstr>Idées</vt:lpstr>
      <vt:lpstr>Idées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Benoît</cp:lastModifiedBy>
  <cp:revision>334</cp:revision>
  <dcterms:created xsi:type="dcterms:W3CDTF">2013-07-23T07:35:43Z</dcterms:created>
  <dcterms:modified xsi:type="dcterms:W3CDTF">2014-03-09T20:21:25Z</dcterms:modified>
</cp:coreProperties>
</file>