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1" r:id="rId4"/>
    <p:sldId id="293" r:id="rId5"/>
    <p:sldId id="296" r:id="rId6"/>
    <p:sldId id="297" r:id="rId7"/>
    <p:sldId id="299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061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duzero.com/informatique/tutoriels/creez-des-applications-pour-android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duzero.com/informatique/tutoriels/creez-des-applications-pour-andro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67544" y="6597352"/>
            <a:ext cx="8208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hlinkClick r:id="rId2"/>
              </a:rPr>
              <a:t>http://www.siteduzero.com/informatique/tutoriels/creez-des-applications-pour-android</a:t>
            </a:r>
            <a:endParaRPr lang="fr-FR" sz="1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165304"/>
            <a:ext cx="2133600" cy="365125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14/03/2014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165304"/>
            <a:ext cx="2895600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67544" y="6597352"/>
            <a:ext cx="8208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hlinkClick r:id="rId2"/>
              </a:rPr>
              <a:t>http://www.siteduzero.com/informatique/tutoriels/creez-des-applications-pour-android</a:t>
            </a:r>
            <a:endParaRPr lang="fr-FR" sz="10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14/03/2014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14/03/2014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14/03/2014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14/03/2014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14/03/2014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14/03/2014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14/03/2014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TP5 </a:t>
            </a:r>
            <a:r>
              <a:rPr lang="fr-FR" dirty="0" smtClean="0"/>
              <a:t>: Travail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Ecrans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Ajouter </a:t>
            </a:r>
            <a:r>
              <a:rPr lang="fr-FR" dirty="0" smtClean="0"/>
              <a:t>un écran de lancement qui fait une publicité pour votre jeu</a:t>
            </a:r>
          </a:p>
          <a:p>
            <a:r>
              <a:rPr lang="fr-FR" dirty="0" smtClean="0"/>
              <a:t>Ajouter un écran de fin qui indique le score en fin de jeu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TextureFactory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Implémenter la texture </a:t>
            </a:r>
            <a:r>
              <a:rPr lang="fr-FR" dirty="0" err="1" smtClean="0"/>
              <a:t>factory</a:t>
            </a:r>
            <a:r>
              <a:rPr lang="fr-FR" dirty="0" smtClean="0"/>
              <a:t> avec la méthode vue en cours (</a:t>
            </a:r>
            <a:r>
              <a:rPr lang="fr-FR" dirty="0" err="1" smtClean="0"/>
              <a:t>iTexturable</a:t>
            </a:r>
            <a:r>
              <a:rPr lang="fr-FR" dirty="0" smtClean="0"/>
              <a:t>, etc.)</a:t>
            </a:r>
          </a:p>
          <a:p>
            <a:r>
              <a:rPr lang="fr-FR" dirty="0" smtClean="0"/>
              <a:t>Tester votre code avec des textures fixes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direction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Modifier votre code pour </a:t>
            </a:r>
            <a:r>
              <a:rPr lang="fr-FR" dirty="0" err="1" smtClean="0"/>
              <a:t>Pacman</a:t>
            </a:r>
            <a:r>
              <a:rPr lang="fr-FR" dirty="0" smtClean="0"/>
              <a:t> et les fantômes regardent dans la direction de leur déplacement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bouche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Modifier votre code pour que </a:t>
            </a:r>
            <a:r>
              <a:rPr lang="fr-FR" dirty="0" err="1" smtClean="0"/>
              <a:t>PacMan</a:t>
            </a:r>
            <a:r>
              <a:rPr lang="fr-FR" dirty="0" smtClean="0"/>
              <a:t> bouge la bouche pendant ses déplacements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Interaction fantômes / </a:t>
            </a:r>
            <a:r>
              <a:rPr lang="fr-FR" dirty="0" err="1" smtClean="0"/>
              <a:t>Pacman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Mettre en place le test de collision entre les fantômes et </a:t>
            </a:r>
            <a:r>
              <a:rPr lang="fr-FR" dirty="0" err="1" smtClean="0"/>
              <a:t>Pacman</a:t>
            </a:r>
            <a:endParaRPr lang="fr-FR" dirty="0" smtClean="0"/>
          </a:p>
          <a:p>
            <a:r>
              <a:rPr lang="fr-FR" dirty="0" smtClean="0"/>
              <a:t>Si </a:t>
            </a:r>
            <a:r>
              <a:rPr lang="fr-FR" dirty="0" err="1" smtClean="0"/>
              <a:t>Pacman</a:t>
            </a:r>
            <a:r>
              <a:rPr lang="fr-FR" dirty="0" smtClean="0"/>
              <a:t> rencontre un fantôme, </a:t>
            </a:r>
            <a:r>
              <a:rPr lang="fr-FR" dirty="0" err="1" smtClean="0"/>
              <a:t>Pacman</a:t>
            </a:r>
            <a:r>
              <a:rPr lang="fr-FR" dirty="0" smtClean="0"/>
              <a:t> meurt</a:t>
            </a:r>
          </a:p>
          <a:p>
            <a:r>
              <a:rPr lang="fr-FR" dirty="0" smtClean="0"/>
              <a:t>Si </a:t>
            </a:r>
            <a:r>
              <a:rPr lang="fr-FR" dirty="0" err="1" smtClean="0"/>
              <a:t>Pacman</a:t>
            </a:r>
            <a:r>
              <a:rPr lang="fr-FR" dirty="0" smtClean="0"/>
              <a:t> mange une super </a:t>
            </a:r>
            <a:r>
              <a:rPr lang="fr-FR" dirty="0" err="1" smtClean="0"/>
              <a:t>pac</a:t>
            </a:r>
            <a:r>
              <a:rPr lang="fr-FR" dirty="0" smtClean="0"/>
              <a:t>-gomme, </a:t>
            </a:r>
            <a:r>
              <a:rPr lang="fr-FR" dirty="0" err="1" smtClean="0"/>
              <a:t>Pacman</a:t>
            </a:r>
            <a:r>
              <a:rPr lang="fr-FR" dirty="0" smtClean="0"/>
              <a:t> peut manger les fantômes pendant un certain laps de temps</a:t>
            </a:r>
          </a:p>
          <a:p>
            <a:r>
              <a:rPr lang="fr-FR" dirty="0" smtClean="0"/>
              <a:t>Pendant ce laps de temps, les fantômes mangés par </a:t>
            </a:r>
            <a:r>
              <a:rPr lang="fr-FR" dirty="0" err="1" smtClean="0"/>
              <a:t>Pacman</a:t>
            </a:r>
            <a:r>
              <a:rPr lang="fr-FR" dirty="0" smtClean="0"/>
              <a:t> réapparaissent directement dans leur maison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Super </a:t>
            </a:r>
            <a:r>
              <a:rPr lang="fr-FR" dirty="0" err="1" smtClean="0"/>
              <a:t>pac</a:t>
            </a:r>
            <a:r>
              <a:rPr lang="fr-FR" dirty="0" smtClean="0"/>
              <a:t>-gommes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Si </a:t>
            </a:r>
            <a:r>
              <a:rPr lang="fr-FR" dirty="0" err="1" smtClean="0"/>
              <a:t>Pacman</a:t>
            </a:r>
            <a:r>
              <a:rPr lang="fr-FR" dirty="0" smtClean="0"/>
              <a:t> mange une super </a:t>
            </a:r>
            <a:r>
              <a:rPr lang="fr-FR" dirty="0" err="1" smtClean="0"/>
              <a:t>pac</a:t>
            </a:r>
            <a:r>
              <a:rPr lang="fr-FR" dirty="0" smtClean="0"/>
              <a:t>-gomme</a:t>
            </a:r>
          </a:p>
          <a:p>
            <a:pPr lvl="1"/>
            <a:r>
              <a:rPr lang="fr-FR" dirty="0" smtClean="0"/>
              <a:t>Les fantômes apparaissent d’une manière particulière,</a:t>
            </a:r>
          </a:p>
          <a:p>
            <a:pPr lvl="1"/>
            <a:r>
              <a:rPr lang="fr-FR" dirty="0" smtClean="0"/>
              <a:t>les doivent clignoter pour indiquer le temps restant à </a:t>
            </a:r>
            <a:r>
              <a:rPr lang="fr-FR" dirty="0" err="1" smtClean="0"/>
              <a:t>Pacman</a:t>
            </a:r>
            <a:r>
              <a:rPr lang="fr-FR" dirty="0" smtClean="0"/>
              <a:t> pour les manger,</a:t>
            </a:r>
          </a:p>
          <a:p>
            <a:pPr lvl="1"/>
            <a:r>
              <a:rPr lang="fr-FR" dirty="0" smtClean="0"/>
              <a:t>les fantômes mangés par </a:t>
            </a:r>
            <a:r>
              <a:rPr lang="fr-FR" dirty="0" err="1" smtClean="0"/>
              <a:t>Pacman</a:t>
            </a:r>
            <a:r>
              <a:rPr lang="fr-FR" dirty="0" smtClean="0"/>
              <a:t> se transforment en yeux et doivent rejoindre leur maison en parcourant le </a:t>
            </a:r>
            <a:r>
              <a:rPr lang="fr-FR" smtClean="0"/>
              <a:t>labyrinthe.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189</Words>
  <Application>Microsoft Office PowerPoint</Application>
  <PresentationFormat>Affichage à l'écran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TP5 : Travail</vt:lpstr>
      <vt:lpstr>Ecrans</vt:lpstr>
      <vt:lpstr>TextureFactory</vt:lpstr>
      <vt:lpstr>La direction</vt:lpstr>
      <vt:lpstr>La bouche</vt:lpstr>
      <vt:lpstr>Interaction fantômes / Pacman</vt:lpstr>
      <vt:lpstr>Super pac-gommes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création d’Android</dc:title>
  <dc:creator>Benoît</dc:creator>
  <cp:lastModifiedBy>Benoît</cp:lastModifiedBy>
  <cp:revision>315</cp:revision>
  <dcterms:created xsi:type="dcterms:W3CDTF">2013-07-23T07:35:43Z</dcterms:created>
  <dcterms:modified xsi:type="dcterms:W3CDTF">2014-03-14T13:42:32Z</dcterms:modified>
</cp:coreProperties>
</file>