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>
      <p:cViewPr varScale="1">
        <p:scale>
          <a:sx n="116" d="100"/>
          <a:sy n="116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err="1" smtClean="0">
                <a:latin typeface="Georgia" pitchFamily="18" charset="0"/>
              </a:rPr>
              <a:t>Slide</a:t>
            </a:r>
            <a:r>
              <a:rPr lang="fr-FR" sz="9600" dirty="0" smtClean="0">
                <a:latin typeface="Georgia" pitchFamily="18" charset="0"/>
              </a:rPr>
              <a:t> 1</a:t>
            </a:r>
            <a:endParaRPr lang="fr-FR" sz="9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4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err="1" smtClean="0">
                <a:latin typeface="Georgia" pitchFamily="18" charset="0"/>
              </a:rPr>
              <a:t>Slide</a:t>
            </a:r>
            <a:r>
              <a:rPr lang="fr-FR" sz="9600" dirty="0" smtClean="0">
                <a:latin typeface="Georgia" pitchFamily="18" charset="0"/>
              </a:rPr>
              <a:t> 2</a:t>
            </a:r>
            <a:endParaRPr lang="fr-FR" sz="9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8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err="1" smtClean="0">
                <a:latin typeface="Georgia" pitchFamily="18" charset="0"/>
              </a:rPr>
              <a:t>Slide</a:t>
            </a:r>
            <a:r>
              <a:rPr lang="fr-FR" sz="9600" dirty="0" smtClean="0">
                <a:latin typeface="Georgia" pitchFamily="18" charset="0"/>
              </a:rPr>
              <a:t> 3</a:t>
            </a:r>
            <a:endParaRPr lang="fr-FR" sz="9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8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err="1" smtClean="0">
                <a:latin typeface="Georgia" pitchFamily="18" charset="0"/>
              </a:rPr>
              <a:t>Slide</a:t>
            </a:r>
            <a:r>
              <a:rPr lang="fr-FR" sz="9600" dirty="0" smtClean="0">
                <a:latin typeface="Georgia" pitchFamily="18" charset="0"/>
              </a:rPr>
              <a:t> 4</a:t>
            </a:r>
            <a:endParaRPr lang="fr-FR" sz="9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8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err="1" smtClean="0">
                <a:latin typeface="Georgia" pitchFamily="18" charset="0"/>
              </a:rPr>
              <a:t>Slide</a:t>
            </a:r>
            <a:r>
              <a:rPr lang="fr-FR" sz="9600" dirty="0" smtClean="0">
                <a:latin typeface="Georgia" pitchFamily="18" charset="0"/>
              </a:rPr>
              <a:t> 5</a:t>
            </a:r>
            <a:endParaRPr lang="fr-FR" sz="9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8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Jean-Philippe</dc:creator>
  <cp:lastModifiedBy>Jean-Philippe</cp:lastModifiedBy>
  <cp:revision>1</cp:revision>
  <dcterms:created xsi:type="dcterms:W3CDTF">2006-08-16T00:00:00Z</dcterms:created>
  <dcterms:modified xsi:type="dcterms:W3CDTF">2013-01-02T22:43:04Z</dcterms:modified>
</cp:coreProperties>
</file>