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256" r:id="rId3"/>
    <p:sldId id="260" r:id="rId4"/>
    <p:sldId id="293" r:id="rId5"/>
    <p:sldId id="283" r:id="rId6"/>
    <p:sldId id="296" r:id="rId8"/>
    <p:sldId id="284" r:id="rId9"/>
    <p:sldId id="299" r:id="rId10"/>
    <p:sldId id="285" r:id="rId11"/>
    <p:sldId id="297" r:id="rId12"/>
    <p:sldId id="295" r:id="rId13"/>
    <p:sldId id="286" r:id="rId14"/>
    <p:sldId id="287" r:id="rId15"/>
    <p:sldId id="288" r:id="rId16"/>
    <p:sldId id="289" r:id="rId17"/>
    <p:sldId id="290" r:id="rId18"/>
    <p:sldId id="298" r:id="rId19"/>
    <p:sldId id="292" r:id="rId20"/>
    <p:sldId id="300" r:id="rId21"/>
    <p:sldId id="291" r:id="rId22"/>
    <p:sldId id="301" r:id="rId23"/>
    <p:sldId id="294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分布式场景下的一种计算模型</a:t>
            </a:r>
            <a:r>
              <a:rPr lang="en-US" altLang="zh-CN" dirty="0"/>
              <a:t>, </a:t>
            </a:r>
            <a:r>
              <a:rPr lang="zh-CN" altLang="en-US" dirty="0"/>
              <a:t>或者说是编程范式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true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true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true"/>
          </p:cNvSpPr>
          <p:nvPr>
            <p:ph sz="quarter" idx="10" hasCustomPrompt="true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true"/>
          </p:cNvSpPr>
          <p:nvPr>
            <p:ph sz="quarter" idx="11" hasCustomPrompt="true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true"/>
          </p:cNvSpPr>
          <p:nvPr>
            <p:ph sz="quarter" idx="10" hasCustomPrompt="true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true"/>
          </p:cNvSpPr>
          <p:nvPr>
            <p:ph sz="quarter" idx="11" hasCustomPrompt="true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 hasCustomPrompt="true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true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true"/>
          </p:cNvSpPr>
          <p:nvPr>
            <p:ph sz="quarter" idx="10" hasCustomPrompt="true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true"/>
          </p:cNvSpPr>
          <p:nvPr>
            <p:ph sz="quarter" idx="11" hasCustomPrompt="true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true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true"/>
          </p:cNvPicPr>
          <p:nvPr userDrawn="true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true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true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true"/>
          </p:cNvSpPr>
          <p:nvPr>
            <p:ph type="title" hasCustomPrompt="true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true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true"/>
          </p:cNvSpPr>
          <p:nvPr>
            <p:ph sz="quarter" idx="10" hasCustomPrompt="true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true"/>
          </p:cNvSpPr>
          <p:nvPr>
            <p:ph sz="quarter" idx="11" hasCustomPrompt="true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true"/>
          </p:cNvPicPr>
          <p:nvPr userDrawn="true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true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true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sz="quarter" idx="10" hasCustomPrompt="true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sz="quarter" idx="10" hasCustomPrompt="true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true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true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sz="quarter" idx="10" hasCustomPrompt="true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true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sz="quarter" idx="10" hasCustomPrompt="true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true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true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true"/>
          <p:nvPr userDrawn="true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true"/>
          </p:cNvPicPr>
          <p:nvPr userDrawn="true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true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true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true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true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9" Type="http://schemas.microsoft.com/office/2007/relationships/hdphoto" Target="../media/image8.wdp"/><Relationship Id="rId18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true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true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true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true"/>
          </p:cNvPicPr>
          <p:nvPr userDrawn="true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true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true"/>
          </p:cNvPicPr>
          <p:nvPr userDrawn="true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classroom.github.com/a/HCPfO5e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github.com/SJTU-SE34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pdos.csail.mit.edu/6.824/papers/mapreduce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pdos.csail.mit.edu/6.82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olang.google.cn/doc/" TargetMode="External"/><Relationship Id="rId1" Type="http://schemas.openxmlformats.org/officeDocument/2006/relationships/hyperlink" Target="https://github.com/git-guide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mailto:sinkinben@outlook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pdos.csail.mit.edu/6.824/papers/mapreduce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jetbrains.com/go/" TargetMode="External"/><Relationship Id="rId2" Type="http://schemas.openxmlformats.org/officeDocument/2006/relationships/hyperlink" Target="https://jcloud.sjtu.edu.cn/index.html" TargetMode="External"/><Relationship Id="rId1" Type="http://schemas.openxmlformats.org/officeDocument/2006/relationships/hyperlink" Target="https://docs.microsoft.com/zh-cn/windows/wsl/install-win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Lab 1 - MapReduce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2021/04/28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Getting Start</a:t>
            </a:r>
            <a:endParaRPr lang="zh-CN" altLang="en-US" sz="4400" dirty="0"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complete this lab based on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for a GitHub account.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the link: 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https://classroom.github.com/a/HCPfO5e2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 (1)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>
          <a:xfrm>
            <a:off x="494025" y="1685678"/>
            <a:ext cx="2844793" cy="492149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will see ...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choose your name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Start(2)</a:t>
            </a:r>
            <a:endParaRPr lang="zh-CN" altLang="en-US" dirty="0"/>
          </a:p>
        </p:txBody>
      </p:sp>
      <p:pic>
        <p:nvPicPr>
          <p:cNvPr id="6" name="84943514-F333-4747-9A3F-93E2EF5E129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1431" y="872454"/>
            <a:ext cx="5578678" cy="573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assignment MapReduce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Start(3)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7734" y="2617689"/>
            <a:ext cx="7708531" cy="3498992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will see ...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own private repository. 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remember it!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 (4)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912" y="2774837"/>
            <a:ext cx="6126385" cy="370650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your repo’s link, you will see the source code and docs of this lab.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this repo, and start coding!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forget the link, come here: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https://github.com/SJTU-SE347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 (5)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3" y="3093203"/>
            <a:ext cx="7810424" cy="33965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7" y="3093203"/>
            <a:ext cx="8176755" cy="352534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What needs to be done</a:t>
            </a:r>
            <a:endParaRPr lang="zh-CN" altLang="en-US" sz="4400" dirty="0"/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source code. (See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paper: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MapReduce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1 - 3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lab description doc: Lab1 - MapReduce.pdf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docs is in 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docs/Lab1 - MapReduce.pdf,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repo.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code and report.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the remote repository before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deadline 2021/5/31 23:59.</a:t>
            </a:r>
            <a:endParaRPr lang="en-US" altLang="zh-C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it as soon as possible!</a:t>
            </a:r>
            <a:endParaRPr lang="zh-CN" alt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needs to be done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cd </a:t>
            </a:r>
            <a:r>
              <a:rPr lang="en-US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/main/ &amp;&amp; bash test-mr.sh</a:t>
            </a:r>
            <a:endParaRPr lang="zh-CN" alt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02402" y="1793289"/>
            <a:ext cx="7539195" cy="539025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docs is in 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docs/Lab1 - MapReduce.pdf</a:t>
            </a:r>
            <a:endParaRPr lang="en-US" altLang="zh-CN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your code and report to the remote repository before the deadline.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modules (such as </a:t>
            </a:r>
            <a:r>
              <a:rPr lang="en-US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/raft/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don't need to be cared about, they are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MapReduce. (If you want to know more, you can visit the homepage of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MIT6.824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care about the modules mentioned in the document.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details are in the 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docs/Lab-1 MapReduce.pdf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read the doc carefully!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Notices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60984" y="2273006"/>
            <a:ext cx="5460930" cy="2311988"/>
            <a:chOff x="1841535" y="1274734"/>
            <a:chExt cx="5460930" cy="2311988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1303550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/>
              <p:nvPr userDrawn="true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false" compatLnSpc="true"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true"/>
              <p:nvPr userDrawn="true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1711215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true"/>
            <p:nvPr/>
          </p:nvSpPr>
          <p:spPr>
            <a:xfrm>
              <a:off x="2915073" y="1274734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Introduction</a:t>
              </a: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841535" y="2223523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/>
              <p:nvPr userDrawn="true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false" compatLnSpc="true"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true"/>
              <p:nvPr userDrawn="true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2631188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true"/>
            <p:nvPr/>
          </p:nvSpPr>
          <p:spPr>
            <a:xfrm>
              <a:off x="2915073" y="2194707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Getting Start</a:t>
              </a:r>
              <a:endParaRPr lang="zh-CN" altLang="en-US" sz="24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841535" y="3143496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/>
              <p:nvPr userDrawn="true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false" compatLnSpc="true"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8"/>
              <p:cNvSpPr txBox="true"/>
              <p:nvPr userDrawn="true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3551161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true"/>
            <p:nvPr/>
          </p:nvSpPr>
          <p:spPr>
            <a:xfrm>
              <a:off x="2915073" y="311468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What needs to be done</a:t>
              </a:r>
              <a:endParaRPr lang="zh-CN" altLang="en-US" sz="2400" dirty="0"/>
            </a:p>
          </p:txBody>
        </p:sp>
      </p:grp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Guide: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https://github.com/git-guides/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https://golang.google.cn/doc/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Material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have any problems, welcome to contact me.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sinkinben@outlook.com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WeChat: sinkinben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软件学院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5318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Q&amp;A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Introduction</a:t>
            </a:r>
            <a:endParaRPr lang="zh-CN" altLang="en-US" sz="4400" dirty="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MapReduce?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computing model proposed by Google in the paper: 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MapReduce: Simplified Data Processing on Large Clusters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1457858" y="1464570"/>
            <a:ext cx="6444493" cy="4921250"/>
          </a:xfrm>
        </p:spPr>
      </p:pic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lab comes from MIT 6.824, which includes 5 parts: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Map/Reduce input and output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Single-worker work count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Distributing MapReduce tasks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IV: Handling worker failures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V (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and bonus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Inverted index generation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 has corresponding test script to test whether your implementation is correct.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Outline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Environment Settings</a:t>
            </a:r>
            <a:endParaRPr lang="zh-CN" altLang="en-US" sz="4400" dirty="0"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Linux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Go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to install Go1.9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made tests on MacOS with Go1.15 and Ubuntu16 with Go1.9, both of them are OK.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assign labs by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course.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source code and submit your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source code and report).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know little about Git, please ask google for help.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Windows, you can: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 virtual machine, 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WSL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SJTU Cloud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for IDE, you can choose the one you like. Such as: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+ Go Plugin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+ Go Plugin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JetBrains </a:t>
            </a:r>
            <a:r>
              <a:rPr lang="en-US" altLang="zh-CN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GoLand</a:t>
            </a:r>
            <a:r>
              <a:rPr lang="en-US" altLang="zh-CN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Capable and Ergonomic Go IDE</a:t>
            </a:r>
            <a:endParaRPr lang="en-US" altLang="zh-CN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Vim/Emacs + Terminal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problems you can’t fix, you can contact me (see the last slide).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3076</Words>
  <Application>WPS Presentation</Application>
  <PresentationFormat>全屏显示(4:3)</PresentationFormat>
  <Paragraphs>133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DejaVu Sans</vt:lpstr>
      <vt:lpstr>Nimbus Roman No9 L</vt:lpstr>
      <vt:lpstr>微软雅黑</vt:lpstr>
      <vt:lpstr>Droid Sans Fallback</vt:lpstr>
      <vt:lpstr>Times New Roman</vt:lpstr>
      <vt:lpstr>Cascadia Code</vt:lpstr>
      <vt:lpstr>Fira Code</vt:lpstr>
      <vt:lpstr>等线</vt:lpstr>
      <vt:lpstr>AR PL UKai CN</vt:lpstr>
      <vt:lpstr>宋体</vt:lpstr>
      <vt:lpstr>Arial Unicode MS</vt:lpstr>
      <vt:lpstr>等线 Light</vt:lpstr>
      <vt:lpstr>Gubbi</vt:lpstr>
      <vt:lpstr>2016-VI主题-蓝</vt:lpstr>
      <vt:lpstr>Lab 1 - MapReduce</vt:lpstr>
      <vt:lpstr>Contents</vt:lpstr>
      <vt:lpstr>Introduction</vt:lpstr>
      <vt:lpstr>Introduction</vt:lpstr>
      <vt:lpstr>MapReduce</vt:lpstr>
      <vt:lpstr>Lab Outline</vt:lpstr>
      <vt:lpstr>Environment Settings</vt:lpstr>
      <vt:lpstr>Environment</vt:lpstr>
      <vt:lpstr>Environment</vt:lpstr>
      <vt:lpstr>Getting Start</vt:lpstr>
      <vt:lpstr>Getting Start (1)</vt:lpstr>
      <vt:lpstr>Getting Start(2)</vt:lpstr>
      <vt:lpstr>Getting Start(3)</vt:lpstr>
      <vt:lpstr>Getting Start (4)</vt:lpstr>
      <vt:lpstr>Getting Start (5)</vt:lpstr>
      <vt:lpstr>What needs to be done</vt:lpstr>
      <vt:lpstr>What needs to be done</vt:lpstr>
      <vt:lpstr>Testing</vt:lpstr>
      <vt:lpstr>Notices</vt:lpstr>
      <vt:lpstr>Learning Material</vt:lpstr>
      <vt:lpstr>Contact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sinkinben</dc:creator>
  <cp:lastModifiedBy>shenyushi</cp:lastModifiedBy>
  <cp:revision>53</cp:revision>
  <dcterms:created xsi:type="dcterms:W3CDTF">2021-05-09T14:21:26Z</dcterms:created>
  <dcterms:modified xsi:type="dcterms:W3CDTF">2021-05-09T14:21:26Z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