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77" r:id="rId7"/>
    <p:sldId id="279" r:id="rId8"/>
    <p:sldId id="278" r:id="rId9"/>
    <p:sldId id="280" r:id="rId10"/>
    <p:sldId id="281" r:id="rId11"/>
    <p:sldId id="267" r:id="rId12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706" autoAdjust="0"/>
  </p:normalViewPr>
  <p:slideViewPr>
    <p:cSldViewPr showGuides="1">
      <p:cViewPr varScale="1">
        <p:scale>
          <a:sx n="70" d="100"/>
          <a:sy n="70" d="100"/>
        </p:scale>
        <p:origin x="73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6" d="100"/>
          <a:sy n="46" d="100"/>
        </p:scale>
        <p:origin x="6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Tabla%20avistamientos%20excel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[Tabla avistamientos excel3]Hoja2!Tabla dinámica2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 smtClean="0"/>
              <a:t>Número</a:t>
            </a:r>
            <a:r>
              <a:rPr lang="en-US" b="1" dirty="0" smtClean="0"/>
              <a:t> de </a:t>
            </a:r>
            <a:r>
              <a:rPr lang="en-US" b="1" dirty="0" err="1" smtClean="0"/>
              <a:t>avistamientos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países</a:t>
            </a:r>
            <a:r>
              <a:rPr lang="en-US" b="1" dirty="0" smtClean="0"/>
              <a:t>  2018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Hoja2!$A$2:$A$117</c:f>
              <c:strCache>
                <c:ptCount val="115"/>
                <c:pt idx="0">
                  <c:v>Aug</c:v>
                </c:pt>
                <c:pt idx="1">
                  <c:v>Sep</c:v>
                </c:pt>
                <c:pt idx="2">
                  <c:v>Oct</c:v>
                </c:pt>
                <c:pt idx="3">
                  <c:v>Nov</c:v>
                </c:pt>
                <c:pt idx="4">
                  <c:v>AF</c:v>
                </c:pt>
                <c:pt idx="5">
                  <c:v>AM</c:v>
                </c:pt>
                <c:pt idx="6">
                  <c:v>AR</c:v>
                </c:pt>
                <c:pt idx="7">
                  <c:v>AT</c:v>
                </c:pt>
                <c:pt idx="8">
                  <c:v>AT </c:v>
                </c:pt>
                <c:pt idx="9">
                  <c:v>AU</c:v>
                </c:pt>
                <c:pt idx="10">
                  <c:v>BB</c:v>
                </c:pt>
                <c:pt idx="11">
                  <c:v>BE</c:v>
                </c:pt>
                <c:pt idx="12">
                  <c:v>BE </c:v>
                </c:pt>
                <c:pt idx="13">
                  <c:v>BG </c:v>
                </c:pt>
                <c:pt idx="14">
                  <c:v>BM</c:v>
                </c:pt>
                <c:pt idx="15">
                  <c:v>BQ</c:v>
                </c:pt>
                <c:pt idx="16">
                  <c:v>BR</c:v>
                </c:pt>
                <c:pt idx="17">
                  <c:v>BS</c:v>
                </c:pt>
                <c:pt idx="18">
                  <c:v>BZ</c:v>
                </c:pt>
                <c:pt idx="19">
                  <c:v>CA</c:v>
                </c:pt>
                <c:pt idx="20">
                  <c:v>CA </c:v>
                </c:pt>
                <c:pt idx="21">
                  <c:v>CH</c:v>
                </c:pt>
                <c:pt idx="22">
                  <c:v>CH </c:v>
                </c:pt>
                <c:pt idx="23">
                  <c:v>CL</c:v>
                </c:pt>
                <c:pt idx="24">
                  <c:v>CN</c:v>
                </c:pt>
                <c:pt idx="25">
                  <c:v>CO</c:v>
                </c:pt>
                <c:pt idx="26">
                  <c:v>CU</c:v>
                </c:pt>
                <c:pt idx="27">
                  <c:v>CY</c:v>
                </c:pt>
                <c:pt idx="28">
                  <c:v>CZ </c:v>
                </c:pt>
                <c:pt idx="29">
                  <c:v>DE</c:v>
                </c:pt>
                <c:pt idx="30">
                  <c:v>DE </c:v>
                </c:pt>
                <c:pt idx="31">
                  <c:v>DK</c:v>
                </c:pt>
                <c:pt idx="32">
                  <c:v>DK </c:v>
                </c:pt>
                <c:pt idx="33">
                  <c:v>DO</c:v>
                </c:pt>
                <c:pt idx="34">
                  <c:v>DZ</c:v>
                </c:pt>
                <c:pt idx="35">
                  <c:v>EE</c:v>
                </c:pt>
                <c:pt idx="36">
                  <c:v>EH</c:v>
                </c:pt>
                <c:pt idx="37">
                  <c:v>ES</c:v>
                </c:pt>
                <c:pt idx="38">
                  <c:v>ES </c:v>
                </c:pt>
                <c:pt idx="39">
                  <c:v>ET</c:v>
                </c:pt>
                <c:pt idx="40">
                  <c:v>FI</c:v>
                </c:pt>
                <c:pt idx="41">
                  <c:v>FR</c:v>
                </c:pt>
                <c:pt idx="42">
                  <c:v>FR </c:v>
                </c:pt>
                <c:pt idx="43">
                  <c:v>GB</c:v>
                </c:pt>
                <c:pt idx="44">
                  <c:v>GB </c:v>
                </c:pt>
                <c:pt idx="45">
                  <c:v>GG </c:v>
                </c:pt>
                <c:pt idx="46">
                  <c:v>GI </c:v>
                </c:pt>
                <c:pt idx="47">
                  <c:v>GL</c:v>
                </c:pt>
                <c:pt idx="48">
                  <c:v>GR</c:v>
                </c:pt>
                <c:pt idx="49">
                  <c:v>GU</c:v>
                </c:pt>
                <c:pt idx="50">
                  <c:v>HN</c:v>
                </c:pt>
                <c:pt idx="51">
                  <c:v>HR</c:v>
                </c:pt>
                <c:pt idx="52">
                  <c:v>HR </c:v>
                </c:pt>
                <c:pt idx="53">
                  <c:v>HT </c:v>
                </c:pt>
                <c:pt idx="54">
                  <c:v>HU</c:v>
                </c:pt>
                <c:pt idx="55">
                  <c:v>HU </c:v>
                </c:pt>
                <c:pt idx="56">
                  <c:v>ID</c:v>
                </c:pt>
                <c:pt idx="57">
                  <c:v>IE</c:v>
                </c:pt>
                <c:pt idx="58">
                  <c:v>IE </c:v>
                </c:pt>
                <c:pt idx="59">
                  <c:v>IL</c:v>
                </c:pt>
                <c:pt idx="60">
                  <c:v>IM</c:v>
                </c:pt>
                <c:pt idx="61">
                  <c:v>IM </c:v>
                </c:pt>
                <c:pt idx="62">
                  <c:v>IN</c:v>
                </c:pt>
                <c:pt idx="63">
                  <c:v>IQ</c:v>
                </c:pt>
                <c:pt idx="64">
                  <c:v>IR</c:v>
                </c:pt>
                <c:pt idx="65">
                  <c:v>IS</c:v>
                </c:pt>
                <c:pt idx="66">
                  <c:v>IT</c:v>
                </c:pt>
                <c:pt idx="67">
                  <c:v>IT </c:v>
                </c:pt>
                <c:pt idx="68">
                  <c:v>JE</c:v>
                </c:pt>
                <c:pt idx="69">
                  <c:v>JM</c:v>
                </c:pt>
                <c:pt idx="70">
                  <c:v>JP</c:v>
                </c:pt>
                <c:pt idx="71">
                  <c:v>KR</c:v>
                </c:pt>
                <c:pt idx="72">
                  <c:v>KW</c:v>
                </c:pt>
                <c:pt idx="73">
                  <c:v>KY</c:v>
                </c:pt>
                <c:pt idx="74">
                  <c:v>MA</c:v>
                </c:pt>
                <c:pt idx="75">
                  <c:v>MK </c:v>
                </c:pt>
                <c:pt idx="76">
                  <c:v>MM</c:v>
                </c:pt>
                <c:pt idx="77">
                  <c:v>MQ</c:v>
                </c:pt>
                <c:pt idx="78">
                  <c:v>MU</c:v>
                </c:pt>
                <c:pt idx="79">
                  <c:v>MU </c:v>
                </c:pt>
                <c:pt idx="80">
                  <c:v>MV</c:v>
                </c:pt>
                <c:pt idx="81">
                  <c:v>MX</c:v>
                </c:pt>
                <c:pt idx="82">
                  <c:v>MY</c:v>
                </c:pt>
                <c:pt idx="83">
                  <c:v>NL</c:v>
                </c:pt>
                <c:pt idx="84">
                  <c:v>NL </c:v>
                </c:pt>
                <c:pt idx="85">
                  <c:v>NO</c:v>
                </c:pt>
                <c:pt idx="86">
                  <c:v>NZ</c:v>
                </c:pt>
                <c:pt idx="87">
                  <c:v>PA</c:v>
                </c:pt>
                <c:pt idx="88">
                  <c:v>PE</c:v>
                </c:pt>
                <c:pt idx="89">
                  <c:v>PH</c:v>
                </c:pt>
                <c:pt idx="90">
                  <c:v>PK</c:v>
                </c:pt>
                <c:pt idx="91">
                  <c:v>PL</c:v>
                </c:pt>
                <c:pt idx="92">
                  <c:v>PL </c:v>
                </c:pt>
                <c:pt idx="93">
                  <c:v>PR</c:v>
                </c:pt>
                <c:pt idx="94">
                  <c:v>PT</c:v>
                </c:pt>
                <c:pt idx="95">
                  <c:v>PT </c:v>
                </c:pt>
                <c:pt idx="96">
                  <c:v>RE</c:v>
                </c:pt>
                <c:pt idx="97">
                  <c:v>RO</c:v>
                </c:pt>
                <c:pt idx="98">
                  <c:v>RU</c:v>
                </c:pt>
                <c:pt idx="99">
                  <c:v>SE</c:v>
                </c:pt>
                <c:pt idx="100">
                  <c:v>SE </c:v>
                </c:pt>
                <c:pt idx="101">
                  <c:v>SI</c:v>
                </c:pt>
                <c:pt idx="102">
                  <c:v>SI </c:v>
                </c:pt>
                <c:pt idx="103">
                  <c:v>SK</c:v>
                </c:pt>
                <c:pt idx="104">
                  <c:v>SK </c:v>
                </c:pt>
                <c:pt idx="105">
                  <c:v>TH</c:v>
                </c:pt>
                <c:pt idx="106">
                  <c:v>TN</c:v>
                </c:pt>
                <c:pt idx="107">
                  <c:v>TR</c:v>
                </c:pt>
                <c:pt idx="108">
                  <c:v>TZ</c:v>
                </c:pt>
                <c:pt idx="109">
                  <c:v>UA</c:v>
                </c:pt>
                <c:pt idx="110">
                  <c:v>US</c:v>
                </c:pt>
                <c:pt idx="111">
                  <c:v>US </c:v>
                </c:pt>
                <c:pt idx="112">
                  <c:v>VI</c:v>
                </c:pt>
                <c:pt idx="113">
                  <c:v>ZA</c:v>
                </c:pt>
                <c:pt idx="114">
                  <c:v>(en blanco)</c:v>
                </c:pt>
              </c:strCache>
            </c:strRef>
          </c:cat>
          <c:val>
            <c:numRef>
              <c:f>Hoja2!$B$2:$B$117</c:f>
              <c:numCache>
                <c:formatCode>General</c:formatCode>
                <c:ptCount val="1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7</c:v>
                </c:pt>
                <c:pt idx="8">
                  <c:v>3</c:v>
                </c:pt>
                <c:pt idx="9">
                  <c:v>13</c:v>
                </c:pt>
                <c:pt idx="10">
                  <c:v>2</c:v>
                </c:pt>
                <c:pt idx="11">
                  <c:v>10</c:v>
                </c:pt>
                <c:pt idx="12">
                  <c:v>1</c:v>
                </c:pt>
                <c:pt idx="13">
                  <c:v>1</c:v>
                </c:pt>
                <c:pt idx="14">
                  <c:v>3</c:v>
                </c:pt>
                <c:pt idx="15">
                  <c:v>1</c:v>
                </c:pt>
                <c:pt idx="16">
                  <c:v>113</c:v>
                </c:pt>
                <c:pt idx="17">
                  <c:v>2</c:v>
                </c:pt>
                <c:pt idx="18">
                  <c:v>2</c:v>
                </c:pt>
                <c:pt idx="19">
                  <c:v>117</c:v>
                </c:pt>
                <c:pt idx="20">
                  <c:v>22</c:v>
                </c:pt>
                <c:pt idx="21">
                  <c:v>7</c:v>
                </c:pt>
                <c:pt idx="22">
                  <c:v>2</c:v>
                </c:pt>
                <c:pt idx="23">
                  <c:v>1</c:v>
                </c:pt>
                <c:pt idx="24">
                  <c:v>16</c:v>
                </c:pt>
                <c:pt idx="25">
                  <c:v>1</c:v>
                </c:pt>
                <c:pt idx="26">
                  <c:v>3</c:v>
                </c:pt>
                <c:pt idx="27">
                  <c:v>5</c:v>
                </c:pt>
                <c:pt idx="28">
                  <c:v>1</c:v>
                </c:pt>
                <c:pt idx="29">
                  <c:v>60</c:v>
                </c:pt>
                <c:pt idx="30">
                  <c:v>17</c:v>
                </c:pt>
                <c:pt idx="31">
                  <c:v>13</c:v>
                </c:pt>
                <c:pt idx="32">
                  <c:v>2</c:v>
                </c:pt>
                <c:pt idx="33">
                  <c:v>1</c:v>
                </c:pt>
                <c:pt idx="34">
                  <c:v>2</c:v>
                </c:pt>
                <c:pt idx="35">
                  <c:v>2</c:v>
                </c:pt>
                <c:pt idx="36">
                  <c:v>1</c:v>
                </c:pt>
                <c:pt idx="37">
                  <c:v>9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182</c:v>
                </c:pt>
                <c:pt idx="42">
                  <c:v>27</c:v>
                </c:pt>
                <c:pt idx="43">
                  <c:v>227</c:v>
                </c:pt>
                <c:pt idx="44">
                  <c:v>22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12</c:v>
                </c:pt>
                <c:pt idx="49">
                  <c:v>1</c:v>
                </c:pt>
                <c:pt idx="50">
                  <c:v>3</c:v>
                </c:pt>
                <c:pt idx="51">
                  <c:v>10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10</c:v>
                </c:pt>
                <c:pt idx="58">
                  <c:v>2</c:v>
                </c:pt>
                <c:pt idx="59">
                  <c:v>3</c:v>
                </c:pt>
                <c:pt idx="60">
                  <c:v>1</c:v>
                </c:pt>
                <c:pt idx="61">
                  <c:v>1</c:v>
                </c:pt>
                <c:pt idx="62">
                  <c:v>12</c:v>
                </c:pt>
                <c:pt idx="63">
                  <c:v>1</c:v>
                </c:pt>
                <c:pt idx="64">
                  <c:v>2</c:v>
                </c:pt>
                <c:pt idx="65">
                  <c:v>1</c:v>
                </c:pt>
                <c:pt idx="66">
                  <c:v>45</c:v>
                </c:pt>
                <c:pt idx="67">
                  <c:v>10</c:v>
                </c:pt>
                <c:pt idx="68">
                  <c:v>2</c:v>
                </c:pt>
                <c:pt idx="69">
                  <c:v>1</c:v>
                </c:pt>
                <c:pt idx="70">
                  <c:v>18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2</c:v>
                </c:pt>
                <c:pt idx="75">
                  <c:v>1</c:v>
                </c:pt>
                <c:pt idx="76">
                  <c:v>2</c:v>
                </c:pt>
                <c:pt idx="77">
                  <c:v>1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6</c:v>
                </c:pt>
                <c:pt idx="82">
                  <c:v>2</c:v>
                </c:pt>
                <c:pt idx="83">
                  <c:v>58</c:v>
                </c:pt>
                <c:pt idx="84">
                  <c:v>22</c:v>
                </c:pt>
                <c:pt idx="85">
                  <c:v>5</c:v>
                </c:pt>
                <c:pt idx="86">
                  <c:v>3</c:v>
                </c:pt>
                <c:pt idx="87">
                  <c:v>1</c:v>
                </c:pt>
                <c:pt idx="88">
                  <c:v>1</c:v>
                </c:pt>
                <c:pt idx="89">
                  <c:v>5</c:v>
                </c:pt>
                <c:pt idx="90">
                  <c:v>1</c:v>
                </c:pt>
                <c:pt idx="91">
                  <c:v>2</c:v>
                </c:pt>
                <c:pt idx="92">
                  <c:v>1</c:v>
                </c:pt>
                <c:pt idx="93">
                  <c:v>2</c:v>
                </c:pt>
                <c:pt idx="94">
                  <c:v>16</c:v>
                </c:pt>
                <c:pt idx="95">
                  <c:v>1</c:v>
                </c:pt>
                <c:pt idx="96">
                  <c:v>1</c:v>
                </c:pt>
                <c:pt idx="97">
                  <c:v>3</c:v>
                </c:pt>
                <c:pt idx="98">
                  <c:v>1</c:v>
                </c:pt>
                <c:pt idx="99">
                  <c:v>11</c:v>
                </c:pt>
                <c:pt idx="100">
                  <c:v>1</c:v>
                </c:pt>
                <c:pt idx="101">
                  <c:v>5</c:v>
                </c:pt>
                <c:pt idx="102">
                  <c:v>2</c:v>
                </c:pt>
                <c:pt idx="103">
                  <c:v>1</c:v>
                </c:pt>
                <c:pt idx="104">
                  <c:v>1</c:v>
                </c:pt>
                <c:pt idx="105">
                  <c:v>2</c:v>
                </c:pt>
                <c:pt idx="106">
                  <c:v>1</c:v>
                </c:pt>
                <c:pt idx="107">
                  <c:v>3</c:v>
                </c:pt>
                <c:pt idx="108">
                  <c:v>1</c:v>
                </c:pt>
                <c:pt idx="109">
                  <c:v>2</c:v>
                </c:pt>
                <c:pt idx="110">
                  <c:v>1735</c:v>
                </c:pt>
                <c:pt idx="111">
                  <c:v>29</c:v>
                </c:pt>
                <c:pt idx="112">
                  <c:v>1</c:v>
                </c:pt>
                <c:pt idx="113">
                  <c:v>1</c:v>
                </c:pt>
                <c:pt idx="114">
                  <c:v>224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566456"/>
        <c:axId val="357566848"/>
      </c:barChart>
      <c:catAx>
        <c:axId val="357566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357566848"/>
        <c:crosses val="autoZero"/>
        <c:auto val="1"/>
        <c:lblAlgn val="ctr"/>
        <c:lblOffset val="100"/>
        <c:noMultiLvlLbl val="0"/>
      </c:catAx>
      <c:valAx>
        <c:axId val="35756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357566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A38CBC9-AC6B-457D-9F63-4D1AB8E7793E}">
      <dgm:prSet phldrT="[Text]"/>
      <dgm:spPr/>
      <dgm:t>
        <a:bodyPr rtlCol="0"/>
        <a:lstStyle/>
        <a:p>
          <a:pPr rtl="0"/>
          <a:r>
            <a:rPr lang="es-ES" noProof="0" dirty="0"/>
            <a:t>Grupo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7ACF197E-8A7D-4D14-A941-EE15BE87306C}" type="sib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50789F86-D3CE-4C0B-B830-60161BD38E85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 rtlCol="0"/>
        <a:lstStyle/>
        <a:p>
          <a:pPr rtl="0"/>
          <a:endParaRPr lang="en-US"/>
        </a:p>
      </dgm:t>
    </dgm:pt>
    <dgm:pt modelId="{775D1C29-7B88-46A3-9FAD-95EFDC006E81}" type="sibTrans" cxnId="{1593062C-A63F-4042-94C9-FF0880BD82E8}">
      <dgm:prSet/>
      <dgm:spPr/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 rtlCol="0"/>
        <a:lstStyle/>
        <a:p>
          <a:pPr rtl="0"/>
          <a:endParaRPr lang="en-US"/>
        </a:p>
      </dgm:t>
    </dgm:pt>
    <dgm:pt modelId="{5C1F42F6-070E-4EBA-8EBC-C32D27C49363}" type="sibTrans" cxnId="{EB3E6C57-F560-450F-B619-F6F67905927D}">
      <dgm:prSet/>
      <dgm:spPr/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 rtlCol="0"/>
        <a:lstStyle/>
        <a:p>
          <a:pPr rtl="0"/>
          <a:r>
            <a:rPr lang="es-ES" noProof="0" dirty="0"/>
            <a:t>Tarea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 rtlCol="0"/>
        <a:lstStyle/>
        <a:p>
          <a:pPr rtl="0"/>
          <a:endParaRPr lang="en-US"/>
        </a:p>
      </dgm:t>
    </dgm:pt>
    <dgm:pt modelId="{B04B74A7-039D-46F2-A30E-0D07E04CAE1A}" type="sibTrans" cxnId="{FBE6BCEA-0F85-486D-B532-D55CCA25A01D}">
      <dgm:prSet/>
      <dgm:spPr/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 rtlCol="0"/>
        <a:lstStyle/>
        <a:p>
          <a:pPr rtl="0"/>
          <a:r>
            <a:rPr lang="es-ES" noProof="0" dirty="0"/>
            <a:t>Tarea 4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 rtlCol="0"/>
        <a:lstStyle/>
        <a:p>
          <a:pPr rtl="0"/>
          <a:endParaRPr lang="en-US"/>
        </a:p>
      </dgm:t>
    </dgm:pt>
    <dgm:pt modelId="{03860152-2A6F-476F-91FD-CBA9D7B26338}" type="sibTrans" cxnId="{18D120E8-5826-42E7-A890-F4AFB63D3D78}">
      <dgm:prSet/>
      <dgm:spPr/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s-CL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s-CL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s-CL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s-CL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s-CL"/>
        </a:p>
      </dgm:t>
    </dgm:pt>
  </dgm:ptLst>
  <dgm:cxnLst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noProof="0" dirty="0"/>
            <a:t>Grupo A</a:t>
          </a: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noProof="0" dirty="0"/>
            <a:t>Tarea 1</a:t>
          </a: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noProof="0" dirty="0"/>
            <a:t>Tarea 2</a:t>
          </a: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noProof="0" dirty="0"/>
            <a:t>Tarea 3</a:t>
          </a: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noProof="0" dirty="0"/>
            <a:t>Tarea 4</a:t>
          </a:r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1A5D5-FFF8-46DF-9C0E-0D4F23F47441}" type="datetime1">
              <a:rPr lang="es-ES" smtClean="0"/>
              <a:t>26/01/2019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F57AFA-577C-4932-92E9-D908A67F120F}" type="datetime1">
              <a:rPr lang="es-ES" noProof="0" smtClean="0"/>
              <a:t>26/01/2019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00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2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181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592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70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2625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70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36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0BD41-664D-4ABB-BED5-60658B66DD7C}" type="datetime1">
              <a:rPr lang="es-ES" noProof="0" smtClean="0"/>
              <a:t>26/01/2019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9A989-1972-408F-82FF-A58E53892B77}" type="datetime1">
              <a:rPr lang="es-ES" noProof="0" smtClean="0"/>
              <a:t>26/01/2019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D3A61-A9C3-4CD9-B800-BFDBF3EEB1B4}" type="datetime1">
              <a:rPr lang="es-ES" noProof="0" smtClean="0"/>
              <a:t>26/01/2019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FB294-75A7-4B00-B220-CD65C2131025}" type="datetime1">
              <a:rPr lang="es-ES" noProof="0" smtClean="0"/>
              <a:t>26/01/2019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C0E9D-6882-4573-BA34-049B7160C60E}" type="datetime1">
              <a:rPr lang="es-ES" noProof="0" smtClean="0"/>
              <a:t>26/01/2019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7BAA-EB97-4293-BA03-25DA42ED3F33}" type="datetime1">
              <a:rPr lang="es-ES" noProof="0" smtClean="0"/>
              <a:t>26/01/2019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873C6C-A638-4A2B-8C7B-738C92DEBADC}" type="datetime1">
              <a:rPr lang="es-ES" noProof="0" smtClean="0"/>
              <a:t>26/01/2019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AB7FA5-3598-48B9-9C77-8C3FE03A7F24}" type="datetime1">
              <a:rPr lang="es-ES" noProof="0" smtClean="0"/>
              <a:t>26/01/2019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5685E-F8EB-43D9-9EDD-55E7759E9BB9}" type="datetime1">
              <a:rPr lang="es-ES" noProof="0" smtClean="0"/>
              <a:t>26/01/2019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92E02-8288-486A-A35E-2FB446293FE3}" type="datetime1">
              <a:rPr lang="es-ES" noProof="0" smtClean="0"/>
              <a:t>26/01/2019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0077C4-AA9A-431A-A8F9-E2A2FBCC5765}" type="datetime1">
              <a:rPr lang="es-ES" noProof="0" smtClean="0"/>
              <a:t>26/01/2019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file:///\\Users\pamelamorrison\Desktop\DOCUMENTOS\ETALENT\*ORIGINALES\f3.jpg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1844" y="601109"/>
            <a:ext cx="5029200" cy="2514601"/>
          </a:xfrm>
        </p:spPr>
        <p:txBody>
          <a:bodyPr rtlCol="0">
            <a:normAutofit/>
          </a:bodyPr>
          <a:lstStyle/>
          <a:p>
            <a:pPr rtl="0"/>
            <a:r>
              <a:rPr lang="es-ES" sz="7200" dirty="0" smtClean="0"/>
              <a:t>BIG DATA</a:t>
            </a:r>
            <a:r>
              <a:rPr lang="es-ES" sz="6600" dirty="0" smtClean="0"/>
              <a:t/>
            </a:r>
            <a:br>
              <a:rPr lang="es-ES" sz="6600" dirty="0" smtClean="0"/>
            </a:br>
            <a:r>
              <a:rPr lang="es-ES" sz="3600" dirty="0" smtClean="0"/>
              <a:t>“WEB SCRAPING”</a:t>
            </a:r>
            <a:endParaRPr lang="es-ES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80" y="836712"/>
            <a:ext cx="3384376" cy="102169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25860" y="4725144"/>
            <a:ext cx="4464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>
                <a:solidFill>
                  <a:schemeClr val="accent1">
                    <a:lumMod val="50000"/>
                  </a:schemeClr>
                </a:solidFill>
              </a:rPr>
              <a:t>Docentes: Fernández, Amaru</a:t>
            </a:r>
          </a:p>
          <a:p>
            <a:r>
              <a:rPr lang="es-CL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L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 López, Diana</a:t>
            </a:r>
          </a:p>
          <a:p>
            <a:endParaRPr lang="es-CL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2000" b="1" dirty="0" smtClean="0">
                <a:solidFill>
                  <a:schemeClr val="accent1">
                    <a:lumMod val="50000"/>
                  </a:schemeClr>
                </a:solidFill>
              </a:rPr>
              <a:t>Alumno: Lorca, Juan Pablo</a:t>
            </a:r>
            <a:endParaRPr lang="es-CL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37828" y="287574"/>
            <a:ext cx="8686801" cy="907504"/>
          </a:xfrm>
        </p:spPr>
        <p:txBody>
          <a:bodyPr rtlCol="0"/>
          <a:lstStyle/>
          <a:p>
            <a:r>
              <a:rPr lang="es-MX" dirty="0" smtClean="0">
                <a:solidFill>
                  <a:srgbClr val="1F497D"/>
                </a:solidFill>
              </a:rPr>
              <a:t>American </a:t>
            </a:r>
            <a:r>
              <a:rPr lang="es-MX" dirty="0" err="1" smtClean="0">
                <a:solidFill>
                  <a:srgbClr val="1F497D"/>
                </a:solidFill>
              </a:rPr>
              <a:t>Meteor</a:t>
            </a:r>
            <a:r>
              <a:rPr lang="es-MX" dirty="0" smtClean="0">
                <a:solidFill>
                  <a:srgbClr val="1F497D"/>
                </a:solidFill>
              </a:rPr>
              <a:t> </a:t>
            </a:r>
            <a:r>
              <a:rPr lang="es-MX" dirty="0" err="1" smtClean="0">
                <a:solidFill>
                  <a:srgbClr val="1F497D"/>
                </a:solidFill>
              </a:rPr>
              <a:t>Society</a:t>
            </a:r>
            <a:endParaRPr lang="es-E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1125860" y="5117148"/>
            <a:ext cx="5385793" cy="1224136"/>
          </a:xfrm>
        </p:spPr>
        <p:txBody>
          <a:bodyPr rtlCol="0"/>
          <a:lstStyle/>
          <a:p>
            <a:pPr marL="0" indent="0" algn="just">
              <a:spcBef>
                <a:spcPct val="20000"/>
              </a:spcBef>
              <a:buNone/>
              <a:defRPr/>
            </a:pPr>
            <a:r>
              <a:rPr lang="es-ES" b="1" i="1" dirty="0" smtClean="0"/>
              <a:t>Se pretende recopilar información de la página, datos de avistamientos de bolas de fuego y datos usuarios e interactúan en el sistema </a:t>
            </a:r>
            <a:endParaRPr lang="es-ES" b="1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2" y="332656"/>
            <a:ext cx="2880320" cy="8695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908" y="1464199"/>
            <a:ext cx="6695115" cy="321026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129" y="3055324"/>
            <a:ext cx="3297430" cy="206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37828" y="287574"/>
            <a:ext cx="8686801" cy="907504"/>
          </a:xfrm>
        </p:spPr>
        <p:txBody>
          <a:bodyPr rtlCol="0"/>
          <a:lstStyle/>
          <a:p>
            <a:r>
              <a:rPr lang="es-MX" dirty="0" err="1" smtClean="0">
                <a:solidFill>
                  <a:srgbClr val="1F497D"/>
                </a:solidFill>
              </a:rPr>
              <a:t>About</a:t>
            </a:r>
            <a:r>
              <a:rPr lang="es-MX" dirty="0" smtClean="0">
                <a:solidFill>
                  <a:srgbClr val="1F497D"/>
                </a:solidFill>
              </a:rPr>
              <a:t> AMS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2" y="332656"/>
            <a:ext cx="2880320" cy="8695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" y="1340768"/>
            <a:ext cx="3744416" cy="26016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29" y="4365104"/>
            <a:ext cx="3794633" cy="21931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153" y="1310257"/>
            <a:ext cx="3753596" cy="27135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289" y="4223468"/>
            <a:ext cx="3509451" cy="23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37828" y="287574"/>
            <a:ext cx="8686801" cy="907504"/>
          </a:xfrm>
        </p:spPr>
        <p:txBody>
          <a:bodyPr rtlCol="0"/>
          <a:lstStyle/>
          <a:p>
            <a:r>
              <a:rPr lang="es-MX" dirty="0" err="1" smtClean="0">
                <a:solidFill>
                  <a:srgbClr val="1F497D"/>
                </a:solidFill>
              </a:rPr>
              <a:t>Counting</a:t>
            </a:r>
            <a:r>
              <a:rPr lang="es-MX" dirty="0" smtClean="0">
                <a:solidFill>
                  <a:srgbClr val="1F497D"/>
                </a:solidFill>
              </a:rPr>
              <a:t> </a:t>
            </a:r>
            <a:r>
              <a:rPr lang="es-MX" dirty="0" err="1">
                <a:solidFill>
                  <a:srgbClr val="1F497D"/>
                </a:solidFill>
              </a:rPr>
              <a:t>s</a:t>
            </a:r>
            <a:r>
              <a:rPr lang="es-MX" dirty="0" err="1" smtClean="0">
                <a:solidFill>
                  <a:srgbClr val="1F497D"/>
                </a:solidFill>
              </a:rPr>
              <a:t>essions</a:t>
            </a:r>
            <a:r>
              <a:rPr lang="es-MX" dirty="0" smtClean="0">
                <a:solidFill>
                  <a:srgbClr val="1F497D"/>
                </a:solidFill>
              </a:rPr>
              <a:t>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2" y="332656"/>
            <a:ext cx="2880320" cy="8695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68" y="4005756"/>
            <a:ext cx="4124325" cy="22383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364" y="3861048"/>
            <a:ext cx="4837733" cy="250777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308" y="1247269"/>
            <a:ext cx="4873624" cy="227546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2394" y="1294136"/>
            <a:ext cx="4359970" cy="25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9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37828" y="287574"/>
            <a:ext cx="8686801" cy="907504"/>
          </a:xfrm>
        </p:spPr>
        <p:txBody>
          <a:bodyPr rtlCol="0"/>
          <a:lstStyle/>
          <a:p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Fireball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Logs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2" y="332656"/>
            <a:ext cx="2880320" cy="8695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12" y="1195078"/>
            <a:ext cx="4279875" cy="26673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12" y="4048649"/>
            <a:ext cx="4219575" cy="23145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937" y="3700462"/>
            <a:ext cx="4636558" cy="26627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3637" y="1168336"/>
            <a:ext cx="466238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37828" y="287574"/>
            <a:ext cx="8686801" cy="907504"/>
          </a:xfrm>
        </p:spPr>
        <p:txBody>
          <a:bodyPr rtlCol="0"/>
          <a:lstStyle/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Avistamientos por países (R)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2" y="332656"/>
            <a:ext cx="2880320" cy="8695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044" y="1412776"/>
            <a:ext cx="5472608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5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37828" y="287574"/>
            <a:ext cx="8686801" cy="907504"/>
          </a:xfrm>
        </p:spPr>
        <p:txBody>
          <a:bodyPr rtlCol="0"/>
          <a:lstStyle/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Avistamientos por países (Excel)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2" y="332656"/>
            <a:ext cx="2880320" cy="869531"/>
          </a:xfrm>
          <a:prstGeom prst="rect">
            <a:avLst/>
          </a:prstGeom>
        </p:spPr>
      </p:pic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393427"/>
              </p:ext>
            </p:extLst>
          </p:nvPr>
        </p:nvGraphicFramePr>
        <p:xfrm>
          <a:off x="1269876" y="1628800"/>
          <a:ext cx="8784976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506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8" name="Marcador de contenido 7" descr="El ciclo radial muestra la relación entre 4 tareas y un grup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0003198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http://etalent.cl/wp-content/uploads/2013/10/LogoEtalent.png">
            <a:extLst>
              <a:ext uri="{FF2B5EF4-FFF2-40B4-BE49-F238E27FC236}">
                <a16:creationId xmlns="" xmlns:a16="http://schemas.microsoft.com/office/drawing/2014/main" id="{04FDBAB2-7BFD-4BBC-8CCF-75B7FB329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371475"/>
            <a:ext cx="23717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f3.jpg" descr="/Users/pamelamorrison/Desktop/DOCUMENTOS/ETALENT/*ORIGINALES/f3.jpg">
            <a:extLst>
              <a:ext uri="{FF2B5EF4-FFF2-40B4-BE49-F238E27FC236}">
                <a16:creationId xmlns="" xmlns:a16="http://schemas.microsoft.com/office/drawing/2014/main" id="{FE133FC7-6059-4CCC-B7DF-005926BB0E47}"/>
              </a:ext>
            </a:extLst>
          </p:cNvPr>
          <p:cNvPicPr>
            <a:picLocks noChangeAspect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Resultado de imagen para U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2937" y="4293096"/>
            <a:ext cx="2903440" cy="8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mpresarial Contraste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690_TF02895266.potx" id="{662AE8D8-24CF-4300-88CA-77AD0B4045E0}" vid="{53658028-3D1B-4AA4-8E7B-3BB150406BCD}"/>
    </a:ext>
  </a:extLst>
</a:theme>
</file>

<file path=ppt/theme/theme2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tf02895266</Template>
  <TotalTime>212</TotalTime>
  <Words>100</Words>
  <Application>Microsoft Office PowerPoint</Application>
  <PresentationFormat>Personalizado</PresentationFormat>
  <Paragraphs>30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Empresarial Contraste 16x9</vt:lpstr>
      <vt:lpstr>BIG DATA “WEB SCRAPING”</vt:lpstr>
      <vt:lpstr>American Meteor Society</vt:lpstr>
      <vt:lpstr>About AMS </vt:lpstr>
      <vt:lpstr>Counting sessions </vt:lpstr>
      <vt:lpstr>Fireball Logs</vt:lpstr>
      <vt:lpstr>Avistamientos por países (R)</vt:lpstr>
      <vt:lpstr>Avistamientos por países (Excel)</vt:lpstr>
      <vt:lpstr>Diseño de dos objetos con SmartArt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Juan Pablo Lorca</dc:creator>
  <cp:lastModifiedBy>juan pablo lorca garrido</cp:lastModifiedBy>
  <cp:revision>25</cp:revision>
  <dcterms:created xsi:type="dcterms:W3CDTF">2018-02-08T20:29:54Z</dcterms:created>
  <dcterms:modified xsi:type="dcterms:W3CDTF">2019-01-26T05:22:04Z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